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Montserrat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d911aac8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e1d911aac8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adab4856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e0adab4856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ff35e1d2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88ff35e1d2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1d911aac8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e1d911aac8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d911aac8_0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e1d911aac8_0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d911aac8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1d911aac8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d911aac8_0_2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e1d911aac8_0_2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d911aac8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 abrindo site do academy</a:t>
            </a:r>
            <a:endParaRPr/>
          </a:p>
        </p:txBody>
      </p:sp>
      <p:sp>
        <p:nvSpPr>
          <p:cNvPr id="144" name="Google Shape;144;ge1d911aac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d911aac8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e1d911aac8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jp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jp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jp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jp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jp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jp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3182600" y="4093650"/>
            <a:ext cx="10941600" cy="8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Oferece diversos serviços para aplicações web, entre eles, serviços de DNS que nos proporcionam: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Char char="●"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Menor tempo de resposta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Char char="●"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Análises de tráfego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Char char="●"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Segurança avançada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Char char="●"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Entre outros...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0" y="0"/>
            <a:ext cx="121551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5595388" y="4529562"/>
            <a:ext cx="13193224" cy="27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139650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Cloudflare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550" y="3466850"/>
            <a:ext cx="11430000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90" name="Google Shape;19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4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193" name="Google Shape;193;p24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" name="Google Shape;195;p2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47391" r="8654" t="0"/>
          <a:stretch/>
        </p:blipFill>
        <p:spPr>
          <a:xfrm>
            <a:off x="0" y="50"/>
            <a:ext cx="10717974" cy="137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645501" y="5465975"/>
            <a:ext cx="120579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de domínios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DNS na Cloudflare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na Digital Ocean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na Heroku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Bancos de dados na nuvem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620100" y="3816675"/>
            <a:ext cx="11764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4F"/>
              </a:buClr>
              <a:buSzPts val="3000"/>
              <a:buFont typeface="Montserrat"/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aula de hoje, abordaremos os seguintes tópicos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523662" y="-847285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sz="11200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1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Deploy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1778000" y="4584950"/>
            <a:ext cx="207999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É o processo de implantação de um sistema em um servidor para que ele fique disponível para outras pessoas utilizarem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0" y="5681150"/>
            <a:ext cx="24384000" cy="82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0" l="25439" r="0" t="79916"/>
          <a:stretch/>
        </p:blipFill>
        <p:spPr>
          <a:xfrm>
            <a:off x="-155600" y="4309675"/>
            <a:ext cx="18363374" cy="2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562525" y="1133275"/>
            <a:ext cx="199758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Empresas que alugam 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Servidores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2525" y="6967450"/>
            <a:ext cx="4645688" cy="278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87113" y="6179213"/>
            <a:ext cx="4357524" cy="435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2650" y="10461225"/>
            <a:ext cx="7867224" cy="22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62750" y="6743475"/>
            <a:ext cx="57150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17250" y="10821750"/>
            <a:ext cx="8130975" cy="22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1963650" y="4161073"/>
            <a:ext cx="20456700" cy="3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Todo sistema hospedado em um servidor pode ser acessado através de um IP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1"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8167050" y="7987525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8167050" y="446260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" name="Google Shape;111;p1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12" name="Google Shape;11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" name="Google Shape;114;p18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" name="Google Shape;124;p19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Domínio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1778000" y="4584950"/>
            <a:ext cx="207999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É um nome que serve para localizar e identificar conjuntos de computadores e serviços na Internet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0" y="5681150"/>
            <a:ext cx="24384000" cy="82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5">
            <a:alphaModFix/>
          </a:blip>
          <a:srcRect b="0" l="25439" r="0" t="79916"/>
          <a:stretch/>
        </p:blipFill>
        <p:spPr>
          <a:xfrm>
            <a:off x="-155600" y="4309675"/>
            <a:ext cx="18363374" cy="2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562525" y="1133275"/>
            <a:ext cx="199758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Empresas que registram domínios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6">
            <a:alphaModFix/>
          </a:blip>
          <a:srcRect b="0" l="18012" r="0" t="0"/>
          <a:stretch/>
        </p:blipFill>
        <p:spPr>
          <a:xfrm>
            <a:off x="637950" y="5757350"/>
            <a:ext cx="8757376" cy="55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5475" y="9552792"/>
            <a:ext cx="6815650" cy="4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8">
            <a:alphaModFix/>
          </a:blip>
          <a:srcRect b="25760" l="0" r="0" t="0"/>
          <a:stretch/>
        </p:blipFill>
        <p:spPr>
          <a:xfrm>
            <a:off x="10778375" y="9131375"/>
            <a:ext cx="7630275" cy="37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16125" y="6341025"/>
            <a:ext cx="11430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 amt="20000"/>
          </a:blip>
          <a:srcRect b="3213" l="0" r="0" t="0"/>
          <a:stretch/>
        </p:blipFill>
        <p:spPr>
          <a:xfrm>
            <a:off x="-30150" y="-88525"/>
            <a:ext cx="24444300" cy="138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730900" y="1768475"/>
            <a:ext cx="171027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IP’s são difíceis de lembrar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730900" y="3292475"/>
            <a:ext cx="199353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Mais do que isso: IP’s mudam.</a:t>
            </a:r>
            <a:endParaRPr b="1" sz="5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013" y="7785200"/>
            <a:ext cx="2476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62288" y="4851800"/>
            <a:ext cx="3000975" cy="300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>
            <a:endCxn id="151" idx="1"/>
          </p:cNvCxnSpPr>
          <p:nvPr/>
        </p:nvCxnSpPr>
        <p:spPr>
          <a:xfrm flipH="1" rot="10800000">
            <a:off x="6242688" y="6352288"/>
            <a:ext cx="10419600" cy="2017800"/>
          </a:xfrm>
          <a:prstGeom prst="curvedConnector3">
            <a:avLst>
              <a:gd fmla="val 50000" name="adj1"/>
            </a:avLst>
          </a:prstGeom>
          <a:noFill/>
          <a:ln cap="flat" cmpd="sng" w="1524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 txBox="1"/>
          <p:nvPr/>
        </p:nvSpPr>
        <p:spPr>
          <a:xfrm>
            <a:off x="17278525" y="7785200"/>
            <a:ext cx="176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8.8.8.8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933245" y="6599850"/>
            <a:ext cx="6147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1- Qual o IP de “cubos.academy”?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0083887" y="7785200"/>
            <a:ext cx="657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2- O IP é 104.21.39.18 ou 172.67.142.33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62288" y="9499075"/>
            <a:ext cx="3000975" cy="30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16924538" y="12394825"/>
            <a:ext cx="247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172.67.142.33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1"/>
          <p:cNvCxnSpPr>
            <a:endCxn id="156" idx="1"/>
          </p:cNvCxnSpPr>
          <p:nvPr/>
        </p:nvCxnSpPr>
        <p:spPr>
          <a:xfrm>
            <a:off x="6246588" y="9934263"/>
            <a:ext cx="10415700" cy="1065300"/>
          </a:xfrm>
          <a:prstGeom prst="curvedConnector3">
            <a:avLst>
              <a:gd fmla="val 50000" name="adj1"/>
            </a:avLst>
          </a:prstGeom>
          <a:noFill/>
          <a:ln cap="flat" cmpd="sng" w="1524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1"/>
          <p:cNvSpPr txBox="1"/>
          <p:nvPr/>
        </p:nvSpPr>
        <p:spPr>
          <a:xfrm>
            <a:off x="6354810" y="9325050"/>
            <a:ext cx="878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3- Acessar cubos.academy/cursos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8755211" y="11023800"/>
            <a:ext cx="738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4- Temos Programação do zero, Design UI/UX, Flutter, ...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438438" y="6599850"/>
            <a:ext cx="552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Digito cubos.academy/cursos no meu navegador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type="title"/>
          </p:nvPr>
        </p:nvSpPr>
        <p:spPr>
          <a:xfrm>
            <a:off x="1963650" y="3780073"/>
            <a:ext cx="20456700" cy="3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DNS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 = Domain Name System: O sistema responsável por identificar o IP atrelado a um domínio.</a:t>
            </a:r>
            <a:endParaRPr b="1" i="1"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2"/>
          <p:cNvCxnSpPr/>
          <p:nvPr/>
        </p:nvCxnSpPr>
        <p:spPr>
          <a:xfrm>
            <a:off x="8167050" y="8825725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2"/>
          <p:cNvCxnSpPr/>
          <p:nvPr/>
        </p:nvCxnSpPr>
        <p:spPr>
          <a:xfrm>
            <a:off x="8167050" y="271000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" name="Google Shape;171;p22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72" name="Google Shape;17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4" name="Google Shape;174;p22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