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3716000" cx="2438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MontserratLight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MontserratLight-bold.fntdata"/><Relationship Id="rId18" Type="http://schemas.openxmlformats.org/officeDocument/2006/relationships/font" Target="fonts/Montserrat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5a8aa79e3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d5a8aa79e3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3168c7f34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d3168c7f34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a8aa79e3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d5a8aa79e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5142850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" name="Google Shape;73;p1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 End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Integração com API de terceiros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85" name="Google Shape;8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1696825" y="655650"/>
            <a:ext cx="152571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Loja da Ana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676775" y="4851027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 precisa de uma solução para receber pagamentos das roupas que ela vende online.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forma de pagamento que Ana deseja disponibilizar para seus clientes é via "boleto".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1092475" y="4584950"/>
            <a:ext cx="218277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Soluções para pagamentos de compras online disponibilizadas através de uma API para integração com outros sistemas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6" name="Google Shape;96;p17"/>
          <p:cNvCxnSpPr/>
          <p:nvPr/>
        </p:nvCxnSpPr>
        <p:spPr>
          <a:xfrm>
            <a:off x="8167050" y="85592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8167050" y="42743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" name="Google Shape;98;p1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99" name="Google Shape;9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" name="Google Shape;101;p17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479250" y="19507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Gateway de Pagamento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08" name="Google Shape;10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8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111" name="Google Shape;111;p18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" name="Google Shape;113;p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4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13868837" y="3584775"/>
            <a:ext cx="1349400" cy="140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