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3716000" cx="2438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MontserratLight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ontserratLight-bold.fntdata"/><Relationship Id="rId18" Type="http://schemas.openxmlformats.org/officeDocument/2006/relationships/font" Target="fonts/Montserra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ff35e1d2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8ff35e1d2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b46b6f1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2b46b6f1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28b7a543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d228b7a543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" name="Google Shape;73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Banco de Dados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Funções Nativas PostgreSQL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1963650" y="4584949"/>
            <a:ext cx="204567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É uma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rotina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que executa uma ação para resolver um determinado problema e retorna o resultado dessa ação. 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8167050" y="85592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8167050" y="42743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" name="Google Shape;86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7" name="Google Shape;8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" name="Google Shape;89;p16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479250" y="19507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Funções Nativas PostgreSQL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7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7"/>
          <p:cNvSpPr txBox="1"/>
          <p:nvPr/>
        </p:nvSpPr>
        <p:spPr>
          <a:xfrm>
            <a:off x="1849225" y="1798650"/>
            <a:ext cx="13168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Como e quando usar uma função?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676775" y="5319425"/>
            <a:ext cx="14247300" cy="7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usuarios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idade &gt;= 18;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count(*)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usuarios </a:t>
            </a:r>
            <a:r>
              <a:rPr lang="en-US" sz="46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idade &gt;= 18;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08" name="Google Shape;10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8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111" name="Google Shape;111;p18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" name="Google Shape;113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