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HelveticaNeueLight-boldItalic.fntdata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2c5cbe02_0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f62c5cbe02_0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62c5cbe02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62c5cbe02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62c5cbe02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f62c5cbe02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62c5cbe02_0_3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f62c5cbe02_0_3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2c5cbe02_0_3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f62c5cbe02_0_3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2c5cbe02_0_3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f62c5cbe02_0_3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62c5cbe02_0_3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f62c5cbe02_0_3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62c5cbe02_0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f62c5cbe02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 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 2">
  <p:cSld name="TITLE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 3">
  <p:cSld name="TITLE_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 4">
  <p:cSld name="TITLE_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 5">
  <p:cSld name="TITLE_6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 6">
  <p:cSld name="TITLE_7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idx="2" type="pic"/>
          </p:nvPr>
        </p:nvSpPr>
        <p:spPr>
          <a:xfrm>
            <a:off x="1986855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1812726" y="3542854"/>
            <a:ext cx="5518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1812726" y="4319736"/>
            <a:ext cx="5518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/>
          <p:nvPr>
            <p:ph idx="2" type="pic"/>
          </p:nvPr>
        </p:nvSpPr>
        <p:spPr>
          <a:xfrm>
            <a:off x="4685854" y="401836"/>
            <a:ext cx="2812800" cy="4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type="title"/>
          </p:nvPr>
        </p:nvSpPr>
        <p:spPr>
          <a:xfrm>
            <a:off x="1645295" y="401836"/>
            <a:ext cx="28128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1645295" y="2638722"/>
            <a:ext cx="28128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1645295" y="214313"/>
            <a:ext cx="58533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4475930" y="488483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1645295" y="214313"/>
            <a:ext cx="58533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1645295" y="1366242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>
            <p:ph idx="2" type="pic"/>
          </p:nvPr>
        </p:nvSpPr>
        <p:spPr>
          <a:xfrm>
            <a:off x="4685854" y="1366242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type="title"/>
          </p:nvPr>
        </p:nvSpPr>
        <p:spPr>
          <a:xfrm>
            <a:off x="1645295" y="214313"/>
            <a:ext cx="58533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1645295" y="1366242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 Light"/>
              <a:buChar char="•"/>
              <a:defRPr sz="1400"/>
            </a:lvl1pPr>
            <a:lvl2pPr indent="-29845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 Light"/>
              <a:buChar char="•"/>
              <a:defRPr sz="1400"/>
            </a:lvl2pPr>
            <a:lvl3pPr indent="-298450" lvl="2" marL="1371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 Light"/>
              <a:buChar char="•"/>
              <a:defRPr sz="1400"/>
            </a:lvl3pPr>
            <a:lvl4pPr indent="-298450" lvl="3" marL="18288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 Light"/>
              <a:buChar char="•"/>
              <a:defRPr sz="1400"/>
            </a:lvl4pPr>
            <a:lvl5pPr indent="-298450" lvl="4" marL="22860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 Light"/>
              <a:buChar char="•"/>
              <a:defRPr sz="14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/>
          <p:nvPr>
            <p:ph idx="2" type="pic"/>
          </p:nvPr>
        </p:nvSpPr>
        <p:spPr>
          <a:xfrm>
            <a:off x="4685854" y="2685604"/>
            <a:ext cx="28128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6" name="Google Shape;116;p29"/>
          <p:cNvSpPr/>
          <p:nvPr>
            <p:ph idx="3" type="pic"/>
          </p:nvPr>
        </p:nvSpPr>
        <p:spPr>
          <a:xfrm>
            <a:off x="4685854" y="401836"/>
            <a:ext cx="28128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7" name="Google Shape;117;p29"/>
          <p:cNvSpPr/>
          <p:nvPr>
            <p:ph idx="4" type="pic"/>
          </p:nvPr>
        </p:nvSpPr>
        <p:spPr>
          <a:xfrm>
            <a:off x="1645295" y="40230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1812726" y="3355330"/>
            <a:ext cx="5518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2" type="body"/>
          </p:nvPr>
        </p:nvSpPr>
        <p:spPr>
          <a:xfrm>
            <a:off x="1812726" y="2242989"/>
            <a:ext cx="5518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1645295" y="214313"/>
            <a:ext cx="58533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1645295" y="1366242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4475930" y="488483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1306" y="-33195"/>
            <a:ext cx="9166615" cy="534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1928569"/>
            <a:ext cx="2857500" cy="14251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33"/>
          <p:cNvGrpSpPr/>
          <p:nvPr/>
        </p:nvGrpSpPr>
        <p:grpSpPr>
          <a:xfrm>
            <a:off x="-11306" y="4643644"/>
            <a:ext cx="9166612" cy="714994"/>
            <a:chOff x="-30150" y="12383050"/>
            <a:chExt cx="24444300" cy="1906650"/>
          </a:xfrm>
        </p:grpSpPr>
        <p:pic>
          <p:nvPicPr>
            <p:cNvPr id="135" name="Google Shape;13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33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25537" y="11692"/>
            <a:ext cx="9166615" cy="534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013" y="3152845"/>
            <a:ext cx="1989976" cy="99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4"/>
          <p:cNvGrpSpPr/>
          <p:nvPr/>
        </p:nvGrpSpPr>
        <p:grpSpPr>
          <a:xfrm>
            <a:off x="-11306" y="4643644"/>
            <a:ext cx="9166612" cy="714994"/>
            <a:chOff x="-30150" y="12383050"/>
            <a:chExt cx="24444300" cy="1906650"/>
          </a:xfrm>
        </p:grpSpPr>
        <p:pic>
          <p:nvPicPr>
            <p:cNvPr id="144" name="Google Shape;144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cxnSp>
        <p:nvCxnSpPr>
          <p:cNvPr id="146" name="Google Shape;146;p34"/>
          <p:cNvCxnSpPr/>
          <p:nvPr/>
        </p:nvCxnSpPr>
        <p:spPr>
          <a:xfrm>
            <a:off x="3062644" y="3087464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34"/>
          <p:cNvCxnSpPr/>
          <p:nvPr/>
        </p:nvCxnSpPr>
        <p:spPr>
          <a:xfrm>
            <a:off x="3062644" y="1739011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2429719" y="788681"/>
            <a:ext cx="4284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JavaScript</a:t>
            </a:r>
            <a:endParaRPr sz="2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114750" y="1846125"/>
            <a:ext cx="89406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Callbacks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1306" y="-33195"/>
            <a:ext cx="9166615" cy="534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554" y="3404934"/>
            <a:ext cx="1952892" cy="97400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5"/>
          <p:cNvSpPr txBox="1"/>
          <p:nvPr>
            <p:ph type="title"/>
          </p:nvPr>
        </p:nvSpPr>
        <p:spPr>
          <a:xfrm>
            <a:off x="736369" y="1719356"/>
            <a:ext cx="76713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Montserrat"/>
                <a:ea typeface="Montserrat"/>
                <a:cs typeface="Montserrat"/>
                <a:sym typeface="Montserrat"/>
              </a:rPr>
              <a:t>É uma </a:t>
            </a:r>
            <a:r>
              <a:rPr b="1" lang="pt-BR" sz="2700">
                <a:latin typeface="Montserrat"/>
                <a:ea typeface="Montserrat"/>
                <a:cs typeface="Montserrat"/>
                <a:sym typeface="Montserrat"/>
              </a:rPr>
              <a:t>função</a:t>
            </a:r>
            <a:r>
              <a:rPr lang="pt-BR" sz="2700">
                <a:latin typeface="Montserrat"/>
                <a:ea typeface="Montserrat"/>
                <a:cs typeface="Montserrat"/>
                <a:sym typeface="Montserrat"/>
              </a:rPr>
              <a:t> passada para outra função como </a:t>
            </a:r>
            <a:r>
              <a:rPr b="1" lang="pt-BR" sz="2700">
                <a:latin typeface="Montserrat"/>
                <a:ea typeface="Montserrat"/>
                <a:cs typeface="Montserrat"/>
                <a:sym typeface="Montserrat"/>
              </a:rPr>
              <a:t>argumento</a:t>
            </a:r>
            <a:r>
              <a:rPr lang="pt-BR" sz="2700">
                <a:latin typeface="Montserrat"/>
                <a:ea typeface="Montserrat"/>
                <a:cs typeface="Montserrat"/>
                <a:sym typeface="Montserrat"/>
              </a:rPr>
              <a:t>, que é invocada dentro da </a:t>
            </a:r>
            <a:r>
              <a:rPr b="1" lang="pt-BR" sz="2700">
                <a:latin typeface="Montserrat"/>
                <a:ea typeface="Montserrat"/>
                <a:cs typeface="Montserrat"/>
                <a:sym typeface="Montserrat"/>
              </a:rPr>
              <a:t>função externa</a:t>
            </a:r>
            <a:r>
              <a:rPr lang="pt-BR" sz="2700">
                <a:latin typeface="Montserrat"/>
                <a:ea typeface="Montserrat"/>
                <a:cs typeface="Montserrat"/>
                <a:sym typeface="Montserrat"/>
              </a:rPr>
              <a:t> para executar algo</a:t>
            </a:r>
            <a:r>
              <a:rPr lang="pt-BR" sz="27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17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57" name="Google Shape;157;p35"/>
          <p:cNvCxnSpPr/>
          <p:nvPr/>
        </p:nvCxnSpPr>
        <p:spPr>
          <a:xfrm>
            <a:off x="3062644" y="3209719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35"/>
          <p:cNvCxnSpPr/>
          <p:nvPr/>
        </p:nvCxnSpPr>
        <p:spPr>
          <a:xfrm>
            <a:off x="3062644" y="1679081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" name="Google Shape;159;p35"/>
          <p:cNvGrpSpPr/>
          <p:nvPr/>
        </p:nvGrpSpPr>
        <p:grpSpPr>
          <a:xfrm>
            <a:off x="-11306" y="4643644"/>
            <a:ext cx="9166612" cy="714994"/>
            <a:chOff x="-30150" y="12383050"/>
            <a:chExt cx="24444300" cy="1906650"/>
          </a:xfrm>
        </p:grpSpPr>
        <p:pic>
          <p:nvPicPr>
            <p:cNvPr id="160" name="Google Shape;16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3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pic>
        <p:nvPicPr>
          <p:cNvPr id="162" name="Google Shape;162;p35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8466657" y="119578"/>
            <a:ext cx="497746" cy="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2429719" y="807731"/>
            <a:ext cx="4284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Callbacks</a:t>
            </a:r>
            <a:endParaRPr sz="2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25537" y="11692"/>
            <a:ext cx="9166615" cy="534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013" y="3152845"/>
            <a:ext cx="1989976" cy="99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36"/>
          <p:cNvGrpSpPr/>
          <p:nvPr/>
        </p:nvGrpSpPr>
        <p:grpSpPr>
          <a:xfrm>
            <a:off x="-11306" y="4643644"/>
            <a:ext cx="9166612" cy="714994"/>
            <a:chOff x="-30150" y="12383050"/>
            <a:chExt cx="24444300" cy="1906650"/>
          </a:xfrm>
        </p:grpSpPr>
        <p:pic>
          <p:nvPicPr>
            <p:cNvPr id="171" name="Google Shape;171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3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cxnSp>
        <p:nvCxnSpPr>
          <p:cNvPr id="173" name="Google Shape;173;p36"/>
          <p:cNvCxnSpPr/>
          <p:nvPr/>
        </p:nvCxnSpPr>
        <p:spPr>
          <a:xfrm>
            <a:off x="3062644" y="3087464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6"/>
          <p:cNvCxnSpPr/>
          <p:nvPr/>
        </p:nvCxnSpPr>
        <p:spPr>
          <a:xfrm>
            <a:off x="3062644" y="1739011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2429719" y="788681"/>
            <a:ext cx="4284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JavaScript</a:t>
            </a:r>
            <a:endParaRPr sz="2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6" name="Google Shape;176;p36"/>
          <p:cNvSpPr txBox="1"/>
          <p:nvPr/>
        </p:nvSpPr>
        <p:spPr>
          <a:xfrm>
            <a:off x="114750" y="1846125"/>
            <a:ext cx="89406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setTimeout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1306" y="-33195"/>
            <a:ext cx="9166615" cy="534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554" y="3404934"/>
            <a:ext cx="1952892" cy="9740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>
            <p:ph type="title"/>
          </p:nvPr>
        </p:nvSpPr>
        <p:spPr>
          <a:xfrm>
            <a:off x="736369" y="1719356"/>
            <a:ext cx="76713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Montserrat"/>
                <a:ea typeface="Montserrat"/>
                <a:cs typeface="Montserrat"/>
                <a:sym typeface="Montserrat"/>
              </a:rPr>
              <a:t>É um </a:t>
            </a:r>
            <a:r>
              <a:rPr b="1" lang="pt-BR" sz="2700">
                <a:latin typeface="Montserrat"/>
                <a:ea typeface="Montserrat"/>
                <a:cs typeface="Montserrat"/>
                <a:sym typeface="Montserrat"/>
              </a:rPr>
              <a:t>método global</a:t>
            </a:r>
            <a:r>
              <a:rPr lang="pt-BR" sz="2700">
                <a:latin typeface="Montserrat"/>
                <a:ea typeface="Montserrat"/>
                <a:cs typeface="Montserrat"/>
                <a:sym typeface="Montserrat"/>
              </a:rPr>
              <a:t> do </a:t>
            </a:r>
            <a:r>
              <a:rPr b="1" lang="pt-BR" sz="270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pt-BR" sz="2700">
                <a:latin typeface="Montserrat"/>
                <a:ea typeface="Montserrat"/>
                <a:cs typeface="Montserrat"/>
                <a:sym typeface="Montserrat"/>
              </a:rPr>
              <a:t> que executa uma função callback após um determinado tempo.</a:t>
            </a:r>
            <a:endParaRPr i="1" sz="17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84" name="Google Shape;184;p37"/>
          <p:cNvCxnSpPr/>
          <p:nvPr/>
        </p:nvCxnSpPr>
        <p:spPr>
          <a:xfrm>
            <a:off x="3062644" y="3209719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7"/>
          <p:cNvCxnSpPr/>
          <p:nvPr/>
        </p:nvCxnSpPr>
        <p:spPr>
          <a:xfrm>
            <a:off x="3062644" y="1679081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" name="Google Shape;186;p37"/>
          <p:cNvGrpSpPr/>
          <p:nvPr/>
        </p:nvGrpSpPr>
        <p:grpSpPr>
          <a:xfrm>
            <a:off x="-11306" y="4643644"/>
            <a:ext cx="9166612" cy="714994"/>
            <a:chOff x="-30150" y="12383050"/>
            <a:chExt cx="24444300" cy="1906650"/>
          </a:xfrm>
        </p:grpSpPr>
        <p:pic>
          <p:nvPicPr>
            <p:cNvPr id="187" name="Google Shape;187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3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pic>
        <p:nvPicPr>
          <p:cNvPr id="189" name="Google Shape;189;p37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8466657" y="119578"/>
            <a:ext cx="497746" cy="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2429719" y="807731"/>
            <a:ext cx="4284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setTimeout</a:t>
            </a:r>
            <a:endParaRPr sz="2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25537" y="11692"/>
            <a:ext cx="9166615" cy="534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013" y="3152845"/>
            <a:ext cx="1989976" cy="99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38"/>
          <p:cNvGrpSpPr/>
          <p:nvPr/>
        </p:nvGrpSpPr>
        <p:grpSpPr>
          <a:xfrm>
            <a:off x="-11306" y="4643644"/>
            <a:ext cx="9166612" cy="714994"/>
            <a:chOff x="-30150" y="12383050"/>
            <a:chExt cx="24444300" cy="1906650"/>
          </a:xfrm>
        </p:grpSpPr>
        <p:pic>
          <p:nvPicPr>
            <p:cNvPr id="198" name="Google Shape;198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3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cxnSp>
        <p:nvCxnSpPr>
          <p:cNvPr id="200" name="Google Shape;200;p38"/>
          <p:cNvCxnSpPr/>
          <p:nvPr/>
        </p:nvCxnSpPr>
        <p:spPr>
          <a:xfrm>
            <a:off x="3062644" y="3087464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8"/>
          <p:cNvCxnSpPr/>
          <p:nvPr/>
        </p:nvCxnSpPr>
        <p:spPr>
          <a:xfrm>
            <a:off x="3062644" y="1739011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2429719" y="788681"/>
            <a:ext cx="4284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JavaScript</a:t>
            </a:r>
            <a:endParaRPr sz="2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114750" y="1846125"/>
            <a:ext cx="89406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setInterval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1306" y="-33195"/>
            <a:ext cx="9166615" cy="534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554" y="3404934"/>
            <a:ext cx="1952892" cy="97400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9"/>
          <p:cNvSpPr txBox="1"/>
          <p:nvPr>
            <p:ph type="title"/>
          </p:nvPr>
        </p:nvSpPr>
        <p:spPr>
          <a:xfrm>
            <a:off x="736369" y="1719356"/>
            <a:ext cx="76713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Montserrat"/>
                <a:ea typeface="Montserrat"/>
                <a:cs typeface="Montserrat"/>
                <a:sym typeface="Montserrat"/>
              </a:rPr>
              <a:t>É um </a:t>
            </a:r>
            <a:r>
              <a:rPr b="1" lang="pt-BR" sz="2700">
                <a:latin typeface="Montserrat"/>
                <a:ea typeface="Montserrat"/>
                <a:cs typeface="Montserrat"/>
                <a:sym typeface="Montserrat"/>
              </a:rPr>
              <a:t>método</a:t>
            </a:r>
            <a:r>
              <a:rPr lang="pt-BR" sz="2700">
                <a:latin typeface="Montserrat"/>
                <a:ea typeface="Montserrat"/>
                <a:cs typeface="Montserrat"/>
                <a:sym typeface="Montserrat"/>
              </a:rPr>
              <a:t> do </a:t>
            </a:r>
            <a:r>
              <a:rPr b="1" lang="pt-BR" sz="270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pt-BR" sz="2700">
                <a:latin typeface="Montserrat"/>
                <a:ea typeface="Montserrat"/>
                <a:cs typeface="Montserrat"/>
                <a:sym typeface="Montserrat"/>
              </a:rPr>
              <a:t> que executa uma função callback de tempo em tempo até que seja interrompido.</a:t>
            </a:r>
            <a:endParaRPr i="1" sz="17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211" name="Google Shape;211;p39"/>
          <p:cNvCxnSpPr/>
          <p:nvPr/>
        </p:nvCxnSpPr>
        <p:spPr>
          <a:xfrm>
            <a:off x="3062644" y="3209719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9"/>
          <p:cNvCxnSpPr/>
          <p:nvPr/>
        </p:nvCxnSpPr>
        <p:spPr>
          <a:xfrm>
            <a:off x="3062644" y="1679081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3" name="Google Shape;213;p39"/>
          <p:cNvGrpSpPr/>
          <p:nvPr/>
        </p:nvGrpSpPr>
        <p:grpSpPr>
          <a:xfrm>
            <a:off x="-11306" y="4643644"/>
            <a:ext cx="9166612" cy="714994"/>
            <a:chOff x="-30150" y="12383050"/>
            <a:chExt cx="24444300" cy="1906650"/>
          </a:xfrm>
        </p:grpSpPr>
        <p:pic>
          <p:nvPicPr>
            <p:cNvPr id="214" name="Google Shape;214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pic>
        <p:nvPicPr>
          <p:cNvPr id="216" name="Google Shape;216;p39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8466657" y="119578"/>
            <a:ext cx="497746" cy="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2429719" y="807731"/>
            <a:ext cx="4284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setInterval</a:t>
            </a:r>
            <a:endParaRPr sz="2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40"/>
          <p:cNvGrpSpPr/>
          <p:nvPr/>
        </p:nvGrpSpPr>
        <p:grpSpPr>
          <a:xfrm>
            <a:off x="-11306" y="4643644"/>
            <a:ext cx="9166612" cy="714994"/>
            <a:chOff x="-30150" y="12383050"/>
            <a:chExt cx="24444300" cy="1906650"/>
          </a:xfrm>
        </p:grpSpPr>
        <p:pic>
          <p:nvPicPr>
            <p:cNvPr id="223" name="Google Shape;223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4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grpSp>
        <p:nvGrpSpPr>
          <p:cNvPr id="225" name="Google Shape;225;p40"/>
          <p:cNvGrpSpPr/>
          <p:nvPr/>
        </p:nvGrpSpPr>
        <p:grpSpPr>
          <a:xfrm>
            <a:off x="5027670" y="1179572"/>
            <a:ext cx="2993594" cy="997931"/>
            <a:chOff x="14347050" y="2633950"/>
            <a:chExt cx="6425400" cy="2661150"/>
          </a:xfrm>
        </p:grpSpPr>
        <p:sp>
          <p:nvSpPr>
            <p:cNvPr id="226" name="Google Shape;226;p40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0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8" name="Google Shape;228;p4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3524409" y="1917000"/>
            <a:ext cx="2095182" cy="1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 txBox="1"/>
          <p:nvPr/>
        </p:nvSpPr>
        <p:spPr>
          <a:xfrm>
            <a:off x="2761144" y="4236731"/>
            <a:ext cx="362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5800256" y="1284441"/>
            <a:ext cx="2222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15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40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5200814" y="1344291"/>
            <a:ext cx="506100" cy="526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