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MontserratLight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3a6bc28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db3a6bc2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ff35e1d2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88ff35e1d2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81c5ac8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d81c5ac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b3a6bc28f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b3a6bc28f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3a6bc28f_0_2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b3a6bc28f_0_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81c5ac8e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d81c5ac8e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d81c5ac8e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d81c5ac8e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47391" r="8654" t="0"/>
          <a:stretch/>
        </p:blipFill>
        <p:spPr>
          <a:xfrm>
            <a:off x="0" y="50"/>
            <a:ext cx="10717974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645501" y="6075575"/>
            <a:ext cx="120579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Conexão Node.js com o PostgreSQL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Criar API integrada a um banco de dados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Construir as queries no Node.js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Char char="●"/>
            </a:pPr>
            <a:r>
              <a:rPr lang="en-US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Trabalhar os relacionamentos</a:t>
            </a:r>
            <a:endParaRPr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1620100" y="3816675"/>
            <a:ext cx="11764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3000"/>
              <a:buFont typeface="Montserrat"/>
              <a:buNone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abordaremos os seguintes tópicos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523662" y="-847285"/>
            <a:ext cx="147162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11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1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Node.js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node-postgres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1963650" y="4584949"/>
            <a:ext cx="204567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uma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biblioteca Node.js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para conexão com o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com suporte a callbacks, promises, async/await, etc.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8167050" y="85592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8167050" y="42743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" name="Google Shape;96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97" name="Google Shape;9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7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479250" y="19507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node-postgres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8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Conexão usando Client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225" y="3329575"/>
            <a:ext cx="13503599" cy="802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9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21" name="Google Shape;12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9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 problema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676775" y="38716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Consumo de recursos por conexão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Cada chamada na aplicação resulta em uma nova conexão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Cada conexão processa uma query por vez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20 a 30 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milissegundos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a cada nova conexão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Torna a aplicação mais lenta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0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33" name="Google Shape;13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A solução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676775" y="38716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O node-postgres trabalha com pool de conexão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Agrupamento de conexões reutilizáveis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Após o processamento libera a conexão para a próxima chamada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Encerra conexões</a:t>
            </a: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automaticamente quando inativas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1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145" name="Google Shape;14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1"/>
          <p:cNvSpPr txBox="1"/>
          <p:nvPr/>
        </p:nvSpPr>
        <p:spPr>
          <a:xfrm>
            <a:off x="1849225" y="884250"/>
            <a:ext cx="13503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onexão usando Pool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9225" y="3145075"/>
            <a:ext cx="13503598" cy="8157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54" name="Google Shape;15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2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157" name="Google Shape;157;p22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9" name="Google Shape;159;p2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13868837" y="3584775"/>
            <a:ext cx="1349400" cy="140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