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8572500" cx="6858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font" Target="fonts/MontserratSemiBold-regular.fntdata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4d5f83fd_1_94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4d5f83f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4d5f83fd_1_103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4d5f83fd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14d5f83fd_1_111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14d5f83f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4d5f83fd_1_118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14d5f83f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4d5f83fd_1_127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4d5f83f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4d5f83fd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014d5f83fd_1_10:notes"/>
          <p:cNvSpPr/>
          <p:nvPr>
            <p:ph idx="2" type="sldImg"/>
          </p:nvPr>
        </p:nvSpPr>
        <p:spPr>
          <a:xfrm>
            <a:off x="24003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240958"/>
            <a:ext cx="6390300" cy="3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4723542"/>
            <a:ext cx="63903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843542"/>
            <a:ext cx="6390300" cy="32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5253708"/>
            <a:ext cx="63903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59545" y="1439912"/>
            <a:ext cx="41388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59545" y="4420195"/>
            <a:ext cx="41388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3356948" y="8126016"/>
            <a:ext cx="139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3584750"/>
            <a:ext cx="6390300" cy="14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926000"/>
            <a:ext cx="21060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316000"/>
            <a:ext cx="2106000" cy="5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750250"/>
            <a:ext cx="4776000" cy="6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08"/>
            <a:ext cx="34290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055292"/>
            <a:ext cx="3033900" cy="24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4671792"/>
            <a:ext cx="30339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206792"/>
            <a:ext cx="2877900" cy="61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7050958"/>
            <a:ext cx="4499100" cy="10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every()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58750" y="2315150"/>
            <a:ext cx="634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Testa se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todos os elementos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 array passam pelo teste implementado na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passada como argumento e retorna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ou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50" y="4006850"/>
            <a:ext cx="5809500" cy="395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some</a:t>
            </a: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58750" y="2238950"/>
            <a:ext cx="6340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Testa se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ao menos um d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os elementos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do array passam pelo teste implementado 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, passada como argumento e retorna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ou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50" y="4025650"/>
            <a:ext cx="5693300" cy="395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find</a:t>
            </a: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12500" y="2253750"/>
            <a:ext cx="6633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Retorna o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primeiro elemento do array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, correspondente a condição implementada 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, passada como argumento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. Caso contrário, retorna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undefined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50" y="3996050"/>
            <a:ext cx="5693300" cy="395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findIndex()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48713" y="2253750"/>
            <a:ext cx="6360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Retorna o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índice do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primeiro elemento do array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, correspondente a condição implementada 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, passada como argumento. Caso contrário, retorna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-1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87" y="4010850"/>
            <a:ext cx="6230663" cy="3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filter()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48713" y="2406150"/>
            <a:ext cx="636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Cria um novo array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com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todos os elementos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correspondentes a condição implementada na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, passada como argumento.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38" y="4021650"/>
            <a:ext cx="5911124" cy="3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map</a:t>
            </a: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48713" y="2406150"/>
            <a:ext cx="636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Executa a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passada como argumento para cada elemento do array e retorna um </a:t>
            </a:r>
            <a:r>
              <a:rPr b="1" lang="pt-BR" sz="2200">
                <a:latin typeface="Source Code Pro"/>
                <a:ea typeface="Source Code Pro"/>
                <a:cs typeface="Source Code Pro"/>
                <a:sym typeface="Source Code Pro"/>
              </a:rPr>
              <a:t>novo array</a:t>
            </a:r>
            <a:r>
              <a:rPr lang="pt-BR" sz="2200">
                <a:latin typeface="Source Code Pro"/>
                <a:ea typeface="Source Code Pro"/>
                <a:cs typeface="Source Code Pro"/>
                <a:sym typeface="Source Code Pro"/>
              </a:rPr>
              <a:t> como resultado.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13" y="4091875"/>
            <a:ext cx="6478976" cy="38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-1154306" y="7857494"/>
            <a:ext cx="9166612" cy="714994"/>
            <a:chOff x="-30150" y="12383050"/>
            <a:chExt cx="24444300" cy="1906650"/>
          </a:xfrm>
        </p:grpSpPr>
        <p:pic>
          <p:nvPicPr>
            <p:cNvPr id="107" name="Google Shape;10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grpSp>
        <p:nvGrpSpPr>
          <p:cNvPr id="109" name="Google Shape;109;p20"/>
          <p:cNvGrpSpPr/>
          <p:nvPr/>
        </p:nvGrpSpPr>
        <p:grpSpPr>
          <a:xfrm>
            <a:off x="3246145" y="2380322"/>
            <a:ext cx="2993594" cy="997931"/>
            <a:chOff x="14347050" y="2633950"/>
            <a:chExt cx="6425400" cy="2661150"/>
          </a:xfrm>
        </p:grpSpPr>
        <p:sp>
          <p:nvSpPr>
            <p:cNvPr id="110" name="Google Shape;110;p20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" name="Google Shape;112;p2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2381409" y="3378250"/>
            <a:ext cx="2095182" cy="1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618144" y="7221981"/>
            <a:ext cx="362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018731" y="2485191"/>
            <a:ext cx="2222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15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3419289" y="2545041"/>
            <a:ext cx="506100" cy="526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