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8572500" cx="6858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21" Type="http://schemas.openxmlformats.org/officeDocument/2006/relationships/font" Target="fonts/SourceCodePro-boldItalic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242246a64_0_8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242246a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4f8423b2_0_18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4f8423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14d5f83fd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014d5f83fd_1_10:notes"/>
          <p:cNvSpPr/>
          <p:nvPr>
            <p:ph idx="2" type="sldImg"/>
          </p:nvPr>
        </p:nvSpPr>
        <p:spPr>
          <a:xfrm>
            <a:off x="24003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240958"/>
            <a:ext cx="6390300" cy="3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4723542"/>
            <a:ext cx="63903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843542"/>
            <a:ext cx="6390300" cy="32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5253708"/>
            <a:ext cx="63903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59545" y="1439912"/>
            <a:ext cx="41388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59545" y="4420195"/>
            <a:ext cx="41388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3356948" y="8126016"/>
            <a:ext cx="139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3584750"/>
            <a:ext cx="6390300" cy="14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926000"/>
            <a:ext cx="21060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316000"/>
            <a:ext cx="2106000" cy="5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750250"/>
            <a:ext cx="4776000" cy="6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08"/>
            <a:ext cx="34290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055292"/>
            <a:ext cx="3033900" cy="24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4671792"/>
            <a:ext cx="30339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206792"/>
            <a:ext cx="2877900" cy="61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7050958"/>
            <a:ext cx="4499100" cy="10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Pacotes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75175" y="2086550"/>
            <a:ext cx="6528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 um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conjunto de códigos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que resolve um 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determinado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problema, que foi desenvolvido por alguém e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disponibilizado para uso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em nossos projetos.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677375" y="4328225"/>
            <a:ext cx="5524200" cy="33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87875" y="4404425"/>
            <a:ext cx="550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Cadastro de Usuário</a:t>
            </a:r>
            <a:endParaRPr b="1"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717388" y="6860388"/>
            <a:ext cx="5444175" cy="560700"/>
            <a:chOff x="-5676075" y="2172325"/>
            <a:chExt cx="5444175" cy="560700"/>
          </a:xfrm>
        </p:grpSpPr>
        <p:sp>
          <p:nvSpPr>
            <p:cNvPr id="64" name="Google Shape;64;p14"/>
            <p:cNvSpPr/>
            <p:nvPr/>
          </p:nvSpPr>
          <p:spPr>
            <a:xfrm>
              <a:off x="-5676075" y="2172325"/>
              <a:ext cx="560700" cy="5607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-5033700" y="2252575"/>
              <a:ext cx="480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Source Code Pro"/>
                  <a:ea typeface="Source Code Pro"/>
                  <a:cs typeface="Source Code Pro"/>
                  <a:sym typeface="Source Code Pro"/>
                </a:rPr>
                <a:t>Pacote para enviar e-mails</a:t>
              </a:r>
              <a:endParaRPr b="1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717388" y="6051913"/>
            <a:ext cx="5444175" cy="560700"/>
            <a:chOff x="-5676075" y="2172325"/>
            <a:chExt cx="5444175" cy="560700"/>
          </a:xfrm>
        </p:grpSpPr>
        <p:sp>
          <p:nvSpPr>
            <p:cNvPr id="67" name="Google Shape;67;p14"/>
            <p:cNvSpPr/>
            <p:nvPr/>
          </p:nvSpPr>
          <p:spPr>
            <a:xfrm>
              <a:off x="-5676075" y="2172325"/>
              <a:ext cx="560700" cy="5607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-5033700" y="2252575"/>
              <a:ext cx="480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Source Code Pro"/>
                  <a:ea typeface="Source Code Pro"/>
                  <a:cs typeface="Source Code Pro"/>
                  <a:sym typeface="Source Code Pro"/>
                </a:rPr>
                <a:t>Pacote para guardar os dados do usuário</a:t>
              </a:r>
              <a:endParaRPr b="1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717388" y="5243438"/>
            <a:ext cx="5444175" cy="560700"/>
            <a:chOff x="-5676075" y="2172325"/>
            <a:chExt cx="5444175" cy="560700"/>
          </a:xfrm>
        </p:grpSpPr>
        <p:sp>
          <p:nvSpPr>
            <p:cNvPr id="70" name="Google Shape;70;p14"/>
            <p:cNvSpPr/>
            <p:nvPr/>
          </p:nvSpPr>
          <p:spPr>
            <a:xfrm>
              <a:off x="-5676075" y="2172325"/>
              <a:ext cx="560700" cy="5607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-5033700" y="2252575"/>
              <a:ext cx="480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Source Code Pro"/>
                  <a:ea typeface="Source Code Pro"/>
                  <a:cs typeface="Source Code Pro"/>
                  <a:sym typeface="Source Code Pro"/>
                </a:rPr>
                <a:t>Pacote para validar o cpf</a:t>
              </a:r>
              <a:endParaRPr b="1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NPM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58750" y="2010350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Node Package Manager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75175" y="3077150"/>
            <a:ext cx="652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 o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gerenciador de pacotes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 Node.js que permite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instalar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remover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atualizar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os pacotes em um projeto.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64700" y="4807138"/>
            <a:ext cx="6528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Os pacotes também são chamados de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bibliotecas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75175" y="6442238"/>
            <a:ext cx="6528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 usar o NPM é necessários ter o Node.js instalado no computador</a:t>
            </a:r>
            <a:r>
              <a:rPr b="1" lang="pt-BR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endParaRPr b="1" sz="22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Express.js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75175" y="2238950"/>
            <a:ext cx="6528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 uma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Biblioteca do Node.js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que possibilita criar um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servidor http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-53425" y="3484500"/>
            <a:ext cx="652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://</a:t>
            </a:r>
            <a:r>
              <a:rPr lang="pt-BR" sz="2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google.com.br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00" y="5355200"/>
            <a:ext cx="1746525" cy="206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 flipH="1">
            <a:off x="1885375" y="4122750"/>
            <a:ext cx="1068300" cy="10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305500" y="4283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Requisição</a:t>
            </a:r>
            <a:endParaRPr sz="600"/>
          </a:p>
        </p:txBody>
      </p:sp>
      <p:sp>
        <p:nvSpPr>
          <p:cNvPr id="93" name="Google Shape;93;p16"/>
          <p:cNvSpPr txBox="1"/>
          <p:nvPr/>
        </p:nvSpPr>
        <p:spPr>
          <a:xfrm>
            <a:off x="-228600" y="7416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Servidor HTTP</a:t>
            </a:r>
            <a:endParaRPr sz="6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6308" y="4683375"/>
            <a:ext cx="2448866" cy="1296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5" name="Google Shape;95;p16"/>
          <p:cNvCxnSpPr/>
          <p:nvPr/>
        </p:nvCxnSpPr>
        <p:spPr>
          <a:xfrm flipH="1" rot="10800000">
            <a:off x="2592775" y="5757900"/>
            <a:ext cx="1214700" cy="12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2417300" y="6284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Resposta</a:t>
            </a:r>
            <a:endParaRPr sz="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7"/>
          <p:cNvGrpSpPr/>
          <p:nvPr/>
        </p:nvGrpSpPr>
        <p:grpSpPr>
          <a:xfrm>
            <a:off x="-1154306" y="7857494"/>
            <a:ext cx="9166612" cy="714994"/>
            <a:chOff x="-30150" y="12383050"/>
            <a:chExt cx="24444300" cy="1906650"/>
          </a:xfrm>
        </p:grpSpPr>
        <p:pic>
          <p:nvPicPr>
            <p:cNvPr id="102" name="Google Shape;10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3246145" y="2380322"/>
            <a:ext cx="2993594" cy="997931"/>
            <a:chOff x="14347050" y="2633950"/>
            <a:chExt cx="6425400" cy="2661150"/>
          </a:xfrm>
        </p:grpSpPr>
        <p:sp>
          <p:nvSpPr>
            <p:cNvPr id="105" name="Google Shape;105;p17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" name="Google Shape;107;p1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2381409" y="3378250"/>
            <a:ext cx="2095182" cy="1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618144" y="7221981"/>
            <a:ext cx="362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018731" y="2485191"/>
            <a:ext cx="2222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15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3419289" y="2545041"/>
            <a:ext cx="506100" cy="526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