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8572500" cx="6858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font" Target="fonts/MontserratSemiBold-regular.fntdata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ee6f8a7e6_0_1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ee6f8a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6f8a7e6_0_18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e6f8a7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ee6f8a7e6_0_28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ee6f8a7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14d5f83fd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014d5f83fd_1_10:notes"/>
          <p:cNvSpPr/>
          <p:nvPr>
            <p:ph idx="2" type="sldImg"/>
          </p:nvPr>
        </p:nvSpPr>
        <p:spPr>
          <a:xfrm>
            <a:off x="24003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240958"/>
            <a:ext cx="6390300" cy="3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4723542"/>
            <a:ext cx="63903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843542"/>
            <a:ext cx="6390300" cy="32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253708"/>
            <a:ext cx="63903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59545" y="1439912"/>
            <a:ext cx="41388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59545" y="4420195"/>
            <a:ext cx="41388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3356948" y="8126016"/>
            <a:ext cx="139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3584750"/>
            <a:ext cx="6390300" cy="14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26000"/>
            <a:ext cx="21060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316000"/>
            <a:ext cx="2106000" cy="5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750250"/>
            <a:ext cx="4776000" cy="6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08"/>
            <a:ext cx="34290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055292"/>
            <a:ext cx="3033900" cy="24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671792"/>
            <a:ext cx="30339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06792"/>
            <a:ext cx="2877900" cy="61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050958"/>
            <a:ext cx="4499100" cy="10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0" y="5477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File System</a:t>
            </a:r>
            <a:endParaRPr b="1" sz="39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64700" y="2197225"/>
            <a:ext cx="6528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uma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biblioteca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nativa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do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Node.js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que permite interagir com arquivos do sistema, como por exemplo,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ler, criar, escrever e etc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75175" y="4175425"/>
            <a:ext cx="652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 possível trabalhar com 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assincronicidade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usando o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que utiliza o conceito de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callbacks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58750" y="1400750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58750" y="7216375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fs/promises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5175" y="5768675"/>
            <a:ext cx="652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trabalhar com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assincronicidade usando promises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 biblioteca fs implementou um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específico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5477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Buffer</a:t>
            </a:r>
            <a:endParaRPr b="1" sz="39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64700" y="1816225"/>
            <a:ext cx="6528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Um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buffer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é um espaço de memória que armazena dados binários que são representados por uma 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sequência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números inteiros.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675" y="3001150"/>
            <a:ext cx="5302650" cy="44849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58750" y="7140175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</a:rPr>
              <a:t>&lt;Buffer 74 65 73 74 65 0a&gt;</a:t>
            </a:r>
            <a:endParaRPr b="1" sz="2200">
              <a:solidFill>
                <a:srgbClr val="FF017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0" y="5477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try - catch - finally</a:t>
            </a:r>
            <a:endParaRPr b="1" sz="39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64700" y="1968625"/>
            <a:ext cx="652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try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marca um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bloco de declarações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onde todo código inserido 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neste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bloco será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executado/testado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64700" y="3850575"/>
            <a:ext cx="6528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Caso algum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 aconteça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em alguma declaração no bloco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try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 execução do código é interrompida imediatamente e o erro é capturado pelo catch. 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64700" y="6258725"/>
            <a:ext cx="652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finally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é executado sempre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depois da execução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 todo bloco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try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ou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catch</a:t>
            </a:r>
            <a:endParaRPr b="1"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0" y="5477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try - catch - finally</a:t>
            </a:r>
            <a:endParaRPr b="1" sz="39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6212" y="1560472"/>
            <a:ext cx="7090425" cy="335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6200" y="4332200"/>
            <a:ext cx="7090424" cy="380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8"/>
          <p:cNvGrpSpPr/>
          <p:nvPr/>
        </p:nvGrpSpPr>
        <p:grpSpPr>
          <a:xfrm>
            <a:off x="-1154306" y="7857494"/>
            <a:ext cx="9166612" cy="714994"/>
            <a:chOff x="-30150" y="12383050"/>
            <a:chExt cx="24444300" cy="1906650"/>
          </a:xfrm>
        </p:grpSpPr>
        <p:pic>
          <p:nvPicPr>
            <p:cNvPr id="96" name="Google Shape;9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grpSp>
        <p:nvGrpSpPr>
          <p:cNvPr id="98" name="Google Shape;98;p18"/>
          <p:cNvGrpSpPr/>
          <p:nvPr/>
        </p:nvGrpSpPr>
        <p:grpSpPr>
          <a:xfrm>
            <a:off x="3246145" y="2380322"/>
            <a:ext cx="2993594" cy="997931"/>
            <a:chOff x="14347050" y="2633950"/>
            <a:chExt cx="6425400" cy="2661150"/>
          </a:xfrm>
        </p:grpSpPr>
        <p:sp>
          <p:nvSpPr>
            <p:cNvPr id="99" name="Google Shape;99;p18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" name="Google Shape;101;p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2381409" y="3378250"/>
            <a:ext cx="2095182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618144" y="7221981"/>
            <a:ext cx="362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018731" y="2485191"/>
            <a:ext cx="2222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15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3419289" y="2545041"/>
            <a:ext cx="506100" cy="526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