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0adab4856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0adab4856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0f0e7370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0f0e7370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adab4856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0adab4856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b46b6f1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2b46b6f1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adab4856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0adab4856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0adab485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0adab485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0adab4856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0adab4856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adab4856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0adab4856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adab485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0adab485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3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70" name="Google Shape;17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3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Knex.js - DELETE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825" y="3114425"/>
            <a:ext cx="14001799" cy="735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4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82" name="Google Shape;18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 2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Faça uma API com um CRUD de usuarios.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Para a tabela de usuarios será necessário existir apenas os campos id, nome, email e senha (não precisa ser criptografada).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Dica: mantenha sua API bem organizada com arquivos de rotas e controladores, por exemplo.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91" name="Google Shape;19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5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94" name="Google Shape;194;p25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60755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Query Builder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Knex.js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Refatorar uma aplicação usando Knex.js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Node.js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Query Builder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São funcionalidades disponibilizadas por uma biblioteca que possibilita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escrever instruções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SQL de maneira simplificada.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" name="Google Shape;96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Query Builder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8" name="Google Shape;10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Query Builder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Knex.js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Knex.js - SELECT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825" y="3268775"/>
            <a:ext cx="13656125" cy="94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0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34" name="Google Shape;13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Knex.js - SELECT WHERE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825" y="3444625"/>
            <a:ext cx="14001800" cy="747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1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Knex.js - INSERT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825" y="3103675"/>
            <a:ext cx="13656125" cy="848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2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58" name="Google Shape;15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Knex.js - UPDATE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825" y="3279525"/>
            <a:ext cx="13656125" cy="702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