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68" r:id="rId3"/>
    <p:sldId id="265" r:id="rId4"/>
    <p:sldId id="272" r:id="rId5"/>
    <p:sldId id="273" r:id="rId6"/>
    <p:sldId id="274" r:id="rId7"/>
    <p:sldId id="275" r:id="rId8"/>
    <p:sldId id="266" r:id="rId9"/>
    <p:sldId id="277" r:id="rId10"/>
    <p:sldId id="263" r:id="rId11"/>
  </p:sldIdLst>
  <p:sldSz cx="24384000" cy="13716000"/>
  <p:notesSz cx="6858000" cy="9144000"/>
  <p:embeddedFontLst>
    <p:embeddedFont>
      <p:font typeface="Helvetica Neue" panose="020B0604020202020204" charset="0"/>
      <p:regular r:id="rId13"/>
      <p:bold r:id="rId14"/>
      <p:italic r:id="rId15"/>
      <p:boldItalic r:id="rId16"/>
    </p:embeddedFont>
    <p:embeddedFont>
      <p:font typeface="Helvetica Neue Light" panose="020B0604020202020204" charset="0"/>
      <p:regular r:id="rId17"/>
      <p:bold r:id="rId18"/>
      <p:italic r:id="rId19"/>
      <p:boldItalic r:id="rId20"/>
    </p:embeddedFont>
    <p:embeddedFont>
      <p:font typeface="Montserrat" panose="00000500000000000000" pitchFamily="2" charset="0"/>
      <p:regular r:id="rId21"/>
      <p:bold r:id="rId22"/>
      <p:italic r:id="rId23"/>
      <p:boldItalic r:id="rId24"/>
    </p:embeddedFont>
    <p:embeddedFont>
      <p:font typeface="Montserrat Light" panose="00000400000000000000" pitchFamily="2" charset="0"/>
      <p:regular r:id="rId25"/>
      <p:bold r:id="rId26"/>
      <p:italic r:id="rId27"/>
      <p:boldItalic r:id="rId28"/>
    </p:embeddedFont>
    <p:embeddedFont>
      <p:font typeface="Montserrat SemiBold" panose="000007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hee7QJCBggUhzn+QngRhZDluQIq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4" d="100"/>
          <a:sy n="24" d="100"/>
        </p:scale>
        <p:origin x="48" y="11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21" Type="http://schemas.openxmlformats.org/officeDocument/2006/relationships/font" Target="fonts/font9.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1pPr>
            <a:lvl2pPr marL="914400" marR="0" lvl="1"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2pPr>
            <a:lvl3pPr marL="1371600" marR="0" lvl="2"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3pPr>
            <a:lvl4pPr marL="1828800" marR="0" lvl="3"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4pPr>
            <a:lvl5pPr marL="2286000" marR="0" lvl="4"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5pPr>
            <a:lvl6pPr marL="2743200" marR="0" lvl="5"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6pPr>
            <a:lvl7pPr marL="3200400" marR="0" lvl="6"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7pPr>
            <a:lvl8pPr marL="3657600" marR="0" lvl="7"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8pPr>
            <a:lvl9pPr marL="4114800" marR="0" lvl="8"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70" name="Google Shape;7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4091705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271434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0963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70" name="Google Shape;7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900664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70" name="Google Shape;7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779489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70" name="Google Shape;7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676557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340908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70" name="Google Shape;7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617321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e Subtítulo" type="title">
  <p:cSld name="TITLE">
    <p:spTree>
      <p:nvGrpSpPr>
        <p:cNvPr id="1" name="Shape 9"/>
        <p:cNvGrpSpPr/>
        <p:nvPr/>
      </p:nvGrpSpPr>
      <p:grpSpPr>
        <a:xfrm>
          <a:off x="0" y="0"/>
          <a:ext cx="0" cy="0"/>
          <a:chOff x="0" y="0"/>
          <a:chExt cx="0" cy="0"/>
        </a:xfrm>
      </p:grpSpPr>
      <p:sp>
        <p:nvSpPr>
          <p:cNvPr id="10" name="Google Shape;10;p25"/>
          <p:cNvSpPr txBox="1">
            <a:spLocks noGrp="1"/>
          </p:cNvSpPr>
          <p:nvPr>
            <p:ph type="title"/>
          </p:nvPr>
        </p:nvSpPr>
        <p:spPr>
          <a:xfrm>
            <a:off x="4833937" y="2303859"/>
            <a:ext cx="14716126" cy="4643438"/>
          </a:xfrm>
          <a:prstGeom prst="rect">
            <a:avLst/>
          </a:prstGeom>
          <a:noFill/>
          <a:ln>
            <a:noFill/>
          </a:ln>
        </p:spPr>
        <p:txBody>
          <a:bodyPr spcFirstLastPara="1" wrap="square" lIns="71425" tIns="71425" rIns="71425" bIns="71425" anchor="b"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11" name="Google Shape;11;p25"/>
          <p:cNvSpPr txBox="1">
            <a:spLocks noGrp="1"/>
          </p:cNvSpPr>
          <p:nvPr>
            <p:ph type="body" idx="1"/>
          </p:nvPr>
        </p:nvSpPr>
        <p:spPr>
          <a:xfrm>
            <a:off x="4833937" y="7072312"/>
            <a:ext cx="14716199" cy="1589400"/>
          </a:xfrm>
          <a:prstGeom prst="rect">
            <a:avLst/>
          </a:prstGeom>
          <a:noFill/>
          <a:ln>
            <a:noFill/>
          </a:ln>
        </p:spPr>
        <p:txBody>
          <a:bodyPr spcFirstLastPara="1" wrap="square" lIns="71425" tIns="71425" rIns="71425" bIns="71425" anchor="t" anchorCtr="0">
            <a:noAutofit/>
          </a:bodyPr>
          <a:lstStyle>
            <a:lvl1pPr marL="457200" lvl="0" indent="-228600" algn="ctr">
              <a:lnSpc>
                <a:spcPct val="100000"/>
              </a:lnSpc>
              <a:spcBef>
                <a:spcPts val="0"/>
              </a:spcBef>
              <a:spcAft>
                <a:spcPts val="0"/>
              </a:spcAft>
              <a:buClr>
                <a:srgbClr val="FFFFFF"/>
              </a:buClr>
              <a:buSzPts val="4400"/>
              <a:buFont typeface="Helvetica Neue Light"/>
              <a:buNone/>
              <a:defRPr sz="4400"/>
            </a:lvl1pPr>
            <a:lvl2pPr marL="914400" lvl="1" indent="-228600" algn="ctr">
              <a:lnSpc>
                <a:spcPct val="100000"/>
              </a:lnSpc>
              <a:spcBef>
                <a:spcPts val="0"/>
              </a:spcBef>
              <a:spcAft>
                <a:spcPts val="0"/>
              </a:spcAft>
              <a:buClr>
                <a:srgbClr val="FFFFFF"/>
              </a:buClr>
              <a:buSzPts val="4400"/>
              <a:buFont typeface="Helvetica Neue Light"/>
              <a:buNone/>
              <a:defRPr sz="4400"/>
            </a:lvl2pPr>
            <a:lvl3pPr marL="1371600" lvl="2" indent="-228600" algn="ctr">
              <a:lnSpc>
                <a:spcPct val="100000"/>
              </a:lnSpc>
              <a:spcBef>
                <a:spcPts val="0"/>
              </a:spcBef>
              <a:spcAft>
                <a:spcPts val="0"/>
              </a:spcAft>
              <a:buClr>
                <a:srgbClr val="FFFFFF"/>
              </a:buClr>
              <a:buSzPts val="4400"/>
              <a:buFont typeface="Helvetica Neue Light"/>
              <a:buNone/>
              <a:defRPr sz="4400"/>
            </a:lvl3pPr>
            <a:lvl4pPr marL="1828800" lvl="3" indent="-228600" algn="ctr">
              <a:lnSpc>
                <a:spcPct val="100000"/>
              </a:lnSpc>
              <a:spcBef>
                <a:spcPts val="0"/>
              </a:spcBef>
              <a:spcAft>
                <a:spcPts val="0"/>
              </a:spcAft>
              <a:buClr>
                <a:srgbClr val="FFFFFF"/>
              </a:buClr>
              <a:buSzPts val="4400"/>
              <a:buFont typeface="Helvetica Neue Light"/>
              <a:buNone/>
              <a:defRPr sz="4400"/>
            </a:lvl4pPr>
            <a:lvl5pPr marL="2286000" lvl="4" indent="-228600" algn="ctr">
              <a:lnSpc>
                <a:spcPct val="100000"/>
              </a:lnSpc>
              <a:spcBef>
                <a:spcPts val="0"/>
              </a:spcBef>
              <a:spcAft>
                <a:spcPts val="0"/>
              </a:spcAft>
              <a:buClr>
                <a:srgbClr val="FFFFFF"/>
              </a:buClr>
              <a:buSzPts val="4400"/>
              <a:buFont typeface="Helvetica Neue Light"/>
              <a:buNone/>
              <a:defRPr sz="4400"/>
            </a:lvl5pPr>
            <a:lvl6pPr marL="2743200" lvl="5" indent="-314325" algn="l">
              <a:lnSpc>
                <a:spcPct val="100000"/>
              </a:lnSpc>
              <a:spcBef>
                <a:spcPts val="5900"/>
              </a:spcBef>
              <a:spcAft>
                <a:spcPts val="0"/>
              </a:spcAft>
              <a:buClr>
                <a:srgbClr val="FFFFFF"/>
              </a:buClr>
              <a:buSzPts val="1350"/>
              <a:buChar char="•"/>
              <a:defRPr/>
            </a:lvl6pPr>
            <a:lvl7pPr marL="3200400" lvl="6" indent="-314325" algn="l">
              <a:lnSpc>
                <a:spcPct val="100000"/>
              </a:lnSpc>
              <a:spcBef>
                <a:spcPts val="5900"/>
              </a:spcBef>
              <a:spcAft>
                <a:spcPts val="0"/>
              </a:spcAft>
              <a:buClr>
                <a:srgbClr val="FFFFFF"/>
              </a:buClr>
              <a:buSzPts val="1350"/>
              <a:buChar char="•"/>
              <a:defRPr/>
            </a:lvl7pPr>
            <a:lvl8pPr marL="3657600" lvl="7" indent="-314325" algn="l">
              <a:lnSpc>
                <a:spcPct val="100000"/>
              </a:lnSpc>
              <a:spcBef>
                <a:spcPts val="5900"/>
              </a:spcBef>
              <a:spcAft>
                <a:spcPts val="0"/>
              </a:spcAft>
              <a:buClr>
                <a:srgbClr val="FFFFFF"/>
              </a:buClr>
              <a:buSzPts val="1350"/>
              <a:buChar char="•"/>
              <a:defRPr/>
            </a:lvl8pPr>
            <a:lvl9pPr marL="4114800" lvl="8" indent="-314325" algn="l">
              <a:lnSpc>
                <a:spcPct val="100000"/>
              </a:lnSpc>
              <a:spcBef>
                <a:spcPts val="5900"/>
              </a:spcBef>
              <a:spcAft>
                <a:spcPts val="0"/>
              </a:spcAft>
              <a:buClr>
                <a:srgbClr val="FFFFFF"/>
              </a:buClr>
              <a:buSzPts val="1350"/>
              <a:buChar char="•"/>
              <a:defRPr/>
            </a:lvl9pPr>
          </a:lstStyle>
          <a:p>
            <a:endParaRPr/>
          </a:p>
        </p:txBody>
      </p:sp>
      <p:sp>
        <p:nvSpPr>
          <p:cNvPr id="12" name="Google Shape;12;p25"/>
          <p:cNvSpPr txBox="1">
            <a:spLocks noGrp="1"/>
          </p:cNvSpPr>
          <p:nvPr>
            <p:ph type="sldNum" idx="12"/>
          </p:nvPr>
        </p:nvSpPr>
        <p:spPr>
          <a:xfrm>
            <a:off x="11935814" y="13001625"/>
            <a:ext cx="494513" cy="511175"/>
          </a:xfrm>
          <a:prstGeom prst="rect">
            <a:avLst/>
          </a:prstGeom>
          <a:noFill/>
          <a:ln>
            <a:noFill/>
          </a:ln>
        </p:spPr>
        <p:txBody>
          <a:bodyPr spcFirstLastPara="1" wrap="square" lIns="71425" tIns="71425" rIns="71425" bIns="71425" anchor="t" anchorCtr="0">
            <a:noAutofit/>
          </a:bodyPr>
          <a:lstStyle>
            <a:lvl1pPr marL="0" marR="0" lvl="0"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itação">
  <p:cSld name="Citação">
    <p:spTree>
      <p:nvGrpSpPr>
        <p:cNvPr id="1" name="Shape 46"/>
        <p:cNvGrpSpPr/>
        <p:nvPr/>
      </p:nvGrpSpPr>
      <p:grpSpPr>
        <a:xfrm>
          <a:off x="0" y="0"/>
          <a:ext cx="0" cy="0"/>
          <a:chOff x="0" y="0"/>
          <a:chExt cx="0" cy="0"/>
        </a:xfrm>
      </p:grpSpPr>
      <p:sp>
        <p:nvSpPr>
          <p:cNvPr id="47" name="Google Shape;47;p34"/>
          <p:cNvSpPr txBox="1">
            <a:spLocks noGrp="1"/>
          </p:cNvSpPr>
          <p:nvPr>
            <p:ph type="body" idx="1"/>
          </p:nvPr>
        </p:nvSpPr>
        <p:spPr>
          <a:xfrm>
            <a:off x="4833937" y="8947546"/>
            <a:ext cx="14716126" cy="750095"/>
          </a:xfrm>
          <a:prstGeom prst="rect">
            <a:avLst/>
          </a:prstGeom>
          <a:noFill/>
          <a:ln>
            <a:noFill/>
          </a:ln>
        </p:spPr>
        <p:txBody>
          <a:bodyPr spcFirstLastPara="1" wrap="square" lIns="71425" tIns="71425" rIns="71425" bIns="71425" anchor="t" anchorCtr="0">
            <a:noAutofit/>
          </a:bodyPr>
          <a:lstStyle>
            <a:lvl1pPr marL="457200" lvl="0" indent="-228600" algn="ctr">
              <a:lnSpc>
                <a:spcPct val="100000"/>
              </a:lnSpc>
              <a:spcBef>
                <a:spcPts val="0"/>
              </a:spcBef>
              <a:spcAft>
                <a:spcPts val="0"/>
              </a:spcAft>
              <a:buClr>
                <a:srgbClr val="FFFFFF"/>
              </a:buClr>
              <a:buSzPts val="3800"/>
              <a:buFont typeface="Helvetica Neue"/>
              <a:buNone/>
              <a:defRPr sz="3800" b="1">
                <a:latin typeface="Helvetica Neue"/>
                <a:ea typeface="Helvetica Neue"/>
                <a:cs typeface="Helvetica Neue"/>
                <a:sym typeface="Helvetica Neue"/>
              </a:defRPr>
            </a:lvl1pPr>
            <a:lvl2pPr marL="914400" lvl="1" indent="-314325" algn="l">
              <a:lnSpc>
                <a:spcPct val="100000"/>
              </a:lnSpc>
              <a:spcBef>
                <a:spcPts val="5900"/>
              </a:spcBef>
              <a:spcAft>
                <a:spcPts val="0"/>
              </a:spcAft>
              <a:buClr>
                <a:srgbClr val="FFFFFF"/>
              </a:buClr>
              <a:buSzPts val="1350"/>
              <a:buChar char="•"/>
              <a:defRPr/>
            </a:lvl2pPr>
            <a:lvl3pPr marL="1371600" lvl="2" indent="-314325" algn="l">
              <a:lnSpc>
                <a:spcPct val="100000"/>
              </a:lnSpc>
              <a:spcBef>
                <a:spcPts val="5900"/>
              </a:spcBef>
              <a:spcAft>
                <a:spcPts val="0"/>
              </a:spcAft>
              <a:buClr>
                <a:srgbClr val="FFFFFF"/>
              </a:buClr>
              <a:buSzPts val="1350"/>
              <a:buChar char="•"/>
              <a:defRPr/>
            </a:lvl3pPr>
            <a:lvl4pPr marL="1828800" lvl="3" indent="-314325" algn="l">
              <a:lnSpc>
                <a:spcPct val="100000"/>
              </a:lnSpc>
              <a:spcBef>
                <a:spcPts val="5900"/>
              </a:spcBef>
              <a:spcAft>
                <a:spcPts val="0"/>
              </a:spcAft>
              <a:buClr>
                <a:srgbClr val="FFFFFF"/>
              </a:buClr>
              <a:buSzPts val="1350"/>
              <a:buChar char="•"/>
              <a:defRPr/>
            </a:lvl4pPr>
            <a:lvl5pPr marL="2286000" lvl="4" indent="-314325" algn="l">
              <a:lnSpc>
                <a:spcPct val="100000"/>
              </a:lnSpc>
              <a:spcBef>
                <a:spcPts val="5900"/>
              </a:spcBef>
              <a:spcAft>
                <a:spcPts val="0"/>
              </a:spcAft>
              <a:buClr>
                <a:srgbClr val="FFFFFF"/>
              </a:buClr>
              <a:buSzPts val="1350"/>
              <a:buChar char="•"/>
              <a:defRPr/>
            </a:lvl5pPr>
            <a:lvl6pPr marL="2743200" lvl="5" indent="-314325" algn="l">
              <a:lnSpc>
                <a:spcPct val="100000"/>
              </a:lnSpc>
              <a:spcBef>
                <a:spcPts val="5900"/>
              </a:spcBef>
              <a:spcAft>
                <a:spcPts val="0"/>
              </a:spcAft>
              <a:buClr>
                <a:srgbClr val="FFFFFF"/>
              </a:buClr>
              <a:buSzPts val="1350"/>
              <a:buChar char="•"/>
              <a:defRPr/>
            </a:lvl6pPr>
            <a:lvl7pPr marL="3200400" lvl="6" indent="-314325" algn="l">
              <a:lnSpc>
                <a:spcPct val="100000"/>
              </a:lnSpc>
              <a:spcBef>
                <a:spcPts val="5900"/>
              </a:spcBef>
              <a:spcAft>
                <a:spcPts val="0"/>
              </a:spcAft>
              <a:buClr>
                <a:srgbClr val="FFFFFF"/>
              </a:buClr>
              <a:buSzPts val="1350"/>
              <a:buChar char="•"/>
              <a:defRPr/>
            </a:lvl7pPr>
            <a:lvl8pPr marL="3657600" lvl="7" indent="-314325" algn="l">
              <a:lnSpc>
                <a:spcPct val="100000"/>
              </a:lnSpc>
              <a:spcBef>
                <a:spcPts val="5900"/>
              </a:spcBef>
              <a:spcAft>
                <a:spcPts val="0"/>
              </a:spcAft>
              <a:buClr>
                <a:srgbClr val="FFFFFF"/>
              </a:buClr>
              <a:buSzPts val="1350"/>
              <a:buChar char="•"/>
              <a:defRPr/>
            </a:lvl8pPr>
            <a:lvl9pPr marL="4114800" lvl="8" indent="-314325" algn="l">
              <a:lnSpc>
                <a:spcPct val="100000"/>
              </a:lnSpc>
              <a:spcBef>
                <a:spcPts val="5900"/>
              </a:spcBef>
              <a:spcAft>
                <a:spcPts val="0"/>
              </a:spcAft>
              <a:buClr>
                <a:srgbClr val="FFFFFF"/>
              </a:buClr>
              <a:buSzPts val="1350"/>
              <a:buChar char="•"/>
              <a:defRPr/>
            </a:lvl9pPr>
          </a:lstStyle>
          <a:p>
            <a:endParaRPr/>
          </a:p>
        </p:txBody>
      </p:sp>
      <p:sp>
        <p:nvSpPr>
          <p:cNvPr id="48" name="Google Shape;48;p34"/>
          <p:cNvSpPr txBox="1">
            <a:spLocks noGrp="1"/>
          </p:cNvSpPr>
          <p:nvPr>
            <p:ph type="body" idx="2"/>
          </p:nvPr>
        </p:nvSpPr>
        <p:spPr>
          <a:xfrm>
            <a:off x="4833937" y="5981303"/>
            <a:ext cx="14716126" cy="1003301"/>
          </a:xfrm>
          <a:prstGeom prst="rect">
            <a:avLst/>
          </a:prstGeom>
          <a:noFill/>
          <a:ln>
            <a:noFill/>
          </a:ln>
        </p:spPr>
        <p:txBody>
          <a:bodyPr spcFirstLastPara="1" wrap="square" lIns="71425" tIns="71425" rIns="71425" bIns="71425" anchor="ctr" anchorCtr="0">
            <a:noAutofit/>
          </a:bodyPr>
          <a:lstStyle>
            <a:lvl1pPr marL="457200" lvl="0" indent="-228600" algn="ctr">
              <a:lnSpc>
                <a:spcPct val="100000"/>
              </a:lnSpc>
              <a:spcBef>
                <a:spcPts val="3300"/>
              </a:spcBef>
              <a:spcAft>
                <a:spcPts val="0"/>
              </a:spcAft>
              <a:buClr>
                <a:srgbClr val="FFFFFF"/>
              </a:buClr>
              <a:buSzPts val="5600"/>
              <a:buFont typeface="Helvetica Neue Light"/>
              <a:buNone/>
              <a:defRPr sz="5600"/>
            </a:lvl1pPr>
            <a:lvl2pPr marL="914400" lvl="1" indent="-314325" algn="l">
              <a:lnSpc>
                <a:spcPct val="100000"/>
              </a:lnSpc>
              <a:spcBef>
                <a:spcPts val="5900"/>
              </a:spcBef>
              <a:spcAft>
                <a:spcPts val="0"/>
              </a:spcAft>
              <a:buClr>
                <a:srgbClr val="FFFFFF"/>
              </a:buClr>
              <a:buSzPts val="1350"/>
              <a:buChar char="•"/>
              <a:defRPr/>
            </a:lvl2pPr>
            <a:lvl3pPr marL="1371600" lvl="2" indent="-314325" algn="l">
              <a:lnSpc>
                <a:spcPct val="100000"/>
              </a:lnSpc>
              <a:spcBef>
                <a:spcPts val="5900"/>
              </a:spcBef>
              <a:spcAft>
                <a:spcPts val="0"/>
              </a:spcAft>
              <a:buClr>
                <a:srgbClr val="FFFFFF"/>
              </a:buClr>
              <a:buSzPts val="1350"/>
              <a:buChar char="•"/>
              <a:defRPr/>
            </a:lvl3pPr>
            <a:lvl4pPr marL="1828800" lvl="3" indent="-314325" algn="l">
              <a:lnSpc>
                <a:spcPct val="100000"/>
              </a:lnSpc>
              <a:spcBef>
                <a:spcPts val="5900"/>
              </a:spcBef>
              <a:spcAft>
                <a:spcPts val="0"/>
              </a:spcAft>
              <a:buClr>
                <a:srgbClr val="FFFFFF"/>
              </a:buClr>
              <a:buSzPts val="1350"/>
              <a:buChar char="•"/>
              <a:defRPr/>
            </a:lvl4pPr>
            <a:lvl5pPr marL="2286000" lvl="4" indent="-314325" algn="l">
              <a:lnSpc>
                <a:spcPct val="100000"/>
              </a:lnSpc>
              <a:spcBef>
                <a:spcPts val="5900"/>
              </a:spcBef>
              <a:spcAft>
                <a:spcPts val="0"/>
              </a:spcAft>
              <a:buClr>
                <a:srgbClr val="FFFFFF"/>
              </a:buClr>
              <a:buSzPts val="1350"/>
              <a:buChar char="•"/>
              <a:defRPr/>
            </a:lvl5pPr>
            <a:lvl6pPr marL="2743200" lvl="5" indent="-314325" algn="l">
              <a:lnSpc>
                <a:spcPct val="100000"/>
              </a:lnSpc>
              <a:spcBef>
                <a:spcPts val="5900"/>
              </a:spcBef>
              <a:spcAft>
                <a:spcPts val="0"/>
              </a:spcAft>
              <a:buClr>
                <a:srgbClr val="FFFFFF"/>
              </a:buClr>
              <a:buSzPts val="1350"/>
              <a:buChar char="•"/>
              <a:defRPr/>
            </a:lvl6pPr>
            <a:lvl7pPr marL="3200400" lvl="6" indent="-314325" algn="l">
              <a:lnSpc>
                <a:spcPct val="100000"/>
              </a:lnSpc>
              <a:spcBef>
                <a:spcPts val="5900"/>
              </a:spcBef>
              <a:spcAft>
                <a:spcPts val="0"/>
              </a:spcAft>
              <a:buClr>
                <a:srgbClr val="FFFFFF"/>
              </a:buClr>
              <a:buSzPts val="1350"/>
              <a:buChar char="•"/>
              <a:defRPr/>
            </a:lvl7pPr>
            <a:lvl8pPr marL="3657600" lvl="7" indent="-314325" algn="l">
              <a:lnSpc>
                <a:spcPct val="100000"/>
              </a:lnSpc>
              <a:spcBef>
                <a:spcPts val="5900"/>
              </a:spcBef>
              <a:spcAft>
                <a:spcPts val="0"/>
              </a:spcAft>
              <a:buClr>
                <a:srgbClr val="FFFFFF"/>
              </a:buClr>
              <a:buSzPts val="1350"/>
              <a:buChar char="•"/>
              <a:defRPr/>
            </a:lvl8pPr>
            <a:lvl9pPr marL="4114800" lvl="8" indent="-314325" algn="l">
              <a:lnSpc>
                <a:spcPct val="100000"/>
              </a:lnSpc>
              <a:spcBef>
                <a:spcPts val="5900"/>
              </a:spcBef>
              <a:spcAft>
                <a:spcPts val="0"/>
              </a:spcAft>
              <a:buClr>
                <a:srgbClr val="FFFFFF"/>
              </a:buClr>
              <a:buSzPts val="1350"/>
              <a:buChar char="•"/>
              <a:defRPr/>
            </a:lvl9pPr>
          </a:lstStyle>
          <a:p>
            <a:endParaRPr/>
          </a:p>
        </p:txBody>
      </p:sp>
      <p:sp>
        <p:nvSpPr>
          <p:cNvPr id="49" name="Google Shape;49;p34"/>
          <p:cNvSpPr txBox="1">
            <a:spLocks noGrp="1"/>
          </p:cNvSpPr>
          <p:nvPr>
            <p:ph type="sldNum" idx="12"/>
          </p:nvPr>
        </p:nvSpPr>
        <p:spPr>
          <a:xfrm>
            <a:off x="11935814" y="13001625"/>
            <a:ext cx="494513" cy="511175"/>
          </a:xfrm>
          <a:prstGeom prst="rect">
            <a:avLst/>
          </a:prstGeom>
          <a:noFill/>
          <a:ln>
            <a:noFill/>
          </a:ln>
        </p:spPr>
        <p:txBody>
          <a:bodyPr spcFirstLastPara="1" wrap="square" lIns="71425" tIns="71425" rIns="71425" bIns="71425" anchor="t" anchorCtr="0">
            <a:noAutofit/>
          </a:bodyPr>
          <a:lstStyle>
            <a:lvl1pPr marL="0" marR="0" lvl="0"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oto">
  <p:cSld name="Foto">
    <p:spTree>
      <p:nvGrpSpPr>
        <p:cNvPr id="1" name="Shape 50"/>
        <p:cNvGrpSpPr/>
        <p:nvPr/>
      </p:nvGrpSpPr>
      <p:grpSpPr>
        <a:xfrm>
          <a:off x="0" y="0"/>
          <a:ext cx="0" cy="0"/>
          <a:chOff x="0" y="0"/>
          <a:chExt cx="0" cy="0"/>
        </a:xfrm>
      </p:grpSpPr>
      <p:sp>
        <p:nvSpPr>
          <p:cNvPr id="51" name="Google Shape;51;p35"/>
          <p:cNvSpPr>
            <a:spLocks noGrp="1"/>
          </p:cNvSpPr>
          <p:nvPr>
            <p:ph type="pic" idx="2"/>
          </p:nvPr>
        </p:nvSpPr>
        <p:spPr>
          <a:xfrm>
            <a:off x="3048000" y="0"/>
            <a:ext cx="18288001" cy="13716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1pPr>
            <a:lvl2pPr marR="0" lvl="1"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2pPr>
            <a:lvl3pPr marR="0" lvl="2"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3pPr>
            <a:lvl4pPr marR="0" lvl="3"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4pPr>
            <a:lvl5pPr marR="0" lvl="4"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5pPr>
            <a:lvl6pPr marR="0" lvl="5"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6pPr>
            <a:lvl7pPr marR="0" lvl="6"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7pPr>
            <a:lvl8pPr marR="0" lvl="7"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8pPr>
            <a:lvl9pPr marR="0" lvl="8"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9pPr>
          </a:lstStyle>
          <a:p>
            <a:endParaRPr/>
          </a:p>
        </p:txBody>
      </p:sp>
      <p:sp>
        <p:nvSpPr>
          <p:cNvPr id="52" name="Google Shape;52;p35"/>
          <p:cNvSpPr txBox="1">
            <a:spLocks noGrp="1"/>
          </p:cNvSpPr>
          <p:nvPr>
            <p:ph type="sldNum" idx="12"/>
          </p:nvPr>
        </p:nvSpPr>
        <p:spPr>
          <a:xfrm>
            <a:off x="11935814" y="13001625"/>
            <a:ext cx="494513" cy="511175"/>
          </a:xfrm>
          <a:prstGeom prst="rect">
            <a:avLst/>
          </a:prstGeom>
          <a:noFill/>
          <a:ln>
            <a:noFill/>
          </a:ln>
        </p:spPr>
        <p:txBody>
          <a:bodyPr spcFirstLastPara="1" wrap="square" lIns="71425" tIns="71425" rIns="71425" bIns="71425" anchor="t" anchorCtr="0">
            <a:noAutofit/>
          </a:bodyPr>
          <a:lstStyle>
            <a:lvl1pPr marL="0" marR="0" lvl="0"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Em Branco">
  <p:cSld name="Em Branco">
    <p:spTree>
      <p:nvGrpSpPr>
        <p:cNvPr id="1" name="Shape 53"/>
        <p:cNvGrpSpPr/>
        <p:nvPr/>
      </p:nvGrpSpPr>
      <p:grpSpPr>
        <a:xfrm>
          <a:off x="0" y="0"/>
          <a:ext cx="0" cy="0"/>
          <a:chOff x="0" y="0"/>
          <a:chExt cx="0" cy="0"/>
        </a:xfrm>
      </p:grpSpPr>
      <p:sp>
        <p:nvSpPr>
          <p:cNvPr id="54" name="Google Shape;54;p36"/>
          <p:cNvSpPr txBox="1">
            <a:spLocks noGrp="1"/>
          </p:cNvSpPr>
          <p:nvPr>
            <p:ph type="sldNum" idx="12"/>
          </p:nvPr>
        </p:nvSpPr>
        <p:spPr>
          <a:xfrm>
            <a:off x="11935814" y="13001625"/>
            <a:ext cx="494513" cy="511175"/>
          </a:xfrm>
          <a:prstGeom prst="rect">
            <a:avLst/>
          </a:prstGeom>
          <a:noFill/>
          <a:ln>
            <a:noFill/>
          </a:ln>
        </p:spPr>
        <p:txBody>
          <a:bodyPr spcFirstLastPara="1" wrap="square" lIns="71425" tIns="71425" rIns="71425" bIns="71425" anchor="t" anchorCtr="0">
            <a:noAutofit/>
          </a:bodyPr>
          <a:lstStyle>
            <a:lvl1pPr marL="0" marR="0" lvl="0"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oto - Horizontal" type="tx">
  <p:cSld name="TITLE_AND_BODY">
    <p:spTree>
      <p:nvGrpSpPr>
        <p:cNvPr id="1" name="Shape 13"/>
        <p:cNvGrpSpPr/>
        <p:nvPr/>
      </p:nvGrpSpPr>
      <p:grpSpPr>
        <a:xfrm>
          <a:off x="0" y="0"/>
          <a:ext cx="0" cy="0"/>
          <a:chOff x="0" y="0"/>
          <a:chExt cx="0" cy="0"/>
        </a:xfrm>
      </p:grpSpPr>
      <p:sp>
        <p:nvSpPr>
          <p:cNvPr id="14" name="Google Shape;14;p26"/>
          <p:cNvSpPr>
            <a:spLocks noGrp="1"/>
          </p:cNvSpPr>
          <p:nvPr>
            <p:ph type="pic" idx="2"/>
          </p:nvPr>
        </p:nvSpPr>
        <p:spPr>
          <a:xfrm>
            <a:off x="5298281" y="892968"/>
            <a:ext cx="13751719" cy="832247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1pPr>
            <a:lvl2pPr marR="0" lvl="1"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2pPr>
            <a:lvl3pPr marR="0" lvl="2"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3pPr>
            <a:lvl4pPr marR="0" lvl="3"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4pPr>
            <a:lvl5pPr marR="0" lvl="4"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5pPr>
            <a:lvl6pPr marR="0" lvl="5"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6pPr>
            <a:lvl7pPr marR="0" lvl="6"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7pPr>
            <a:lvl8pPr marR="0" lvl="7"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8pPr>
            <a:lvl9pPr marR="0" lvl="8"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9pPr>
          </a:lstStyle>
          <a:p>
            <a:endParaRPr/>
          </a:p>
        </p:txBody>
      </p:sp>
      <p:sp>
        <p:nvSpPr>
          <p:cNvPr id="15" name="Google Shape;15;p26"/>
          <p:cNvSpPr txBox="1">
            <a:spLocks noGrp="1"/>
          </p:cNvSpPr>
          <p:nvPr>
            <p:ph type="title"/>
          </p:nvPr>
        </p:nvSpPr>
        <p:spPr>
          <a:xfrm>
            <a:off x="4833937" y="9447609"/>
            <a:ext cx="14716126" cy="2000251"/>
          </a:xfrm>
          <a:prstGeom prst="rect">
            <a:avLst/>
          </a:prstGeom>
          <a:noFill/>
          <a:ln>
            <a:noFill/>
          </a:ln>
        </p:spPr>
        <p:txBody>
          <a:bodyPr spcFirstLastPara="1" wrap="square" lIns="71425" tIns="71425" rIns="71425" bIns="71425" anchor="b"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16" name="Google Shape;16;p26"/>
          <p:cNvSpPr txBox="1">
            <a:spLocks noGrp="1"/>
          </p:cNvSpPr>
          <p:nvPr>
            <p:ph type="body" idx="1"/>
          </p:nvPr>
        </p:nvSpPr>
        <p:spPr>
          <a:xfrm>
            <a:off x="4833937" y="11519296"/>
            <a:ext cx="14716126" cy="1714501"/>
          </a:xfrm>
          <a:prstGeom prst="rect">
            <a:avLst/>
          </a:prstGeom>
          <a:noFill/>
          <a:ln>
            <a:noFill/>
          </a:ln>
        </p:spPr>
        <p:txBody>
          <a:bodyPr spcFirstLastPara="1" wrap="square" lIns="71425" tIns="71425" rIns="71425" bIns="71425" anchor="t" anchorCtr="0">
            <a:noAutofit/>
          </a:bodyPr>
          <a:lstStyle>
            <a:lvl1pPr marL="457200" lvl="0" indent="-228600" algn="ctr">
              <a:lnSpc>
                <a:spcPct val="100000"/>
              </a:lnSpc>
              <a:spcBef>
                <a:spcPts val="0"/>
              </a:spcBef>
              <a:spcAft>
                <a:spcPts val="0"/>
              </a:spcAft>
              <a:buClr>
                <a:srgbClr val="FFFFFF"/>
              </a:buClr>
              <a:buSzPts val="4400"/>
              <a:buFont typeface="Helvetica Neue Light"/>
              <a:buNone/>
              <a:defRPr sz="4400"/>
            </a:lvl1pPr>
            <a:lvl2pPr marL="914400" lvl="1" indent="-228600" algn="ctr">
              <a:lnSpc>
                <a:spcPct val="100000"/>
              </a:lnSpc>
              <a:spcBef>
                <a:spcPts val="0"/>
              </a:spcBef>
              <a:spcAft>
                <a:spcPts val="0"/>
              </a:spcAft>
              <a:buClr>
                <a:srgbClr val="FFFFFF"/>
              </a:buClr>
              <a:buSzPts val="4400"/>
              <a:buFont typeface="Helvetica Neue Light"/>
              <a:buNone/>
              <a:defRPr sz="4400"/>
            </a:lvl2pPr>
            <a:lvl3pPr marL="1371600" lvl="2" indent="-228600" algn="ctr">
              <a:lnSpc>
                <a:spcPct val="100000"/>
              </a:lnSpc>
              <a:spcBef>
                <a:spcPts val="0"/>
              </a:spcBef>
              <a:spcAft>
                <a:spcPts val="0"/>
              </a:spcAft>
              <a:buClr>
                <a:srgbClr val="FFFFFF"/>
              </a:buClr>
              <a:buSzPts val="4400"/>
              <a:buFont typeface="Helvetica Neue Light"/>
              <a:buNone/>
              <a:defRPr sz="4400"/>
            </a:lvl3pPr>
            <a:lvl4pPr marL="1828800" lvl="3" indent="-228600" algn="ctr">
              <a:lnSpc>
                <a:spcPct val="100000"/>
              </a:lnSpc>
              <a:spcBef>
                <a:spcPts val="0"/>
              </a:spcBef>
              <a:spcAft>
                <a:spcPts val="0"/>
              </a:spcAft>
              <a:buClr>
                <a:srgbClr val="FFFFFF"/>
              </a:buClr>
              <a:buSzPts val="4400"/>
              <a:buFont typeface="Helvetica Neue Light"/>
              <a:buNone/>
              <a:defRPr sz="4400"/>
            </a:lvl4pPr>
            <a:lvl5pPr marL="2286000" lvl="4" indent="-228600" algn="ctr">
              <a:lnSpc>
                <a:spcPct val="100000"/>
              </a:lnSpc>
              <a:spcBef>
                <a:spcPts val="0"/>
              </a:spcBef>
              <a:spcAft>
                <a:spcPts val="0"/>
              </a:spcAft>
              <a:buClr>
                <a:srgbClr val="FFFFFF"/>
              </a:buClr>
              <a:buSzPts val="4400"/>
              <a:buFont typeface="Helvetica Neue Light"/>
              <a:buNone/>
              <a:defRPr sz="4400"/>
            </a:lvl5pPr>
            <a:lvl6pPr marL="2743200" lvl="5" indent="-314325" algn="l">
              <a:lnSpc>
                <a:spcPct val="100000"/>
              </a:lnSpc>
              <a:spcBef>
                <a:spcPts val="5900"/>
              </a:spcBef>
              <a:spcAft>
                <a:spcPts val="0"/>
              </a:spcAft>
              <a:buClr>
                <a:srgbClr val="FFFFFF"/>
              </a:buClr>
              <a:buSzPts val="1350"/>
              <a:buChar char="•"/>
              <a:defRPr/>
            </a:lvl6pPr>
            <a:lvl7pPr marL="3200400" lvl="6" indent="-314325" algn="l">
              <a:lnSpc>
                <a:spcPct val="100000"/>
              </a:lnSpc>
              <a:spcBef>
                <a:spcPts val="5900"/>
              </a:spcBef>
              <a:spcAft>
                <a:spcPts val="0"/>
              </a:spcAft>
              <a:buClr>
                <a:srgbClr val="FFFFFF"/>
              </a:buClr>
              <a:buSzPts val="1350"/>
              <a:buChar char="•"/>
              <a:defRPr/>
            </a:lvl7pPr>
            <a:lvl8pPr marL="3657600" lvl="7" indent="-314325" algn="l">
              <a:lnSpc>
                <a:spcPct val="100000"/>
              </a:lnSpc>
              <a:spcBef>
                <a:spcPts val="5900"/>
              </a:spcBef>
              <a:spcAft>
                <a:spcPts val="0"/>
              </a:spcAft>
              <a:buClr>
                <a:srgbClr val="FFFFFF"/>
              </a:buClr>
              <a:buSzPts val="1350"/>
              <a:buChar char="•"/>
              <a:defRPr/>
            </a:lvl8pPr>
            <a:lvl9pPr marL="4114800" lvl="8" indent="-314325" algn="l">
              <a:lnSpc>
                <a:spcPct val="100000"/>
              </a:lnSpc>
              <a:spcBef>
                <a:spcPts val="5900"/>
              </a:spcBef>
              <a:spcAft>
                <a:spcPts val="0"/>
              </a:spcAft>
              <a:buClr>
                <a:srgbClr val="FFFFFF"/>
              </a:buClr>
              <a:buSzPts val="1350"/>
              <a:buChar char="•"/>
              <a:defRPr/>
            </a:lvl9pPr>
          </a:lstStyle>
          <a:p>
            <a:endParaRPr/>
          </a:p>
        </p:txBody>
      </p:sp>
      <p:sp>
        <p:nvSpPr>
          <p:cNvPr id="17" name="Google Shape;17;p26"/>
          <p:cNvSpPr txBox="1">
            <a:spLocks noGrp="1"/>
          </p:cNvSpPr>
          <p:nvPr>
            <p:ph type="sldNum" idx="12"/>
          </p:nvPr>
        </p:nvSpPr>
        <p:spPr>
          <a:xfrm>
            <a:off x="11935814" y="13001625"/>
            <a:ext cx="494513" cy="511175"/>
          </a:xfrm>
          <a:prstGeom prst="rect">
            <a:avLst/>
          </a:prstGeom>
          <a:noFill/>
          <a:ln>
            <a:noFill/>
          </a:ln>
        </p:spPr>
        <p:txBody>
          <a:bodyPr spcFirstLastPara="1" wrap="square" lIns="71425" tIns="71425" rIns="71425" bIns="71425" anchor="t" anchorCtr="0">
            <a:noAutofit/>
          </a:bodyPr>
          <a:lstStyle>
            <a:lvl1pPr marL="0" marR="0" lvl="0"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 Centro">
  <p:cSld name="Título - Centro">
    <p:spTree>
      <p:nvGrpSpPr>
        <p:cNvPr id="1" name="Shape 18"/>
        <p:cNvGrpSpPr/>
        <p:nvPr/>
      </p:nvGrpSpPr>
      <p:grpSpPr>
        <a:xfrm>
          <a:off x="0" y="0"/>
          <a:ext cx="0" cy="0"/>
          <a:chOff x="0" y="0"/>
          <a:chExt cx="0" cy="0"/>
        </a:xfrm>
      </p:grpSpPr>
      <p:sp>
        <p:nvSpPr>
          <p:cNvPr id="19" name="Google Shape;19;p27"/>
          <p:cNvSpPr txBox="1">
            <a:spLocks noGrp="1"/>
          </p:cNvSpPr>
          <p:nvPr>
            <p:ph type="title"/>
          </p:nvPr>
        </p:nvSpPr>
        <p:spPr>
          <a:xfrm>
            <a:off x="4833937" y="4536281"/>
            <a:ext cx="14716126" cy="4643438"/>
          </a:xfrm>
          <a:prstGeom prst="rect">
            <a:avLst/>
          </a:prstGeom>
          <a:noFill/>
          <a:ln>
            <a:noFill/>
          </a:ln>
        </p:spPr>
        <p:txBody>
          <a:bodyPr spcFirstLastPara="1" wrap="square" lIns="71425" tIns="71425" rIns="71425" bIns="71425" anchor="ctr"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20" name="Google Shape;20;p27"/>
          <p:cNvSpPr txBox="1">
            <a:spLocks noGrp="1"/>
          </p:cNvSpPr>
          <p:nvPr>
            <p:ph type="sldNum" idx="12"/>
          </p:nvPr>
        </p:nvSpPr>
        <p:spPr>
          <a:xfrm>
            <a:off x="11935814" y="13001625"/>
            <a:ext cx="494513" cy="511175"/>
          </a:xfrm>
          <a:prstGeom prst="rect">
            <a:avLst/>
          </a:prstGeom>
          <a:noFill/>
          <a:ln>
            <a:noFill/>
          </a:ln>
        </p:spPr>
        <p:txBody>
          <a:bodyPr spcFirstLastPara="1" wrap="square" lIns="71425" tIns="71425" rIns="71425" bIns="71425" anchor="t" anchorCtr="0">
            <a:noAutofit/>
          </a:bodyPr>
          <a:lstStyle>
            <a:lvl1pPr marL="0" marR="0" lvl="0"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oto - Vertical">
  <p:cSld name="Foto - Vertical">
    <p:spTree>
      <p:nvGrpSpPr>
        <p:cNvPr id="1" name="Shape 21"/>
        <p:cNvGrpSpPr/>
        <p:nvPr/>
      </p:nvGrpSpPr>
      <p:grpSpPr>
        <a:xfrm>
          <a:off x="0" y="0"/>
          <a:ext cx="0" cy="0"/>
          <a:chOff x="0" y="0"/>
          <a:chExt cx="0" cy="0"/>
        </a:xfrm>
      </p:grpSpPr>
      <p:sp>
        <p:nvSpPr>
          <p:cNvPr id="22" name="Google Shape;22;p28"/>
          <p:cNvSpPr>
            <a:spLocks noGrp="1"/>
          </p:cNvSpPr>
          <p:nvPr>
            <p:ph type="pic" idx="2"/>
          </p:nvPr>
        </p:nvSpPr>
        <p:spPr>
          <a:xfrm>
            <a:off x="12495609" y="1071562"/>
            <a:ext cx="7500938" cy="1159073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1pPr>
            <a:lvl2pPr marR="0" lvl="1"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2pPr>
            <a:lvl3pPr marR="0" lvl="2"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3pPr>
            <a:lvl4pPr marR="0" lvl="3"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4pPr>
            <a:lvl5pPr marR="0" lvl="4"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5pPr>
            <a:lvl6pPr marR="0" lvl="5"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6pPr>
            <a:lvl7pPr marR="0" lvl="6"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7pPr>
            <a:lvl8pPr marR="0" lvl="7"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8pPr>
            <a:lvl9pPr marR="0" lvl="8"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9pPr>
          </a:lstStyle>
          <a:p>
            <a:endParaRPr/>
          </a:p>
        </p:txBody>
      </p:sp>
      <p:sp>
        <p:nvSpPr>
          <p:cNvPr id="23" name="Google Shape;23;p28"/>
          <p:cNvSpPr txBox="1">
            <a:spLocks noGrp="1"/>
          </p:cNvSpPr>
          <p:nvPr>
            <p:ph type="title"/>
          </p:nvPr>
        </p:nvSpPr>
        <p:spPr>
          <a:xfrm>
            <a:off x="4387453" y="1071562"/>
            <a:ext cx="7500938" cy="5625704"/>
          </a:xfrm>
          <a:prstGeom prst="rect">
            <a:avLst/>
          </a:prstGeom>
          <a:noFill/>
          <a:ln>
            <a:noFill/>
          </a:ln>
        </p:spPr>
        <p:txBody>
          <a:bodyPr spcFirstLastPara="1" wrap="square" lIns="71425" tIns="71425" rIns="71425" bIns="71425" anchor="b" anchorCtr="0">
            <a:noAutofit/>
          </a:bodyPr>
          <a:lstStyle>
            <a:lvl1pPr lvl="0" algn="ctr">
              <a:lnSpc>
                <a:spcPct val="100000"/>
              </a:lnSpc>
              <a:spcBef>
                <a:spcPts val="0"/>
              </a:spcBef>
              <a:spcAft>
                <a:spcPts val="0"/>
              </a:spcAft>
              <a:buClr>
                <a:srgbClr val="FFFFFF"/>
              </a:buClr>
              <a:buSzPts val="8400"/>
              <a:buFont typeface="Helvetica Neue Light"/>
              <a:buNone/>
              <a:defRPr sz="8400"/>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24" name="Google Shape;24;p28"/>
          <p:cNvSpPr txBox="1">
            <a:spLocks noGrp="1"/>
          </p:cNvSpPr>
          <p:nvPr>
            <p:ph type="body" idx="1"/>
          </p:nvPr>
        </p:nvSpPr>
        <p:spPr>
          <a:xfrm>
            <a:off x="4387453" y="7036593"/>
            <a:ext cx="7500938" cy="5625704"/>
          </a:xfrm>
          <a:prstGeom prst="rect">
            <a:avLst/>
          </a:prstGeom>
          <a:noFill/>
          <a:ln>
            <a:noFill/>
          </a:ln>
        </p:spPr>
        <p:txBody>
          <a:bodyPr spcFirstLastPara="1" wrap="square" lIns="71425" tIns="71425" rIns="71425" bIns="71425" anchor="t" anchorCtr="0">
            <a:noAutofit/>
          </a:bodyPr>
          <a:lstStyle>
            <a:lvl1pPr marL="457200" lvl="0" indent="-228600" algn="ctr">
              <a:lnSpc>
                <a:spcPct val="100000"/>
              </a:lnSpc>
              <a:spcBef>
                <a:spcPts val="0"/>
              </a:spcBef>
              <a:spcAft>
                <a:spcPts val="0"/>
              </a:spcAft>
              <a:buClr>
                <a:srgbClr val="FFFFFF"/>
              </a:buClr>
              <a:buSzPts val="4400"/>
              <a:buFont typeface="Helvetica Neue Light"/>
              <a:buNone/>
              <a:defRPr sz="4400"/>
            </a:lvl1pPr>
            <a:lvl2pPr marL="914400" lvl="1" indent="-228600" algn="ctr">
              <a:lnSpc>
                <a:spcPct val="100000"/>
              </a:lnSpc>
              <a:spcBef>
                <a:spcPts val="0"/>
              </a:spcBef>
              <a:spcAft>
                <a:spcPts val="0"/>
              </a:spcAft>
              <a:buClr>
                <a:srgbClr val="FFFFFF"/>
              </a:buClr>
              <a:buSzPts val="4400"/>
              <a:buFont typeface="Helvetica Neue Light"/>
              <a:buNone/>
              <a:defRPr sz="4400"/>
            </a:lvl2pPr>
            <a:lvl3pPr marL="1371600" lvl="2" indent="-228600" algn="ctr">
              <a:lnSpc>
                <a:spcPct val="100000"/>
              </a:lnSpc>
              <a:spcBef>
                <a:spcPts val="0"/>
              </a:spcBef>
              <a:spcAft>
                <a:spcPts val="0"/>
              </a:spcAft>
              <a:buClr>
                <a:srgbClr val="FFFFFF"/>
              </a:buClr>
              <a:buSzPts val="4400"/>
              <a:buFont typeface="Helvetica Neue Light"/>
              <a:buNone/>
              <a:defRPr sz="4400"/>
            </a:lvl3pPr>
            <a:lvl4pPr marL="1828800" lvl="3" indent="-228600" algn="ctr">
              <a:lnSpc>
                <a:spcPct val="100000"/>
              </a:lnSpc>
              <a:spcBef>
                <a:spcPts val="0"/>
              </a:spcBef>
              <a:spcAft>
                <a:spcPts val="0"/>
              </a:spcAft>
              <a:buClr>
                <a:srgbClr val="FFFFFF"/>
              </a:buClr>
              <a:buSzPts val="4400"/>
              <a:buFont typeface="Helvetica Neue Light"/>
              <a:buNone/>
              <a:defRPr sz="4400"/>
            </a:lvl4pPr>
            <a:lvl5pPr marL="2286000" lvl="4" indent="-228600" algn="ctr">
              <a:lnSpc>
                <a:spcPct val="100000"/>
              </a:lnSpc>
              <a:spcBef>
                <a:spcPts val="0"/>
              </a:spcBef>
              <a:spcAft>
                <a:spcPts val="0"/>
              </a:spcAft>
              <a:buClr>
                <a:srgbClr val="FFFFFF"/>
              </a:buClr>
              <a:buSzPts val="4400"/>
              <a:buFont typeface="Helvetica Neue Light"/>
              <a:buNone/>
              <a:defRPr sz="4400"/>
            </a:lvl5pPr>
            <a:lvl6pPr marL="2743200" lvl="5" indent="-314325" algn="l">
              <a:lnSpc>
                <a:spcPct val="100000"/>
              </a:lnSpc>
              <a:spcBef>
                <a:spcPts val="5900"/>
              </a:spcBef>
              <a:spcAft>
                <a:spcPts val="0"/>
              </a:spcAft>
              <a:buClr>
                <a:srgbClr val="FFFFFF"/>
              </a:buClr>
              <a:buSzPts val="1350"/>
              <a:buChar char="•"/>
              <a:defRPr/>
            </a:lvl6pPr>
            <a:lvl7pPr marL="3200400" lvl="6" indent="-314325" algn="l">
              <a:lnSpc>
                <a:spcPct val="100000"/>
              </a:lnSpc>
              <a:spcBef>
                <a:spcPts val="5900"/>
              </a:spcBef>
              <a:spcAft>
                <a:spcPts val="0"/>
              </a:spcAft>
              <a:buClr>
                <a:srgbClr val="FFFFFF"/>
              </a:buClr>
              <a:buSzPts val="1350"/>
              <a:buChar char="•"/>
              <a:defRPr/>
            </a:lvl7pPr>
            <a:lvl8pPr marL="3657600" lvl="7" indent="-314325" algn="l">
              <a:lnSpc>
                <a:spcPct val="100000"/>
              </a:lnSpc>
              <a:spcBef>
                <a:spcPts val="5900"/>
              </a:spcBef>
              <a:spcAft>
                <a:spcPts val="0"/>
              </a:spcAft>
              <a:buClr>
                <a:srgbClr val="FFFFFF"/>
              </a:buClr>
              <a:buSzPts val="1350"/>
              <a:buChar char="•"/>
              <a:defRPr/>
            </a:lvl8pPr>
            <a:lvl9pPr marL="4114800" lvl="8" indent="-314325" algn="l">
              <a:lnSpc>
                <a:spcPct val="100000"/>
              </a:lnSpc>
              <a:spcBef>
                <a:spcPts val="5900"/>
              </a:spcBef>
              <a:spcAft>
                <a:spcPts val="0"/>
              </a:spcAft>
              <a:buClr>
                <a:srgbClr val="FFFFFF"/>
              </a:buClr>
              <a:buSzPts val="1350"/>
              <a:buChar char="•"/>
              <a:defRPr/>
            </a:lvl9pPr>
          </a:lstStyle>
          <a:p>
            <a:endParaRPr/>
          </a:p>
        </p:txBody>
      </p:sp>
      <p:sp>
        <p:nvSpPr>
          <p:cNvPr id="25" name="Google Shape;25;p28"/>
          <p:cNvSpPr txBox="1">
            <a:spLocks noGrp="1"/>
          </p:cNvSpPr>
          <p:nvPr>
            <p:ph type="sldNum" idx="12"/>
          </p:nvPr>
        </p:nvSpPr>
        <p:spPr>
          <a:xfrm>
            <a:off x="11935814" y="13001625"/>
            <a:ext cx="494513" cy="511175"/>
          </a:xfrm>
          <a:prstGeom prst="rect">
            <a:avLst/>
          </a:prstGeom>
          <a:noFill/>
          <a:ln>
            <a:noFill/>
          </a:ln>
        </p:spPr>
        <p:txBody>
          <a:bodyPr spcFirstLastPara="1" wrap="square" lIns="71425" tIns="71425" rIns="71425" bIns="71425" anchor="t" anchorCtr="0">
            <a:noAutofit/>
          </a:bodyPr>
          <a:lstStyle>
            <a:lvl1pPr marL="0" marR="0" lvl="0"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ítulo - Superior">
  <p:cSld name="Título - Superior">
    <p:spTree>
      <p:nvGrpSpPr>
        <p:cNvPr id="1" name="Shape 26"/>
        <p:cNvGrpSpPr/>
        <p:nvPr/>
      </p:nvGrpSpPr>
      <p:grpSpPr>
        <a:xfrm>
          <a:off x="0" y="0"/>
          <a:ext cx="0" cy="0"/>
          <a:chOff x="0" y="0"/>
          <a:chExt cx="0" cy="0"/>
        </a:xfrm>
      </p:grpSpPr>
      <p:sp>
        <p:nvSpPr>
          <p:cNvPr id="27" name="Google Shape;27;p29"/>
          <p:cNvSpPr txBox="1">
            <a:spLocks noGrp="1"/>
          </p:cNvSpPr>
          <p:nvPr>
            <p:ph type="title"/>
          </p:nvPr>
        </p:nvSpPr>
        <p:spPr>
          <a:xfrm>
            <a:off x="4387453" y="571500"/>
            <a:ext cx="15609095" cy="2982516"/>
          </a:xfrm>
          <a:prstGeom prst="rect">
            <a:avLst/>
          </a:prstGeom>
          <a:noFill/>
          <a:ln>
            <a:noFill/>
          </a:ln>
        </p:spPr>
        <p:txBody>
          <a:bodyPr spcFirstLastPara="1" wrap="square" lIns="71425" tIns="71425" rIns="71425" bIns="71425" anchor="ctr"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28" name="Google Shape;28;p29"/>
          <p:cNvSpPr txBox="1">
            <a:spLocks noGrp="1"/>
          </p:cNvSpPr>
          <p:nvPr>
            <p:ph type="sldNum" idx="12"/>
          </p:nvPr>
        </p:nvSpPr>
        <p:spPr>
          <a:xfrm>
            <a:off x="11935814" y="13026231"/>
            <a:ext cx="494513" cy="511176"/>
          </a:xfrm>
          <a:prstGeom prst="rect">
            <a:avLst/>
          </a:prstGeom>
          <a:noFill/>
          <a:ln>
            <a:noFill/>
          </a:ln>
        </p:spPr>
        <p:txBody>
          <a:bodyPr spcFirstLastPara="1" wrap="square" lIns="71425" tIns="71425" rIns="71425" bIns="71425" anchor="b" anchorCtr="0">
            <a:noAutofit/>
          </a:bodyPr>
          <a:lstStyle>
            <a:lvl1pPr marL="0" marR="0" lvl="0"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ítulo e Marcadores">
  <p:cSld name="Título e Marcadores">
    <p:spTree>
      <p:nvGrpSpPr>
        <p:cNvPr id="1" name="Shape 29"/>
        <p:cNvGrpSpPr/>
        <p:nvPr/>
      </p:nvGrpSpPr>
      <p:grpSpPr>
        <a:xfrm>
          <a:off x="0" y="0"/>
          <a:ext cx="0" cy="0"/>
          <a:chOff x="0" y="0"/>
          <a:chExt cx="0" cy="0"/>
        </a:xfrm>
      </p:grpSpPr>
      <p:sp>
        <p:nvSpPr>
          <p:cNvPr id="30" name="Google Shape;30;p30"/>
          <p:cNvSpPr txBox="1">
            <a:spLocks noGrp="1"/>
          </p:cNvSpPr>
          <p:nvPr>
            <p:ph type="title"/>
          </p:nvPr>
        </p:nvSpPr>
        <p:spPr>
          <a:xfrm>
            <a:off x="4387453" y="571500"/>
            <a:ext cx="15609095" cy="2982516"/>
          </a:xfrm>
          <a:prstGeom prst="rect">
            <a:avLst/>
          </a:prstGeom>
          <a:noFill/>
          <a:ln>
            <a:noFill/>
          </a:ln>
        </p:spPr>
        <p:txBody>
          <a:bodyPr spcFirstLastPara="1" wrap="square" lIns="71425" tIns="71425" rIns="71425" bIns="71425" anchor="ctr"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31" name="Google Shape;31;p30"/>
          <p:cNvSpPr txBox="1">
            <a:spLocks noGrp="1"/>
          </p:cNvSpPr>
          <p:nvPr>
            <p:ph type="body" idx="1"/>
          </p:nvPr>
        </p:nvSpPr>
        <p:spPr>
          <a:xfrm>
            <a:off x="4387453" y="3643312"/>
            <a:ext cx="15609095" cy="8840392"/>
          </a:xfrm>
          <a:prstGeom prst="rect">
            <a:avLst/>
          </a:prstGeom>
          <a:noFill/>
          <a:ln>
            <a:noFill/>
          </a:ln>
        </p:spPr>
        <p:txBody>
          <a:bodyPr spcFirstLastPara="1" wrap="square" lIns="71425" tIns="71425" rIns="71425" bIns="71425" anchor="ctr" anchorCtr="0">
            <a:noAutofit/>
          </a:bodyPr>
          <a:lstStyle>
            <a:lvl1pPr marL="457200" lvl="0" indent="-314325" algn="l">
              <a:lnSpc>
                <a:spcPct val="100000"/>
              </a:lnSpc>
              <a:spcBef>
                <a:spcPts val="5900"/>
              </a:spcBef>
              <a:spcAft>
                <a:spcPts val="0"/>
              </a:spcAft>
              <a:buClr>
                <a:srgbClr val="FFFFFF"/>
              </a:buClr>
              <a:buSzPts val="1350"/>
              <a:buChar char="•"/>
              <a:defRPr/>
            </a:lvl1pPr>
            <a:lvl2pPr marL="914400" lvl="1" indent="-314325" algn="l">
              <a:lnSpc>
                <a:spcPct val="100000"/>
              </a:lnSpc>
              <a:spcBef>
                <a:spcPts val="5900"/>
              </a:spcBef>
              <a:spcAft>
                <a:spcPts val="0"/>
              </a:spcAft>
              <a:buClr>
                <a:srgbClr val="FFFFFF"/>
              </a:buClr>
              <a:buSzPts val="1350"/>
              <a:buChar char="•"/>
              <a:defRPr/>
            </a:lvl2pPr>
            <a:lvl3pPr marL="1371600" lvl="2" indent="-314325" algn="l">
              <a:lnSpc>
                <a:spcPct val="100000"/>
              </a:lnSpc>
              <a:spcBef>
                <a:spcPts val="5900"/>
              </a:spcBef>
              <a:spcAft>
                <a:spcPts val="0"/>
              </a:spcAft>
              <a:buClr>
                <a:srgbClr val="FFFFFF"/>
              </a:buClr>
              <a:buSzPts val="1350"/>
              <a:buChar char="•"/>
              <a:defRPr/>
            </a:lvl3pPr>
            <a:lvl4pPr marL="1828800" lvl="3" indent="-314325" algn="l">
              <a:lnSpc>
                <a:spcPct val="100000"/>
              </a:lnSpc>
              <a:spcBef>
                <a:spcPts val="5900"/>
              </a:spcBef>
              <a:spcAft>
                <a:spcPts val="0"/>
              </a:spcAft>
              <a:buClr>
                <a:srgbClr val="FFFFFF"/>
              </a:buClr>
              <a:buSzPts val="1350"/>
              <a:buChar char="•"/>
              <a:defRPr/>
            </a:lvl4pPr>
            <a:lvl5pPr marL="2286000" lvl="4" indent="-314325" algn="l">
              <a:lnSpc>
                <a:spcPct val="100000"/>
              </a:lnSpc>
              <a:spcBef>
                <a:spcPts val="5900"/>
              </a:spcBef>
              <a:spcAft>
                <a:spcPts val="0"/>
              </a:spcAft>
              <a:buClr>
                <a:srgbClr val="FFFFFF"/>
              </a:buClr>
              <a:buSzPts val="1350"/>
              <a:buChar char="•"/>
              <a:defRPr/>
            </a:lvl5pPr>
            <a:lvl6pPr marL="2743200" lvl="5" indent="-314325" algn="l">
              <a:lnSpc>
                <a:spcPct val="100000"/>
              </a:lnSpc>
              <a:spcBef>
                <a:spcPts val="5900"/>
              </a:spcBef>
              <a:spcAft>
                <a:spcPts val="0"/>
              </a:spcAft>
              <a:buClr>
                <a:srgbClr val="FFFFFF"/>
              </a:buClr>
              <a:buSzPts val="1350"/>
              <a:buChar char="•"/>
              <a:defRPr/>
            </a:lvl6pPr>
            <a:lvl7pPr marL="3200400" lvl="6" indent="-314325" algn="l">
              <a:lnSpc>
                <a:spcPct val="100000"/>
              </a:lnSpc>
              <a:spcBef>
                <a:spcPts val="5900"/>
              </a:spcBef>
              <a:spcAft>
                <a:spcPts val="0"/>
              </a:spcAft>
              <a:buClr>
                <a:srgbClr val="FFFFFF"/>
              </a:buClr>
              <a:buSzPts val="1350"/>
              <a:buChar char="•"/>
              <a:defRPr/>
            </a:lvl7pPr>
            <a:lvl8pPr marL="3657600" lvl="7" indent="-314325" algn="l">
              <a:lnSpc>
                <a:spcPct val="100000"/>
              </a:lnSpc>
              <a:spcBef>
                <a:spcPts val="5900"/>
              </a:spcBef>
              <a:spcAft>
                <a:spcPts val="0"/>
              </a:spcAft>
              <a:buClr>
                <a:srgbClr val="FFFFFF"/>
              </a:buClr>
              <a:buSzPts val="1350"/>
              <a:buChar char="•"/>
              <a:defRPr/>
            </a:lvl8pPr>
            <a:lvl9pPr marL="4114800" lvl="8" indent="-314325" algn="l">
              <a:lnSpc>
                <a:spcPct val="100000"/>
              </a:lnSpc>
              <a:spcBef>
                <a:spcPts val="5900"/>
              </a:spcBef>
              <a:spcAft>
                <a:spcPts val="0"/>
              </a:spcAft>
              <a:buClr>
                <a:srgbClr val="FFFFFF"/>
              </a:buClr>
              <a:buSzPts val="1350"/>
              <a:buChar char="•"/>
              <a:defRPr/>
            </a:lvl9pPr>
          </a:lstStyle>
          <a:p>
            <a:endParaRPr/>
          </a:p>
        </p:txBody>
      </p:sp>
      <p:sp>
        <p:nvSpPr>
          <p:cNvPr id="32" name="Google Shape;32;p30"/>
          <p:cNvSpPr txBox="1">
            <a:spLocks noGrp="1"/>
          </p:cNvSpPr>
          <p:nvPr>
            <p:ph type="sldNum" idx="12"/>
          </p:nvPr>
        </p:nvSpPr>
        <p:spPr>
          <a:xfrm>
            <a:off x="11935814" y="13001625"/>
            <a:ext cx="494513" cy="511175"/>
          </a:xfrm>
          <a:prstGeom prst="rect">
            <a:avLst/>
          </a:prstGeom>
          <a:noFill/>
          <a:ln>
            <a:noFill/>
          </a:ln>
        </p:spPr>
        <p:txBody>
          <a:bodyPr spcFirstLastPara="1" wrap="square" lIns="71425" tIns="71425" rIns="71425" bIns="71425" anchor="t" anchorCtr="0">
            <a:noAutofit/>
          </a:bodyPr>
          <a:lstStyle>
            <a:lvl1pPr marL="0" marR="0" lvl="0"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ítulo, Marcadores e Foto">
  <p:cSld name="Título, Marcadores e Foto">
    <p:spTree>
      <p:nvGrpSpPr>
        <p:cNvPr id="1" name="Shape 33"/>
        <p:cNvGrpSpPr/>
        <p:nvPr/>
      </p:nvGrpSpPr>
      <p:grpSpPr>
        <a:xfrm>
          <a:off x="0" y="0"/>
          <a:ext cx="0" cy="0"/>
          <a:chOff x="0" y="0"/>
          <a:chExt cx="0" cy="0"/>
        </a:xfrm>
      </p:grpSpPr>
      <p:sp>
        <p:nvSpPr>
          <p:cNvPr id="34" name="Google Shape;34;p31"/>
          <p:cNvSpPr>
            <a:spLocks noGrp="1"/>
          </p:cNvSpPr>
          <p:nvPr>
            <p:ph type="pic" idx="2"/>
          </p:nvPr>
        </p:nvSpPr>
        <p:spPr>
          <a:xfrm>
            <a:off x="12495609" y="3643312"/>
            <a:ext cx="7500938" cy="884039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1pPr>
            <a:lvl2pPr marR="0" lvl="1"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2pPr>
            <a:lvl3pPr marR="0" lvl="2"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3pPr>
            <a:lvl4pPr marR="0" lvl="3"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4pPr>
            <a:lvl5pPr marR="0" lvl="4"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5pPr>
            <a:lvl6pPr marR="0" lvl="5"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6pPr>
            <a:lvl7pPr marR="0" lvl="6"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7pPr>
            <a:lvl8pPr marR="0" lvl="7"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8pPr>
            <a:lvl9pPr marR="0" lvl="8"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9pPr>
          </a:lstStyle>
          <a:p>
            <a:endParaRPr/>
          </a:p>
        </p:txBody>
      </p:sp>
      <p:sp>
        <p:nvSpPr>
          <p:cNvPr id="35" name="Google Shape;35;p31"/>
          <p:cNvSpPr txBox="1">
            <a:spLocks noGrp="1"/>
          </p:cNvSpPr>
          <p:nvPr>
            <p:ph type="title"/>
          </p:nvPr>
        </p:nvSpPr>
        <p:spPr>
          <a:xfrm>
            <a:off x="4387453" y="571500"/>
            <a:ext cx="15609095" cy="2982516"/>
          </a:xfrm>
          <a:prstGeom prst="rect">
            <a:avLst/>
          </a:prstGeom>
          <a:noFill/>
          <a:ln>
            <a:noFill/>
          </a:ln>
        </p:spPr>
        <p:txBody>
          <a:bodyPr spcFirstLastPara="1" wrap="square" lIns="71425" tIns="71425" rIns="71425" bIns="71425" anchor="ctr"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36" name="Google Shape;36;p31"/>
          <p:cNvSpPr txBox="1">
            <a:spLocks noGrp="1"/>
          </p:cNvSpPr>
          <p:nvPr>
            <p:ph type="body" idx="1"/>
          </p:nvPr>
        </p:nvSpPr>
        <p:spPr>
          <a:xfrm>
            <a:off x="4387453" y="3643312"/>
            <a:ext cx="7500938" cy="8840392"/>
          </a:xfrm>
          <a:prstGeom prst="rect">
            <a:avLst/>
          </a:prstGeom>
          <a:noFill/>
          <a:ln>
            <a:noFill/>
          </a:ln>
        </p:spPr>
        <p:txBody>
          <a:bodyPr spcFirstLastPara="1" wrap="square" lIns="71425" tIns="71425" rIns="71425" bIns="71425" anchor="ctr" anchorCtr="0">
            <a:noAutofit/>
          </a:bodyPr>
          <a:lstStyle>
            <a:lvl1pPr marL="457200" lvl="0" indent="-409575" algn="l">
              <a:lnSpc>
                <a:spcPct val="100000"/>
              </a:lnSpc>
              <a:spcBef>
                <a:spcPts val="5300"/>
              </a:spcBef>
              <a:spcAft>
                <a:spcPts val="0"/>
              </a:spcAft>
              <a:buClr>
                <a:srgbClr val="FFFFFF"/>
              </a:buClr>
              <a:buSzPts val="2850"/>
              <a:buFont typeface="Helvetica Neue Light"/>
              <a:buChar char="•"/>
              <a:defRPr sz="3800"/>
            </a:lvl1pPr>
            <a:lvl2pPr marL="914400" lvl="1" indent="-409575" algn="l">
              <a:lnSpc>
                <a:spcPct val="100000"/>
              </a:lnSpc>
              <a:spcBef>
                <a:spcPts val="5300"/>
              </a:spcBef>
              <a:spcAft>
                <a:spcPts val="0"/>
              </a:spcAft>
              <a:buClr>
                <a:srgbClr val="FFFFFF"/>
              </a:buClr>
              <a:buSzPts val="2850"/>
              <a:buFont typeface="Helvetica Neue Light"/>
              <a:buChar char="•"/>
              <a:defRPr sz="3800"/>
            </a:lvl2pPr>
            <a:lvl3pPr marL="1371600" lvl="2" indent="-409575" algn="l">
              <a:lnSpc>
                <a:spcPct val="100000"/>
              </a:lnSpc>
              <a:spcBef>
                <a:spcPts val="5300"/>
              </a:spcBef>
              <a:spcAft>
                <a:spcPts val="0"/>
              </a:spcAft>
              <a:buClr>
                <a:srgbClr val="FFFFFF"/>
              </a:buClr>
              <a:buSzPts val="2850"/>
              <a:buFont typeface="Helvetica Neue Light"/>
              <a:buChar char="•"/>
              <a:defRPr sz="3800"/>
            </a:lvl3pPr>
            <a:lvl4pPr marL="1828800" lvl="3" indent="-409575" algn="l">
              <a:lnSpc>
                <a:spcPct val="100000"/>
              </a:lnSpc>
              <a:spcBef>
                <a:spcPts val="5300"/>
              </a:spcBef>
              <a:spcAft>
                <a:spcPts val="0"/>
              </a:spcAft>
              <a:buClr>
                <a:srgbClr val="FFFFFF"/>
              </a:buClr>
              <a:buSzPts val="2850"/>
              <a:buFont typeface="Helvetica Neue Light"/>
              <a:buChar char="•"/>
              <a:defRPr sz="3800"/>
            </a:lvl4pPr>
            <a:lvl5pPr marL="2286000" lvl="4" indent="-409575" algn="l">
              <a:lnSpc>
                <a:spcPct val="100000"/>
              </a:lnSpc>
              <a:spcBef>
                <a:spcPts val="5300"/>
              </a:spcBef>
              <a:spcAft>
                <a:spcPts val="0"/>
              </a:spcAft>
              <a:buClr>
                <a:srgbClr val="FFFFFF"/>
              </a:buClr>
              <a:buSzPts val="2850"/>
              <a:buFont typeface="Helvetica Neue Light"/>
              <a:buChar char="•"/>
              <a:defRPr sz="3800"/>
            </a:lvl5pPr>
            <a:lvl6pPr marL="2743200" lvl="5" indent="-314325" algn="l">
              <a:lnSpc>
                <a:spcPct val="100000"/>
              </a:lnSpc>
              <a:spcBef>
                <a:spcPts val="5900"/>
              </a:spcBef>
              <a:spcAft>
                <a:spcPts val="0"/>
              </a:spcAft>
              <a:buClr>
                <a:srgbClr val="FFFFFF"/>
              </a:buClr>
              <a:buSzPts val="1350"/>
              <a:buChar char="•"/>
              <a:defRPr/>
            </a:lvl6pPr>
            <a:lvl7pPr marL="3200400" lvl="6" indent="-314325" algn="l">
              <a:lnSpc>
                <a:spcPct val="100000"/>
              </a:lnSpc>
              <a:spcBef>
                <a:spcPts val="5900"/>
              </a:spcBef>
              <a:spcAft>
                <a:spcPts val="0"/>
              </a:spcAft>
              <a:buClr>
                <a:srgbClr val="FFFFFF"/>
              </a:buClr>
              <a:buSzPts val="1350"/>
              <a:buChar char="•"/>
              <a:defRPr/>
            </a:lvl7pPr>
            <a:lvl8pPr marL="3657600" lvl="7" indent="-314325" algn="l">
              <a:lnSpc>
                <a:spcPct val="100000"/>
              </a:lnSpc>
              <a:spcBef>
                <a:spcPts val="5900"/>
              </a:spcBef>
              <a:spcAft>
                <a:spcPts val="0"/>
              </a:spcAft>
              <a:buClr>
                <a:srgbClr val="FFFFFF"/>
              </a:buClr>
              <a:buSzPts val="1350"/>
              <a:buChar char="•"/>
              <a:defRPr/>
            </a:lvl8pPr>
            <a:lvl9pPr marL="4114800" lvl="8" indent="-314325" algn="l">
              <a:lnSpc>
                <a:spcPct val="100000"/>
              </a:lnSpc>
              <a:spcBef>
                <a:spcPts val="5900"/>
              </a:spcBef>
              <a:spcAft>
                <a:spcPts val="0"/>
              </a:spcAft>
              <a:buClr>
                <a:srgbClr val="FFFFFF"/>
              </a:buClr>
              <a:buSzPts val="1350"/>
              <a:buChar char="•"/>
              <a:defRPr/>
            </a:lvl9pPr>
          </a:lstStyle>
          <a:p>
            <a:endParaRPr/>
          </a:p>
        </p:txBody>
      </p:sp>
      <p:sp>
        <p:nvSpPr>
          <p:cNvPr id="37" name="Google Shape;37;p31"/>
          <p:cNvSpPr txBox="1">
            <a:spLocks noGrp="1"/>
          </p:cNvSpPr>
          <p:nvPr>
            <p:ph type="sldNum" idx="12"/>
          </p:nvPr>
        </p:nvSpPr>
        <p:spPr>
          <a:xfrm>
            <a:off x="11935814" y="13001625"/>
            <a:ext cx="494513" cy="511175"/>
          </a:xfrm>
          <a:prstGeom prst="rect">
            <a:avLst/>
          </a:prstGeom>
          <a:noFill/>
          <a:ln>
            <a:noFill/>
          </a:ln>
        </p:spPr>
        <p:txBody>
          <a:bodyPr spcFirstLastPara="1" wrap="square" lIns="71425" tIns="71425" rIns="71425" bIns="71425" anchor="t" anchorCtr="0">
            <a:noAutofit/>
          </a:bodyPr>
          <a:lstStyle>
            <a:lvl1pPr marL="0" marR="0" lvl="0"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rcadores">
  <p:cSld name="Marcadores">
    <p:spTree>
      <p:nvGrpSpPr>
        <p:cNvPr id="1" name="Shape 38"/>
        <p:cNvGrpSpPr/>
        <p:nvPr/>
      </p:nvGrpSpPr>
      <p:grpSpPr>
        <a:xfrm>
          <a:off x="0" y="0"/>
          <a:ext cx="0" cy="0"/>
          <a:chOff x="0" y="0"/>
          <a:chExt cx="0" cy="0"/>
        </a:xfrm>
      </p:grpSpPr>
      <p:sp>
        <p:nvSpPr>
          <p:cNvPr id="39" name="Google Shape;39;p32"/>
          <p:cNvSpPr txBox="1">
            <a:spLocks noGrp="1"/>
          </p:cNvSpPr>
          <p:nvPr>
            <p:ph type="body" idx="1"/>
          </p:nvPr>
        </p:nvSpPr>
        <p:spPr>
          <a:xfrm>
            <a:off x="4387453" y="1785937"/>
            <a:ext cx="15609095" cy="10144126"/>
          </a:xfrm>
          <a:prstGeom prst="rect">
            <a:avLst/>
          </a:prstGeom>
          <a:noFill/>
          <a:ln>
            <a:noFill/>
          </a:ln>
        </p:spPr>
        <p:txBody>
          <a:bodyPr spcFirstLastPara="1" wrap="square" lIns="71425" tIns="71425" rIns="71425" bIns="71425" anchor="ctr" anchorCtr="0">
            <a:noAutofit/>
          </a:bodyPr>
          <a:lstStyle>
            <a:lvl1pPr marL="457200" lvl="0" indent="-314325" algn="l">
              <a:lnSpc>
                <a:spcPct val="100000"/>
              </a:lnSpc>
              <a:spcBef>
                <a:spcPts val="5900"/>
              </a:spcBef>
              <a:spcAft>
                <a:spcPts val="0"/>
              </a:spcAft>
              <a:buClr>
                <a:srgbClr val="FFFFFF"/>
              </a:buClr>
              <a:buSzPts val="1350"/>
              <a:buChar char="•"/>
              <a:defRPr/>
            </a:lvl1pPr>
            <a:lvl2pPr marL="914400" lvl="1" indent="-314325" algn="l">
              <a:lnSpc>
                <a:spcPct val="100000"/>
              </a:lnSpc>
              <a:spcBef>
                <a:spcPts val="5900"/>
              </a:spcBef>
              <a:spcAft>
                <a:spcPts val="0"/>
              </a:spcAft>
              <a:buClr>
                <a:srgbClr val="FFFFFF"/>
              </a:buClr>
              <a:buSzPts val="1350"/>
              <a:buChar char="•"/>
              <a:defRPr/>
            </a:lvl2pPr>
            <a:lvl3pPr marL="1371600" lvl="2" indent="-314325" algn="l">
              <a:lnSpc>
                <a:spcPct val="100000"/>
              </a:lnSpc>
              <a:spcBef>
                <a:spcPts val="5900"/>
              </a:spcBef>
              <a:spcAft>
                <a:spcPts val="0"/>
              </a:spcAft>
              <a:buClr>
                <a:srgbClr val="FFFFFF"/>
              </a:buClr>
              <a:buSzPts val="1350"/>
              <a:buChar char="•"/>
              <a:defRPr/>
            </a:lvl3pPr>
            <a:lvl4pPr marL="1828800" lvl="3" indent="-314325" algn="l">
              <a:lnSpc>
                <a:spcPct val="100000"/>
              </a:lnSpc>
              <a:spcBef>
                <a:spcPts val="5900"/>
              </a:spcBef>
              <a:spcAft>
                <a:spcPts val="0"/>
              </a:spcAft>
              <a:buClr>
                <a:srgbClr val="FFFFFF"/>
              </a:buClr>
              <a:buSzPts val="1350"/>
              <a:buChar char="•"/>
              <a:defRPr/>
            </a:lvl4pPr>
            <a:lvl5pPr marL="2286000" lvl="4" indent="-314325" algn="l">
              <a:lnSpc>
                <a:spcPct val="100000"/>
              </a:lnSpc>
              <a:spcBef>
                <a:spcPts val="5900"/>
              </a:spcBef>
              <a:spcAft>
                <a:spcPts val="0"/>
              </a:spcAft>
              <a:buClr>
                <a:srgbClr val="FFFFFF"/>
              </a:buClr>
              <a:buSzPts val="1350"/>
              <a:buChar char="•"/>
              <a:defRPr/>
            </a:lvl5pPr>
            <a:lvl6pPr marL="2743200" lvl="5" indent="-314325" algn="l">
              <a:lnSpc>
                <a:spcPct val="100000"/>
              </a:lnSpc>
              <a:spcBef>
                <a:spcPts val="5900"/>
              </a:spcBef>
              <a:spcAft>
                <a:spcPts val="0"/>
              </a:spcAft>
              <a:buClr>
                <a:srgbClr val="FFFFFF"/>
              </a:buClr>
              <a:buSzPts val="1350"/>
              <a:buChar char="•"/>
              <a:defRPr/>
            </a:lvl6pPr>
            <a:lvl7pPr marL="3200400" lvl="6" indent="-314325" algn="l">
              <a:lnSpc>
                <a:spcPct val="100000"/>
              </a:lnSpc>
              <a:spcBef>
                <a:spcPts val="5900"/>
              </a:spcBef>
              <a:spcAft>
                <a:spcPts val="0"/>
              </a:spcAft>
              <a:buClr>
                <a:srgbClr val="FFFFFF"/>
              </a:buClr>
              <a:buSzPts val="1350"/>
              <a:buChar char="•"/>
              <a:defRPr/>
            </a:lvl7pPr>
            <a:lvl8pPr marL="3657600" lvl="7" indent="-314325" algn="l">
              <a:lnSpc>
                <a:spcPct val="100000"/>
              </a:lnSpc>
              <a:spcBef>
                <a:spcPts val="5900"/>
              </a:spcBef>
              <a:spcAft>
                <a:spcPts val="0"/>
              </a:spcAft>
              <a:buClr>
                <a:srgbClr val="FFFFFF"/>
              </a:buClr>
              <a:buSzPts val="1350"/>
              <a:buChar char="•"/>
              <a:defRPr/>
            </a:lvl8pPr>
            <a:lvl9pPr marL="4114800" lvl="8" indent="-314325" algn="l">
              <a:lnSpc>
                <a:spcPct val="100000"/>
              </a:lnSpc>
              <a:spcBef>
                <a:spcPts val="5900"/>
              </a:spcBef>
              <a:spcAft>
                <a:spcPts val="0"/>
              </a:spcAft>
              <a:buClr>
                <a:srgbClr val="FFFFFF"/>
              </a:buClr>
              <a:buSzPts val="1350"/>
              <a:buChar char="•"/>
              <a:defRPr/>
            </a:lvl9pPr>
          </a:lstStyle>
          <a:p>
            <a:endParaRPr/>
          </a:p>
        </p:txBody>
      </p:sp>
      <p:sp>
        <p:nvSpPr>
          <p:cNvPr id="40" name="Google Shape;40;p32"/>
          <p:cNvSpPr txBox="1">
            <a:spLocks noGrp="1"/>
          </p:cNvSpPr>
          <p:nvPr>
            <p:ph type="sldNum" idx="12"/>
          </p:nvPr>
        </p:nvSpPr>
        <p:spPr>
          <a:xfrm>
            <a:off x="11935814" y="13001625"/>
            <a:ext cx="494513" cy="511175"/>
          </a:xfrm>
          <a:prstGeom prst="rect">
            <a:avLst/>
          </a:prstGeom>
          <a:noFill/>
          <a:ln>
            <a:noFill/>
          </a:ln>
        </p:spPr>
        <p:txBody>
          <a:bodyPr spcFirstLastPara="1" wrap="square" lIns="71425" tIns="71425" rIns="71425" bIns="71425" anchor="t" anchorCtr="0">
            <a:noAutofit/>
          </a:bodyPr>
          <a:lstStyle>
            <a:lvl1pPr marL="0" marR="0" lvl="0"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rês Fotos">
  <p:cSld name="Três Fotos">
    <p:spTree>
      <p:nvGrpSpPr>
        <p:cNvPr id="1" name="Shape 41"/>
        <p:cNvGrpSpPr/>
        <p:nvPr/>
      </p:nvGrpSpPr>
      <p:grpSpPr>
        <a:xfrm>
          <a:off x="0" y="0"/>
          <a:ext cx="0" cy="0"/>
          <a:chOff x="0" y="0"/>
          <a:chExt cx="0" cy="0"/>
        </a:xfrm>
      </p:grpSpPr>
      <p:sp>
        <p:nvSpPr>
          <p:cNvPr id="42" name="Google Shape;42;p33"/>
          <p:cNvSpPr>
            <a:spLocks noGrp="1"/>
          </p:cNvSpPr>
          <p:nvPr>
            <p:ph type="pic" idx="2"/>
          </p:nvPr>
        </p:nvSpPr>
        <p:spPr>
          <a:xfrm>
            <a:off x="12495609" y="7161609"/>
            <a:ext cx="7500938" cy="548282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1pPr>
            <a:lvl2pPr marR="0" lvl="1"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2pPr>
            <a:lvl3pPr marR="0" lvl="2"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3pPr>
            <a:lvl4pPr marR="0" lvl="3"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4pPr>
            <a:lvl5pPr marR="0" lvl="4"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5pPr>
            <a:lvl6pPr marR="0" lvl="5"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6pPr>
            <a:lvl7pPr marR="0" lvl="6"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7pPr>
            <a:lvl8pPr marR="0" lvl="7"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8pPr>
            <a:lvl9pPr marR="0" lvl="8"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9pPr>
          </a:lstStyle>
          <a:p>
            <a:endParaRPr/>
          </a:p>
        </p:txBody>
      </p:sp>
      <p:sp>
        <p:nvSpPr>
          <p:cNvPr id="43" name="Google Shape;43;p33"/>
          <p:cNvSpPr>
            <a:spLocks noGrp="1"/>
          </p:cNvSpPr>
          <p:nvPr>
            <p:ph type="pic" idx="3"/>
          </p:nvPr>
        </p:nvSpPr>
        <p:spPr>
          <a:xfrm>
            <a:off x="12495609" y="1071562"/>
            <a:ext cx="7500938" cy="548282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1pPr>
            <a:lvl2pPr marR="0" lvl="1"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2pPr>
            <a:lvl3pPr marR="0" lvl="2"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3pPr>
            <a:lvl4pPr marR="0" lvl="3"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4pPr>
            <a:lvl5pPr marR="0" lvl="4"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5pPr>
            <a:lvl6pPr marR="0" lvl="5"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6pPr>
            <a:lvl7pPr marR="0" lvl="6"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7pPr>
            <a:lvl8pPr marR="0" lvl="7"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8pPr>
            <a:lvl9pPr marR="0" lvl="8"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9pPr>
          </a:lstStyle>
          <a:p>
            <a:endParaRPr/>
          </a:p>
        </p:txBody>
      </p:sp>
      <p:sp>
        <p:nvSpPr>
          <p:cNvPr id="44" name="Google Shape;44;p33"/>
          <p:cNvSpPr>
            <a:spLocks noGrp="1"/>
          </p:cNvSpPr>
          <p:nvPr>
            <p:ph type="pic" idx="4"/>
          </p:nvPr>
        </p:nvSpPr>
        <p:spPr>
          <a:xfrm>
            <a:off x="4387453" y="1072805"/>
            <a:ext cx="7500938" cy="11572876"/>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1pPr>
            <a:lvl2pPr marR="0" lvl="1"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2pPr>
            <a:lvl3pPr marR="0" lvl="2"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3pPr>
            <a:lvl4pPr marR="0" lvl="3"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4pPr>
            <a:lvl5pPr marR="0" lvl="4"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5pPr>
            <a:lvl6pPr marR="0" lvl="5"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6pPr>
            <a:lvl7pPr marR="0" lvl="6"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7pPr>
            <a:lvl8pPr marR="0" lvl="7"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8pPr>
            <a:lvl9pPr marR="0" lvl="8"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9pPr>
          </a:lstStyle>
          <a:p>
            <a:endParaRPr/>
          </a:p>
        </p:txBody>
      </p:sp>
      <p:sp>
        <p:nvSpPr>
          <p:cNvPr id="45" name="Google Shape;45;p33"/>
          <p:cNvSpPr txBox="1">
            <a:spLocks noGrp="1"/>
          </p:cNvSpPr>
          <p:nvPr>
            <p:ph type="sldNum" idx="12"/>
          </p:nvPr>
        </p:nvSpPr>
        <p:spPr>
          <a:xfrm>
            <a:off x="11935814" y="13001625"/>
            <a:ext cx="494513" cy="511175"/>
          </a:xfrm>
          <a:prstGeom prst="rect">
            <a:avLst/>
          </a:prstGeom>
          <a:noFill/>
          <a:ln>
            <a:noFill/>
          </a:ln>
        </p:spPr>
        <p:txBody>
          <a:bodyPr spcFirstLastPara="1" wrap="square" lIns="71425" tIns="71425" rIns="71425" bIns="71425" anchor="t" anchorCtr="0">
            <a:noAutofit/>
          </a:bodyPr>
          <a:lstStyle>
            <a:lvl1pPr marL="0" marR="0" lvl="0"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4387453" y="571500"/>
            <a:ext cx="15609095" cy="2982516"/>
          </a:xfrm>
          <a:prstGeom prst="rect">
            <a:avLst/>
          </a:prstGeom>
          <a:noFill/>
          <a:ln>
            <a:noFill/>
          </a:ln>
        </p:spPr>
        <p:txBody>
          <a:bodyPr spcFirstLastPara="1" wrap="square" lIns="71425" tIns="71425" rIns="71425" bIns="71425" anchor="ctr" anchorCtr="0">
            <a:noAutofit/>
          </a:bodyPr>
          <a:lstStyle>
            <a:lvl1pPr marR="0" lvl="0" algn="ctr" rtl="0">
              <a:lnSpc>
                <a:spcPct val="100000"/>
              </a:lnSpc>
              <a:spcBef>
                <a:spcPts val="0"/>
              </a:spcBef>
              <a:spcAft>
                <a:spcPts val="0"/>
              </a:spcAft>
              <a:buClr>
                <a:srgbClr val="FFFFFF"/>
              </a:buClr>
              <a:buSzPts val="11200"/>
              <a:buFont typeface="Helvetica Neue Light"/>
              <a:buNone/>
              <a:defRPr sz="11200" b="0" i="0" u="none" strike="noStrike" cap="none">
                <a:solidFill>
                  <a:srgbClr val="FFFFFF"/>
                </a:solidFill>
                <a:latin typeface="Helvetica Neue Light"/>
                <a:ea typeface="Helvetica Neue Light"/>
                <a:cs typeface="Helvetica Neue Light"/>
                <a:sym typeface="Helvetica Neue Light"/>
              </a:defRPr>
            </a:lvl1pPr>
            <a:lvl2pPr marR="0" lvl="1" algn="ctr" rtl="0">
              <a:lnSpc>
                <a:spcPct val="100000"/>
              </a:lnSpc>
              <a:spcBef>
                <a:spcPts val="0"/>
              </a:spcBef>
              <a:spcAft>
                <a:spcPts val="0"/>
              </a:spcAft>
              <a:buClr>
                <a:srgbClr val="FFFFFF"/>
              </a:buClr>
              <a:buSzPts val="11200"/>
              <a:buFont typeface="Helvetica Neue Light"/>
              <a:buNone/>
              <a:defRPr sz="11200" b="0" i="0" u="none" strike="noStrike" cap="none">
                <a:solidFill>
                  <a:srgbClr val="FFFFFF"/>
                </a:solidFill>
                <a:latin typeface="Helvetica Neue Light"/>
                <a:ea typeface="Helvetica Neue Light"/>
                <a:cs typeface="Helvetica Neue Light"/>
                <a:sym typeface="Helvetica Neue Light"/>
              </a:defRPr>
            </a:lvl2pPr>
            <a:lvl3pPr marR="0" lvl="2" algn="ctr" rtl="0">
              <a:lnSpc>
                <a:spcPct val="100000"/>
              </a:lnSpc>
              <a:spcBef>
                <a:spcPts val="0"/>
              </a:spcBef>
              <a:spcAft>
                <a:spcPts val="0"/>
              </a:spcAft>
              <a:buClr>
                <a:srgbClr val="FFFFFF"/>
              </a:buClr>
              <a:buSzPts val="11200"/>
              <a:buFont typeface="Helvetica Neue Light"/>
              <a:buNone/>
              <a:defRPr sz="11200" b="0" i="0" u="none" strike="noStrike" cap="none">
                <a:solidFill>
                  <a:srgbClr val="FFFFFF"/>
                </a:solidFill>
                <a:latin typeface="Helvetica Neue Light"/>
                <a:ea typeface="Helvetica Neue Light"/>
                <a:cs typeface="Helvetica Neue Light"/>
                <a:sym typeface="Helvetica Neue Light"/>
              </a:defRPr>
            </a:lvl3pPr>
            <a:lvl4pPr marR="0" lvl="3" algn="ctr" rtl="0">
              <a:lnSpc>
                <a:spcPct val="100000"/>
              </a:lnSpc>
              <a:spcBef>
                <a:spcPts val="0"/>
              </a:spcBef>
              <a:spcAft>
                <a:spcPts val="0"/>
              </a:spcAft>
              <a:buClr>
                <a:srgbClr val="FFFFFF"/>
              </a:buClr>
              <a:buSzPts val="11200"/>
              <a:buFont typeface="Helvetica Neue Light"/>
              <a:buNone/>
              <a:defRPr sz="11200" b="0" i="0" u="none" strike="noStrike" cap="none">
                <a:solidFill>
                  <a:srgbClr val="FFFFFF"/>
                </a:solidFill>
                <a:latin typeface="Helvetica Neue Light"/>
                <a:ea typeface="Helvetica Neue Light"/>
                <a:cs typeface="Helvetica Neue Light"/>
                <a:sym typeface="Helvetica Neue Light"/>
              </a:defRPr>
            </a:lvl4pPr>
            <a:lvl5pPr marR="0" lvl="4" algn="ctr" rtl="0">
              <a:lnSpc>
                <a:spcPct val="100000"/>
              </a:lnSpc>
              <a:spcBef>
                <a:spcPts val="0"/>
              </a:spcBef>
              <a:spcAft>
                <a:spcPts val="0"/>
              </a:spcAft>
              <a:buClr>
                <a:srgbClr val="FFFFFF"/>
              </a:buClr>
              <a:buSzPts val="11200"/>
              <a:buFont typeface="Helvetica Neue Light"/>
              <a:buNone/>
              <a:defRPr sz="11200" b="0" i="0" u="none" strike="noStrike" cap="none">
                <a:solidFill>
                  <a:srgbClr val="FFFFFF"/>
                </a:solidFill>
                <a:latin typeface="Helvetica Neue Light"/>
                <a:ea typeface="Helvetica Neue Light"/>
                <a:cs typeface="Helvetica Neue Light"/>
                <a:sym typeface="Helvetica Neue Light"/>
              </a:defRPr>
            </a:lvl5pPr>
            <a:lvl6pPr marR="0" lvl="5" algn="ctr" rtl="0">
              <a:lnSpc>
                <a:spcPct val="100000"/>
              </a:lnSpc>
              <a:spcBef>
                <a:spcPts val="0"/>
              </a:spcBef>
              <a:spcAft>
                <a:spcPts val="0"/>
              </a:spcAft>
              <a:buClr>
                <a:srgbClr val="FFFFFF"/>
              </a:buClr>
              <a:buSzPts val="11200"/>
              <a:buFont typeface="Helvetica Neue Light"/>
              <a:buNone/>
              <a:defRPr sz="11200" b="0" i="0" u="none" strike="noStrike" cap="none">
                <a:solidFill>
                  <a:srgbClr val="FFFFFF"/>
                </a:solidFill>
                <a:latin typeface="Helvetica Neue Light"/>
                <a:ea typeface="Helvetica Neue Light"/>
                <a:cs typeface="Helvetica Neue Light"/>
                <a:sym typeface="Helvetica Neue Light"/>
              </a:defRPr>
            </a:lvl6pPr>
            <a:lvl7pPr marR="0" lvl="6" algn="ctr" rtl="0">
              <a:lnSpc>
                <a:spcPct val="100000"/>
              </a:lnSpc>
              <a:spcBef>
                <a:spcPts val="0"/>
              </a:spcBef>
              <a:spcAft>
                <a:spcPts val="0"/>
              </a:spcAft>
              <a:buClr>
                <a:srgbClr val="FFFFFF"/>
              </a:buClr>
              <a:buSzPts val="11200"/>
              <a:buFont typeface="Helvetica Neue Light"/>
              <a:buNone/>
              <a:defRPr sz="11200" b="0" i="0" u="none" strike="noStrike" cap="none">
                <a:solidFill>
                  <a:srgbClr val="FFFFFF"/>
                </a:solidFill>
                <a:latin typeface="Helvetica Neue Light"/>
                <a:ea typeface="Helvetica Neue Light"/>
                <a:cs typeface="Helvetica Neue Light"/>
                <a:sym typeface="Helvetica Neue Light"/>
              </a:defRPr>
            </a:lvl7pPr>
            <a:lvl8pPr marR="0" lvl="7" algn="ctr" rtl="0">
              <a:lnSpc>
                <a:spcPct val="100000"/>
              </a:lnSpc>
              <a:spcBef>
                <a:spcPts val="0"/>
              </a:spcBef>
              <a:spcAft>
                <a:spcPts val="0"/>
              </a:spcAft>
              <a:buClr>
                <a:srgbClr val="FFFFFF"/>
              </a:buClr>
              <a:buSzPts val="11200"/>
              <a:buFont typeface="Helvetica Neue Light"/>
              <a:buNone/>
              <a:defRPr sz="11200" b="0" i="0" u="none" strike="noStrike" cap="none">
                <a:solidFill>
                  <a:srgbClr val="FFFFFF"/>
                </a:solidFill>
                <a:latin typeface="Helvetica Neue Light"/>
                <a:ea typeface="Helvetica Neue Light"/>
                <a:cs typeface="Helvetica Neue Light"/>
                <a:sym typeface="Helvetica Neue Light"/>
              </a:defRPr>
            </a:lvl8pPr>
            <a:lvl9pPr marR="0" lvl="8" algn="ctr" rtl="0">
              <a:lnSpc>
                <a:spcPct val="100000"/>
              </a:lnSpc>
              <a:spcBef>
                <a:spcPts val="0"/>
              </a:spcBef>
              <a:spcAft>
                <a:spcPts val="0"/>
              </a:spcAft>
              <a:buClr>
                <a:srgbClr val="FFFFFF"/>
              </a:buClr>
              <a:buSzPts val="11200"/>
              <a:buFont typeface="Helvetica Neue Light"/>
              <a:buNone/>
              <a:defRPr sz="11200" b="0" i="0" u="none" strike="noStrike" cap="none">
                <a:solidFill>
                  <a:srgbClr val="FFFFFF"/>
                </a:solidFill>
                <a:latin typeface="Helvetica Neue Light"/>
                <a:ea typeface="Helvetica Neue Light"/>
                <a:cs typeface="Helvetica Neue Light"/>
                <a:sym typeface="Helvetica Neue Light"/>
              </a:defRPr>
            </a:lvl9pPr>
          </a:lstStyle>
          <a:p>
            <a:endParaRPr/>
          </a:p>
        </p:txBody>
      </p:sp>
      <p:sp>
        <p:nvSpPr>
          <p:cNvPr id="7" name="Google Shape;7;p24"/>
          <p:cNvSpPr txBox="1">
            <a:spLocks noGrp="1"/>
          </p:cNvSpPr>
          <p:nvPr>
            <p:ph type="body" idx="1"/>
          </p:nvPr>
        </p:nvSpPr>
        <p:spPr>
          <a:xfrm>
            <a:off x="4387453" y="3643312"/>
            <a:ext cx="15609095" cy="8840392"/>
          </a:xfrm>
          <a:prstGeom prst="rect">
            <a:avLst/>
          </a:prstGeom>
          <a:noFill/>
          <a:ln>
            <a:noFill/>
          </a:ln>
        </p:spPr>
        <p:txBody>
          <a:bodyPr spcFirstLastPara="1" wrap="square" lIns="71425" tIns="71425" rIns="71425" bIns="71425" anchor="ctr" anchorCtr="0">
            <a:noAutofit/>
          </a:bodyPr>
          <a:lstStyle>
            <a:lvl1pPr marL="457200" marR="0" lvl="0" indent="-476250"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1pPr>
            <a:lvl2pPr marL="914400" marR="0" lvl="1" indent="-476250"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2pPr>
            <a:lvl3pPr marL="1371600" marR="0" lvl="2" indent="-476250"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3pPr>
            <a:lvl4pPr marL="1828800" marR="0" lvl="3" indent="-476250"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4pPr>
            <a:lvl5pPr marL="2286000" marR="0" lvl="4" indent="-476250"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5pPr>
            <a:lvl6pPr marL="2743200" marR="0" lvl="5" indent="-476250"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6pPr>
            <a:lvl7pPr marL="3200400" marR="0" lvl="6" indent="-476250"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7pPr>
            <a:lvl8pPr marL="3657600" marR="0" lvl="7" indent="-476250"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8pPr>
            <a:lvl9pPr marL="4114800" marR="0" lvl="8" indent="-476250" algn="l" rtl="0">
              <a:lnSpc>
                <a:spcPct val="100000"/>
              </a:lnSpc>
              <a:spcBef>
                <a:spcPts val="5900"/>
              </a:spcBef>
              <a:spcAft>
                <a:spcPts val="0"/>
              </a:spcAft>
              <a:buClr>
                <a:srgbClr val="FFFFFF"/>
              </a:buClr>
              <a:buSzPts val="3900"/>
              <a:buFont typeface="Helvetica Neue Light"/>
              <a:buChar char="•"/>
              <a:defRPr sz="5200" b="0" i="0" u="none" strike="noStrike" cap="none">
                <a:solidFill>
                  <a:srgbClr val="FFFFFF"/>
                </a:solidFill>
                <a:latin typeface="Helvetica Neue Light"/>
                <a:ea typeface="Helvetica Neue Light"/>
                <a:cs typeface="Helvetica Neue Light"/>
                <a:sym typeface="Helvetica Neue Light"/>
              </a:defRPr>
            </a:lvl9pPr>
          </a:lstStyle>
          <a:p>
            <a:endParaRPr/>
          </a:p>
        </p:txBody>
      </p:sp>
      <p:sp>
        <p:nvSpPr>
          <p:cNvPr id="8" name="Google Shape;8;p24"/>
          <p:cNvSpPr txBox="1">
            <a:spLocks noGrp="1"/>
          </p:cNvSpPr>
          <p:nvPr>
            <p:ph type="sldNum" idx="12"/>
          </p:nvPr>
        </p:nvSpPr>
        <p:spPr>
          <a:xfrm>
            <a:off x="11935814" y="13026231"/>
            <a:ext cx="494513" cy="511176"/>
          </a:xfrm>
          <a:prstGeom prst="rect">
            <a:avLst/>
          </a:prstGeom>
          <a:noFill/>
          <a:ln>
            <a:noFill/>
          </a:ln>
        </p:spPr>
        <p:txBody>
          <a:bodyPr spcFirstLastPara="1" wrap="square" lIns="71425" tIns="71425" rIns="71425" bIns="71425" anchor="b" anchorCtr="0">
            <a:noAutofit/>
          </a:bodyPr>
          <a:lstStyle>
            <a:lvl1pPr marL="0" marR="0" lvl="0"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hyperlink" Target="https://www.cubos.academy"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2E2E36"/>
            </a:gs>
            <a:gs pos="50000">
              <a:srgbClr val="37374F"/>
            </a:gs>
            <a:gs pos="100000">
              <a:srgbClr val="FF0178"/>
            </a:gs>
          </a:gsLst>
          <a:lin ang="5400012" scaled="0"/>
        </a:gradFill>
        <a:effectLst/>
      </p:bgPr>
    </p:bg>
    <p:spTree>
      <p:nvGrpSpPr>
        <p:cNvPr id="1" name="Shape 58"/>
        <p:cNvGrpSpPr/>
        <p:nvPr/>
      </p:nvGrpSpPr>
      <p:grpSpPr>
        <a:xfrm>
          <a:off x="0" y="0"/>
          <a:ext cx="0" cy="0"/>
          <a:chOff x="0" y="0"/>
          <a:chExt cx="0" cy="0"/>
        </a:xfrm>
      </p:grpSpPr>
      <p:pic>
        <p:nvPicPr>
          <p:cNvPr id="59" name="Google Shape;59;p1"/>
          <p:cNvPicPr preferRelativeResize="0"/>
          <p:nvPr/>
        </p:nvPicPr>
        <p:blipFill rotWithShape="1">
          <a:blip r:embed="rId3">
            <a:alphaModFix amt="20000"/>
          </a:blip>
          <a:srcRect/>
          <a:stretch/>
        </p:blipFill>
        <p:spPr>
          <a:xfrm>
            <a:off x="-68100" y="31179"/>
            <a:ext cx="24444299" cy="14263252"/>
          </a:xfrm>
          <a:prstGeom prst="rect">
            <a:avLst/>
          </a:prstGeom>
          <a:noFill/>
          <a:ln>
            <a:noFill/>
          </a:ln>
        </p:spPr>
      </p:pic>
      <p:pic>
        <p:nvPicPr>
          <p:cNvPr id="60" name="Google Shape;60;p1"/>
          <p:cNvPicPr preferRelativeResize="0"/>
          <p:nvPr/>
        </p:nvPicPr>
        <p:blipFill rotWithShape="1">
          <a:blip r:embed="rId4">
            <a:alphaModFix/>
          </a:blip>
          <a:srcRect/>
          <a:stretch/>
        </p:blipFill>
        <p:spPr>
          <a:xfrm>
            <a:off x="9538700" y="8407588"/>
            <a:ext cx="5306600" cy="2646650"/>
          </a:xfrm>
          <a:prstGeom prst="rect">
            <a:avLst/>
          </a:prstGeom>
          <a:noFill/>
          <a:ln>
            <a:noFill/>
          </a:ln>
        </p:spPr>
      </p:pic>
      <p:grpSp>
        <p:nvGrpSpPr>
          <p:cNvPr id="61" name="Google Shape;61;p1"/>
          <p:cNvGrpSpPr/>
          <p:nvPr/>
        </p:nvGrpSpPr>
        <p:grpSpPr>
          <a:xfrm>
            <a:off x="-30150" y="12383050"/>
            <a:ext cx="24444300" cy="1906650"/>
            <a:chOff x="-30150" y="12383050"/>
            <a:chExt cx="24444300" cy="1906650"/>
          </a:xfrm>
        </p:grpSpPr>
        <p:pic>
          <p:nvPicPr>
            <p:cNvPr id="62" name="Google Shape;62;p1"/>
            <p:cNvPicPr preferRelativeResize="0"/>
            <p:nvPr/>
          </p:nvPicPr>
          <p:blipFill rotWithShape="1">
            <a:blip r:embed="rId5">
              <a:alphaModFix/>
            </a:blip>
            <a:srcRect/>
            <a:stretch/>
          </p:blipFill>
          <p:spPr>
            <a:xfrm>
              <a:off x="11092278" y="12383050"/>
              <a:ext cx="2171897" cy="974920"/>
            </a:xfrm>
            <a:prstGeom prst="rect">
              <a:avLst/>
            </a:prstGeom>
            <a:noFill/>
            <a:ln>
              <a:noFill/>
            </a:ln>
          </p:spPr>
        </p:pic>
        <p:sp>
          <p:nvSpPr>
            <p:cNvPr id="63" name="Google Shape;63;p1"/>
            <p:cNvSpPr/>
            <p:nvPr/>
          </p:nvSpPr>
          <p:spPr>
            <a:xfrm rot="10800000">
              <a:off x="-30150" y="13081600"/>
              <a:ext cx="24444300" cy="12081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64" name="Google Shape;64;p1"/>
          <p:cNvCxnSpPr/>
          <p:nvPr/>
        </p:nvCxnSpPr>
        <p:spPr>
          <a:xfrm>
            <a:off x="8167050" y="8233238"/>
            <a:ext cx="8049900" cy="0"/>
          </a:xfrm>
          <a:prstGeom prst="straightConnector1">
            <a:avLst/>
          </a:prstGeom>
          <a:noFill/>
          <a:ln w="9525" cap="flat" cmpd="sng">
            <a:solidFill>
              <a:srgbClr val="D9D9D9"/>
            </a:solidFill>
            <a:prstDash val="solid"/>
            <a:round/>
            <a:headEnd type="none" w="sm" len="sm"/>
            <a:tailEnd type="none" w="sm" len="sm"/>
          </a:ln>
        </p:spPr>
      </p:cxnSp>
      <p:cxnSp>
        <p:nvCxnSpPr>
          <p:cNvPr id="65" name="Google Shape;65;p1"/>
          <p:cNvCxnSpPr/>
          <p:nvPr/>
        </p:nvCxnSpPr>
        <p:spPr>
          <a:xfrm>
            <a:off x="8167050" y="4637363"/>
            <a:ext cx="8049900" cy="0"/>
          </a:xfrm>
          <a:prstGeom prst="straightConnector1">
            <a:avLst/>
          </a:prstGeom>
          <a:noFill/>
          <a:ln w="9525" cap="flat" cmpd="sng">
            <a:solidFill>
              <a:srgbClr val="D9D9D9"/>
            </a:solidFill>
            <a:prstDash val="solid"/>
            <a:round/>
            <a:headEnd type="none" w="sm" len="sm"/>
            <a:tailEnd type="none" w="sm" len="sm"/>
          </a:ln>
        </p:spPr>
      </p:cxnSp>
      <p:sp>
        <p:nvSpPr>
          <p:cNvPr id="66" name="Google Shape;66;p1"/>
          <p:cNvSpPr txBox="1">
            <a:spLocks noGrp="1"/>
          </p:cNvSpPr>
          <p:nvPr>
            <p:ph type="body" idx="1"/>
          </p:nvPr>
        </p:nvSpPr>
        <p:spPr>
          <a:xfrm>
            <a:off x="6479250" y="2103150"/>
            <a:ext cx="11425500" cy="2315700"/>
          </a:xfrm>
          <a:prstGeom prst="rect">
            <a:avLst/>
          </a:prstGeom>
          <a:noFill/>
          <a:ln>
            <a:noFill/>
          </a:ln>
        </p:spPr>
        <p:txBody>
          <a:bodyPr spcFirstLastPara="1" wrap="square" lIns="71425" tIns="71425" rIns="71425" bIns="71425" anchor="b" anchorCtr="0">
            <a:noAutofit/>
          </a:bodyPr>
          <a:lstStyle/>
          <a:p>
            <a:pPr marL="0" lvl="0" indent="0" algn="ctr" rtl="0">
              <a:lnSpc>
                <a:spcPct val="100000"/>
              </a:lnSpc>
              <a:spcBef>
                <a:spcPts val="0"/>
              </a:spcBef>
              <a:spcAft>
                <a:spcPts val="0"/>
              </a:spcAft>
              <a:buSzPts val="4400"/>
              <a:buNone/>
            </a:pPr>
            <a:r>
              <a:rPr lang="en-US" sz="6000">
                <a:solidFill>
                  <a:schemeClr val="lt1"/>
                </a:solidFill>
                <a:latin typeface="Montserrat Light"/>
                <a:ea typeface="Montserrat Light"/>
                <a:cs typeface="Montserrat Light"/>
                <a:sym typeface="Montserrat Light"/>
              </a:rPr>
              <a:t>Back-end</a:t>
            </a:r>
            <a:endParaRPr sz="6000">
              <a:solidFill>
                <a:schemeClr val="lt1"/>
              </a:solidFill>
              <a:latin typeface="Montserrat Light"/>
              <a:ea typeface="Montserrat Light"/>
              <a:cs typeface="Montserrat Light"/>
              <a:sym typeface="Montserrat Light"/>
            </a:endParaRPr>
          </a:p>
        </p:txBody>
      </p:sp>
      <p:sp>
        <p:nvSpPr>
          <p:cNvPr id="67" name="Google Shape;67;p1"/>
          <p:cNvSpPr txBox="1"/>
          <p:nvPr/>
        </p:nvSpPr>
        <p:spPr>
          <a:xfrm>
            <a:off x="306000" y="4923000"/>
            <a:ext cx="23841599" cy="3054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9600" b="1" i="0" u="none" strike="noStrike" cap="none" dirty="0" err="1">
                <a:solidFill>
                  <a:srgbClr val="FFFFFF"/>
                </a:solidFill>
                <a:latin typeface="Montserrat"/>
                <a:ea typeface="Montserrat"/>
                <a:cs typeface="Montserrat"/>
                <a:sym typeface="Montserrat"/>
              </a:rPr>
              <a:t>Modelagem</a:t>
            </a:r>
            <a:r>
              <a:rPr lang="en-US" sz="9600" b="1" i="0" u="none" strike="noStrike" cap="none" dirty="0">
                <a:solidFill>
                  <a:srgbClr val="FFFFFF"/>
                </a:solidFill>
                <a:latin typeface="Montserrat"/>
                <a:ea typeface="Montserrat"/>
                <a:cs typeface="Montserrat"/>
                <a:sym typeface="Montserrat"/>
              </a:rPr>
              <a:t> de Dados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2E2E36"/>
            </a:gs>
            <a:gs pos="50000">
              <a:srgbClr val="37374F"/>
            </a:gs>
            <a:gs pos="100000">
              <a:srgbClr val="FF0178"/>
            </a:gs>
          </a:gsLst>
          <a:lin ang="5400012" scaled="0"/>
        </a:gradFill>
        <a:effectLst/>
      </p:bgPr>
    </p:bg>
    <p:spTree>
      <p:nvGrpSpPr>
        <p:cNvPr id="1" name="Shape 144"/>
        <p:cNvGrpSpPr/>
        <p:nvPr/>
      </p:nvGrpSpPr>
      <p:grpSpPr>
        <a:xfrm>
          <a:off x="0" y="0"/>
          <a:ext cx="0" cy="0"/>
          <a:chOff x="0" y="0"/>
          <a:chExt cx="0" cy="0"/>
        </a:xfrm>
      </p:grpSpPr>
      <p:grpSp>
        <p:nvGrpSpPr>
          <p:cNvPr id="145" name="Google Shape;145;p8"/>
          <p:cNvGrpSpPr/>
          <p:nvPr/>
        </p:nvGrpSpPr>
        <p:grpSpPr>
          <a:xfrm>
            <a:off x="-30150" y="12383050"/>
            <a:ext cx="24444300" cy="1906650"/>
            <a:chOff x="-30150" y="12383050"/>
            <a:chExt cx="24444300" cy="1906650"/>
          </a:xfrm>
        </p:grpSpPr>
        <p:pic>
          <p:nvPicPr>
            <p:cNvPr id="146" name="Google Shape;146;p8"/>
            <p:cNvPicPr preferRelativeResize="0"/>
            <p:nvPr/>
          </p:nvPicPr>
          <p:blipFill rotWithShape="1">
            <a:blip r:embed="rId3">
              <a:alphaModFix/>
            </a:blip>
            <a:srcRect/>
            <a:stretch/>
          </p:blipFill>
          <p:spPr>
            <a:xfrm>
              <a:off x="11092278" y="12383050"/>
              <a:ext cx="2171897" cy="974920"/>
            </a:xfrm>
            <a:prstGeom prst="rect">
              <a:avLst/>
            </a:prstGeom>
            <a:noFill/>
            <a:ln>
              <a:noFill/>
            </a:ln>
          </p:spPr>
        </p:pic>
        <p:sp>
          <p:nvSpPr>
            <p:cNvPr id="147" name="Google Shape;147;p8"/>
            <p:cNvSpPr/>
            <p:nvPr/>
          </p:nvSpPr>
          <p:spPr>
            <a:xfrm rot="10800000">
              <a:off x="-30150" y="13081600"/>
              <a:ext cx="24444300" cy="12081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8" name="Google Shape;148;p8"/>
          <p:cNvGrpSpPr/>
          <p:nvPr/>
        </p:nvGrpSpPr>
        <p:grpSpPr>
          <a:xfrm>
            <a:off x="13408554" y="3145525"/>
            <a:ext cx="7983559" cy="2661150"/>
            <a:chOff x="14347050" y="2633950"/>
            <a:chExt cx="6425400" cy="2661150"/>
          </a:xfrm>
        </p:grpSpPr>
        <p:sp>
          <p:nvSpPr>
            <p:cNvPr id="149" name="Google Shape;149;p8"/>
            <p:cNvSpPr/>
            <p:nvPr/>
          </p:nvSpPr>
          <p:spPr>
            <a:xfrm>
              <a:off x="14347050" y="2633950"/>
              <a:ext cx="6425400" cy="2205000"/>
            </a:xfrm>
            <a:prstGeom prst="roundRect">
              <a:avLst>
                <a:gd name="adj" fmla="val 16667"/>
              </a:avLst>
            </a:prstGeom>
            <a:solidFill>
              <a:srgbClr val="FF01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8"/>
            <p:cNvSpPr/>
            <p:nvPr/>
          </p:nvSpPr>
          <p:spPr>
            <a:xfrm rot="10800000" flipH="1">
              <a:off x="14358353" y="3631900"/>
              <a:ext cx="1872000" cy="1663200"/>
            </a:xfrm>
            <a:prstGeom prst="rtTriangle">
              <a:avLst/>
            </a:prstGeom>
            <a:solidFill>
              <a:srgbClr val="FF0178"/>
            </a:solidFill>
            <a:ln w="19050" cap="flat" cmpd="sng">
              <a:solidFill>
                <a:srgbClr val="FF017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51" name="Google Shape;151;p8">
            <a:hlinkClick r:id="rId4"/>
          </p:cNvPr>
          <p:cNvPicPr preferRelativeResize="0"/>
          <p:nvPr/>
        </p:nvPicPr>
        <p:blipFill rotWithShape="1">
          <a:blip r:embed="rId5">
            <a:alphaModFix/>
          </a:blip>
          <a:srcRect l="10101" r="10093"/>
          <a:stretch/>
        </p:blipFill>
        <p:spPr>
          <a:xfrm>
            <a:off x="9398425" y="5112000"/>
            <a:ext cx="5587150" cy="3492000"/>
          </a:xfrm>
          <a:prstGeom prst="rect">
            <a:avLst/>
          </a:prstGeom>
          <a:noFill/>
          <a:ln>
            <a:noFill/>
          </a:ln>
        </p:spPr>
      </p:pic>
      <p:pic>
        <p:nvPicPr>
          <p:cNvPr id="152" name="Google Shape;152;p8"/>
          <p:cNvPicPr preferRelativeResize="0"/>
          <p:nvPr/>
        </p:nvPicPr>
        <p:blipFill rotWithShape="1">
          <a:blip r:embed="rId6">
            <a:alphaModFix/>
          </a:blip>
          <a:srcRect/>
          <a:stretch/>
        </p:blipFill>
        <p:spPr>
          <a:xfrm>
            <a:off x="13838309" y="3566636"/>
            <a:ext cx="1410465" cy="1439399"/>
          </a:xfrm>
          <a:prstGeom prst="rect">
            <a:avLst/>
          </a:prstGeom>
          <a:noFill/>
          <a:ln>
            <a:noFill/>
          </a:ln>
        </p:spPr>
      </p:pic>
      <p:pic>
        <p:nvPicPr>
          <p:cNvPr id="153" name="Google Shape;153;p8"/>
          <p:cNvPicPr preferRelativeResize="0"/>
          <p:nvPr/>
        </p:nvPicPr>
        <p:blipFill rotWithShape="1">
          <a:blip r:embed="rId7">
            <a:alphaModFix/>
          </a:blip>
          <a:srcRect t="9" b="8"/>
          <a:stretch/>
        </p:blipFill>
        <p:spPr>
          <a:xfrm>
            <a:off x="13838238" y="3581175"/>
            <a:ext cx="1410600" cy="1410300"/>
          </a:xfrm>
          <a:prstGeom prst="roundRect">
            <a:avLst>
              <a:gd name="adj" fmla="val 16667"/>
            </a:avLst>
          </a:prstGeom>
          <a:noFill/>
          <a:ln w="76200" cap="flat" cmpd="sng">
            <a:solidFill>
              <a:srgbClr val="FFFFFF"/>
            </a:solidFill>
            <a:prstDash val="solid"/>
            <a:round/>
            <a:headEnd type="none" w="sm" len="sm"/>
            <a:tailEnd type="none" w="sm" len="sm"/>
          </a:ln>
        </p:spPr>
      </p:pic>
      <p:sp>
        <p:nvSpPr>
          <p:cNvPr id="154" name="Google Shape;154;p8"/>
          <p:cNvSpPr txBox="1"/>
          <p:nvPr/>
        </p:nvSpPr>
        <p:spPr>
          <a:xfrm>
            <a:off x="7363050" y="11297950"/>
            <a:ext cx="9657900" cy="1085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rgbClr val="FFFFFF"/>
                </a:solidFill>
                <a:latin typeface="Montserrat"/>
                <a:ea typeface="Montserrat"/>
                <a:cs typeface="Montserrat"/>
                <a:sym typeface="Montserrat"/>
              </a:rPr>
              <a:t>www.cubos.academy</a:t>
            </a:r>
            <a:endParaRPr sz="3600" b="0" i="0" u="none" strike="noStrike" cap="none">
              <a:solidFill>
                <a:srgbClr val="FFFFFF"/>
              </a:solidFill>
              <a:latin typeface="Montserrat"/>
              <a:ea typeface="Montserrat"/>
              <a:cs typeface="Montserrat"/>
              <a:sym typeface="Montserrat"/>
            </a:endParaRPr>
          </a:p>
        </p:txBody>
      </p:sp>
      <p:sp>
        <p:nvSpPr>
          <p:cNvPr id="155" name="Google Shape;155;p8"/>
          <p:cNvSpPr txBox="1"/>
          <p:nvPr/>
        </p:nvSpPr>
        <p:spPr>
          <a:xfrm>
            <a:off x="15467350" y="3425175"/>
            <a:ext cx="5925300" cy="1566300"/>
          </a:xfrm>
          <a:prstGeom prst="rect">
            <a:avLst/>
          </a:prstGeom>
          <a:noFill/>
          <a:ln>
            <a:noFill/>
          </a:ln>
        </p:spPr>
        <p:txBody>
          <a:bodyPr spcFirstLastPara="1" wrap="square" lIns="76200" tIns="76200" rIns="76200" bIns="76200" anchor="ctr" anchorCtr="0">
            <a:noAutofit/>
          </a:bodyPr>
          <a:lstStyle/>
          <a:p>
            <a:pPr marL="0" marR="0" lvl="0" indent="0" algn="l" rtl="0">
              <a:lnSpc>
                <a:spcPct val="100000"/>
              </a:lnSpc>
              <a:spcBef>
                <a:spcPts val="0"/>
              </a:spcBef>
              <a:spcAft>
                <a:spcPts val="0"/>
              </a:spcAft>
              <a:buClr>
                <a:srgbClr val="000000"/>
              </a:buClr>
              <a:buSzPts val="3362"/>
              <a:buFont typeface="Arial"/>
              <a:buNone/>
            </a:pPr>
            <a:r>
              <a:rPr lang="en-US" sz="3362" b="0" i="0" u="none" strike="noStrike" cap="none">
                <a:solidFill>
                  <a:srgbClr val="FFFFFF"/>
                </a:solidFill>
                <a:latin typeface="Montserrat SemiBold"/>
                <a:ea typeface="Montserrat SemiBold"/>
                <a:cs typeface="Montserrat SemiBold"/>
                <a:sym typeface="Montserrat SemiBold"/>
              </a:rPr>
              <a:t>Guilherme Bernal</a:t>
            </a:r>
            <a:endParaRPr sz="4000" b="0" i="0" u="none" strike="noStrike" cap="none">
              <a:solidFill>
                <a:srgbClr val="FFFFFF"/>
              </a:solidFill>
              <a:latin typeface="Montserrat SemiBold"/>
              <a:ea typeface="Montserrat SemiBold"/>
              <a:cs typeface="Montserrat SemiBold"/>
              <a:sym typeface="Montserrat SemiBold"/>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Montserrat"/>
                <a:ea typeface="Montserrat"/>
                <a:cs typeface="Montserrat"/>
                <a:sym typeface="Montserrat"/>
              </a:rPr>
              <a:t>CTO da Cubos</a:t>
            </a:r>
            <a:endParaRPr sz="2800" b="0" i="0" u="none" strike="noStrike" cap="none">
              <a:solidFill>
                <a:srgbClr val="FFFFF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2E2E36"/>
            </a:gs>
            <a:gs pos="50000">
              <a:srgbClr val="37374F"/>
            </a:gs>
            <a:gs pos="100000">
              <a:srgbClr val="FF0178"/>
            </a:gs>
          </a:gsLst>
          <a:lin ang="5400012" scaled="0"/>
        </a:gradFill>
        <a:effectLst/>
      </p:bgPr>
    </p:bg>
    <p:spTree>
      <p:nvGrpSpPr>
        <p:cNvPr id="1" name="Shape 71"/>
        <p:cNvGrpSpPr/>
        <p:nvPr/>
      </p:nvGrpSpPr>
      <p:grpSpPr>
        <a:xfrm>
          <a:off x="0" y="0"/>
          <a:ext cx="0" cy="0"/>
          <a:chOff x="0" y="0"/>
          <a:chExt cx="0" cy="0"/>
        </a:xfrm>
      </p:grpSpPr>
      <p:pic>
        <p:nvPicPr>
          <p:cNvPr id="13" name="Google Shape;72;p2">
            <a:extLst>
              <a:ext uri="{FF2B5EF4-FFF2-40B4-BE49-F238E27FC236}">
                <a16:creationId xmlns:a16="http://schemas.microsoft.com/office/drawing/2014/main" id="{A8D1E5A6-A7D8-4264-B216-A2FD852DB881}"/>
              </a:ext>
            </a:extLst>
          </p:cNvPr>
          <p:cNvPicPr preferRelativeResize="0"/>
          <p:nvPr/>
        </p:nvPicPr>
        <p:blipFill rotWithShape="1">
          <a:blip r:embed="rId3">
            <a:alphaModFix amt="20000"/>
          </a:blip>
          <a:srcRect b="3212"/>
          <a:stretch/>
        </p:blipFill>
        <p:spPr>
          <a:xfrm>
            <a:off x="0" y="0"/>
            <a:ext cx="24444299" cy="13716000"/>
          </a:xfrm>
          <a:prstGeom prst="rect">
            <a:avLst/>
          </a:prstGeom>
          <a:noFill/>
          <a:ln>
            <a:noFill/>
          </a:ln>
        </p:spPr>
      </p:pic>
      <p:pic>
        <p:nvPicPr>
          <p:cNvPr id="14" name="Google Shape;73;p2">
            <a:extLst>
              <a:ext uri="{FF2B5EF4-FFF2-40B4-BE49-F238E27FC236}">
                <a16:creationId xmlns:a16="http://schemas.microsoft.com/office/drawing/2014/main" id="{2FB4A6CA-9938-42A4-A5D6-57EB504368F0}"/>
              </a:ext>
            </a:extLst>
          </p:cNvPr>
          <p:cNvPicPr preferRelativeResize="0"/>
          <p:nvPr/>
        </p:nvPicPr>
        <p:blipFill rotWithShape="1">
          <a:blip r:embed="rId4">
            <a:alphaModFix/>
          </a:blip>
          <a:srcRect r="72530"/>
          <a:stretch/>
        </p:blipFill>
        <p:spPr>
          <a:xfrm>
            <a:off x="22577752" y="318875"/>
            <a:ext cx="1327324" cy="1449600"/>
          </a:xfrm>
          <a:prstGeom prst="rect">
            <a:avLst/>
          </a:prstGeom>
          <a:noFill/>
          <a:ln>
            <a:noFill/>
          </a:ln>
        </p:spPr>
      </p:pic>
      <p:sp>
        <p:nvSpPr>
          <p:cNvPr id="15" name="Google Shape;74;p2">
            <a:extLst>
              <a:ext uri="{FF2B5EF4-FFF2-40B4-BE49-F238E27FC236}">
                <a16:creationId xmlns:a16="http://schemas.microsoft.com/office/drawing/2014/main" id="{849B4128-B318-4B4F-94CC-EB940C95A508}"/>
              </a:ext>
            </a:extLst>
          </p:cNvPr>
          <p:cNvSpPr txBox="1"/>
          <p:nvPr/>
        </p:nvSpPr>
        <p:spPr>
          <a:xfrm>
            <a:off x="1730899" y="1768475"/>
            <a:ext cx="20307629" cy="1672200"/>
          </a:xfrm>
          <a:prstGeom prst="rect">
            <a:avLst/>
          </a:prstGeom>
          <a:noFill/>
          <a:ln>
            <a:noFill/>
          </a:ln>
        </p:spPr>
        <p:txBody>
          <a:bodyPr spcFirstLastPara="1" wrap="square" lIns="71425" tIns="71425" rIns="71425" bIns="71425" anchor="ctr" anchorCtr="0">
            <a:noAutofit/>
          </a:bodyPr>
          <a:lstStyle/>
          <a:p>
            <a:pPr marL="0" marR="0" lvl="0" indent="0" algn="l" rtl="0">
              <a:lnSpc>
                <a:spcPct val="100000"/>
              </a:lnSpc>
              <a:spcBef>
                <a:spcPts val="0"/>
              </a:spcBef>
              <a:spcAft>
                <a:spcPts val="0"/>
              </a:spcAft>
              <a:buClr>
                <a:srgbClr val="000000"/>
              </a:buClr>
              <a:buSzPts val="8600"/>
              <a:buFont typeface="Arial"/>
              <a:buNone/>
            </a:pPr>
            <a:r>
              <a:rPr lang="pt-BR" sz="8600" b="1" i="0" u="none" strike="noStrike" cap="none" dirty="0">
                <a:solidFill>
                  <a:srgbClr val="FFFFFF"/>
                </a:solidFill>
                <a:highlight>
                  <a:srgbClr val="FF0178"/>
                </a:highlight>
                <a:latin typeface="Montserrat"/>
                <a:ea typeface="Montserrat"/>
                <a:cs typeface="Montserrat"/>
                <a:sym typeface="Montserrat"/>
              </a:rPr>
              <a:t>Como representar informação em tabelas? Tem muitas formas.</a:t>
            </a:r>
            <a:endParaRPr sz="8600" b="1" i="0" u="none" strike="noStrike" cap="none" dirty="0">
              <a:solidFill>
                <a:srgbClr val="FFFFFF"/>
              </a:solidFill>
              <a:highlight>
                <a:srgbClr val="FF0178"/>
              </a:highlight>
              <a:latin typeface="Montserrat"/>
              <a:ea typeface="Montserrat"/>
              <a:cs typeface="Montserrat"/>
              <a:sym typeface="Montserrat"/>
            </a:endParaRPr>
          </a:p>
        </p:txBody>
      </p:sp>
      <p:sp>
        <p:nvSpPr>
          <p:cNvPr id="16" name="Google Shape;75;p2">
            <a:extLst>
              <a:ext uri="{FF2B5EF4-FFF2-40B4-BE49-F238E27FC236}">
                <a16:creationId xmlns:a16="http://schemas.microsoft.com/office/drawing/2014/main" id="{E9F1DFEB-9BDD-4A01-9FB6-4258DCB08ADB}"/>
              </a:ext>
            </a:extLst>
          </p:cNvPr>
          <p:cNvSpPr txBox="1"/>
          <p:nvPr/>
        </p:nvSpPr>
        <p:spPr>
          <a:xfrm>
            <a:off x="1730900" y="4461164"/>
            <a:ext cx="20307628" cy="8797636"/>
          </a:xfrm>
          <a:prstGeom prst="rect">
            <a:avLst/>
          </a:prstGeom>
          <a:noFill/>
          <a:ln>
            <a:noFill/>
          </a:ln>
        </p:spPr>
        <p:txBody>
          <a:bodyPr spcFirstLastPara="1" wrap="square" lIns="71425" tIns="71425" rIns="71425" bIns="71425" anchor="t" anchorCtr="0">
            <a:normAutofit fontScale="92500"/>
          </a:bodyPr>
          <a:lstStyle/>
          <a:p>
            <a:pPr marL="914400" marR="0" lvl="0" indent="-914400" algn="l" rtl="0">
              <a:lnSpc>
                <a:spcPct val="150000"/>
              </a:lnSpc>
              <a:spcBef>
                <a:spcPts val="0"/>
              </a:spcBef>
              <a:spcAft>
                <a:spcPts val="0"/>
              </a:spcAft>
              <a:buClr>
                <a:schemeClr val="bg1"/>
              </a:buClr>
              <a:buSzPts val="4500"/>
              <a:buFont typeface="+mj-lt"/>
              <a:buAutoNum type="arabicPeriod"/>
            </a:pPr>
            <a:r>
              <a:rPr lang="pt-BR" sz="4500" i="0" u="none" strike="noStrike" cap="none" dirty="0">
                <a:solidFill>
                  <a:srgbClr val="FFFFFF"/>
                </a:solidFill>
                <a:latin typeface="Montserrat"/>
                <a:ea typeface="Montserrat"/>
                <a:cs typeface="Montserrat"/>
                <a:sym typeface="Montserrat"/>
              </a:rPr>
              <a:t>Defina quem são as suas entidades, as suas “coisas”.</a:t>
            </a:r>
          </a:p>
          <a:p>
            <a:pPr marL="914400" marR="0" lvl="0" indent="-914400" algn="l" rtl="0">
              <a:lnSpc>
                <a:spcPct val="150000"/>
              </a:lnSpc>
              <a:spcBef>
                <a:spcPts val="0"/>
              </a:spcBef>
              <a:spcAft>
                <a:spcPts val="0"/>
              </a:spcAft>
              <a:buClr>
                <a:schemeClr val="bg1"/>
              </a:buClr>
              <a:buSzPts val="4500"/>
              <a:buFont typeface="+mj-lt"/>
              <a:buAutoNum type="arabicPeriod"/>
            </a:pPr>
            <a:r>
              <a:rPr lang="pt-BR" sz="4500" dirty="0">
                <a:solidFill>
                  <a:srgbClr val="FFFFFF"/>
                </a:solidFill>
                <a:latin typeface="Montserrat"/>
                <a:ea typeface="Montserrat"/>
                <a:cs typeface="Montserrat"/>
                <a:sym typeface="Montserrat"/>
              </a:rPr>
              <a:t>Para cada entidade pense em o que a identifica unicamente. Na dúvida, utilize um “ID” genérico.</a:t>
            </a:r>
          </a:p>
          <a:p>
            <a:pPr marL="914400" marR="0" lvl="0" indent="-914400" algn="l" rtl="0">
              <a:lnSpc>
                <a:spcPct val="150000"/>
              </a:lnSpc>
              <a:spcBef>
                <a:spcPts val="0"/>
              </a:spcBef>
              <a:spcAft>
                <a:spcPts val="0"/>
              </a:spcAft>
              <a:buClr>
                <a:schemeClr val="bg1"/>
              </a:buClr>
              <a:buSzPts val="4500"/>
              <a:buFont typeface="+mj-lt"/>
              <a:buAutoNum type="arabicPeriod"/>
            </a:pPr>
            <a:r>
              <a:rPr lang="pt-BR" sz="4500" i="0" u="none" strike="noStrike" cap="none" dirty="0">
                <a:solidFill>
                  <a:srgbClr val="FFFFFF"/>
                </a:solidFill>
                <a:latin typeface="Montserrat"/>
                <a:ea typeface="Montserrat"/>
                <a:cs typeface="Montserrat"/>
                <a:sym typeface="Montserrat"/>
              </a:rPr>
              <a:t>Para cada entidade pense nas características/propriedades. Se alguma característica é uma lista de coisas, quebre em mais entidades.</a:t>
            </a:r>
          </a:p>
          <a:p>
            <a:pPr marL="914400" marR="0" lvl="0" indent="-914400" algn="l" rtl="0">
              <a:lnSpc>
                <a:spcPct val="150000"/>
              </a:lnSpc>
              <a:spcBef>
                <a:spcPts val="0"/>
              </a:spcBef>
              <a:spcAft>
                <a:spcPts val="0"/>
              </a:spcAft>
              <a:buClr>
                <a:schemeClr val="bg1"/>
              </a:buClr>
              <a:buSzPts val="4500"/>
              <a:buFont typeface="+mj-lt"/>
              <a:buAutoNum type="arabicPeriod"/>
            </a:pPr>
            <a:r>
              <a:rPr lang="pt-BR" sz="4500" dirty="0">
                <a:solidFill>
                  <a:srgbClr val="FFFFFF"/>
                </a:solidFill>
                <a:latin typeface="Montserrat"/>
                <a:ea typeface="Montserrat"/>
                <a:cs typeface="Montserrat"/>
                <a:sym typeface="Montserrat"/>
              </a:rPr>
              <a:t>Saiba definir de forma simples e curta o que é cada entidade e o que é cada propriedade.</a:t>
            </a:r>
            <a:endParaRPr lang="pt-BR" sz="4500" i="0" u="none" strike="noStrike" cap="none" dirty="0">
              <a:solidFill>
                <a:srgbClr val="FFFFFF"/>
              </a:solidFill>
              <a:latin typeface="Montserrat"/>
              <a:ea typeface="Montserrat"/>
              <a:cs typeface="Montserrat"/>
              <a:sym typeface="Montserrat"/>
            </a:endParaRPr>
          </a:p>
          <a:p>
            <a:pPr marL="914400" marR="0" lvl="0" indent="-914400" algn="l" rtl="0">
              <a:lnSpc>
                <a:spcPct val="150000"/>
              </a:lnSpc>
              <a:spcBef>
                <a:spcPts val="0"/>
              </a:spcBef>
              <a:spcAft>
                <a:spcPts val="0"/>
              </a:spcAft>
              <a:buClr>
                <a:schemeClr val="bg1"/>
              </a:buClr>
              <a:buSzPts val="4500"/>
              <a:buFont typeface="+mj-lt"/>
              <a:buAutoNum type="arabicPeriod"/>
            </a:pPr>
            <a:r>
              <a:rPr lang="pt-BR" sz="4500" dirty="0">
                <a:solidFill>
                  <a:srgbClr val="FFFFFF"/>
                </a:solidFill>
                <a:latin typeface="Montserrat"/>
                <a:ea typeface="Montserrat"/>
                <a:cs typeface="Montserrat"/>
                <a:sym typeface="Montserrat"/>
              </a:rPr>
              <a:t>Foque no modelo de dados, não nos dados em si.</a:t>
            </a:r>
          </a:p>
          <a:p>
            <a:pPr marL="914400" marR="0" lvl="0" indent="-914400" algn="l" rtl="0">
              <a:lnSpc>
                <a:spcPct val="150000"/>
              </a:lnSpc>
              <a:spcBef>
                <a:spcPts val="0"/>
              </a:spcBef>
              <a:spcAft>
                <a:spcPts val="0"/>
              </a:spcAft>
              <a:buClr>
                <a:schemeClr val="bg1"/>
              </a:buClr>
              <a:buSzPts val="4500"/>
              <a:buFont typeface="+mj-lt"/>
              <a:buAutoNum type="arabicPeriod"/>
            </a:pPr>
            <a:r>
              <a:rPr lang="pt-BR" sz="4500" i="0" u="none" strike="noStrike" cap="none" dirty="0">
                <a:solidFill>
                  <a:srgbClr val="FFFFFF"/>
                </a:solidFill>
                <a:latin typeface="Montserrat"/>
                <a:ea typeface="Montserrat"/>
                <a:cs typeface="Montserrat"/>
                <a:sym typeface="Montserrat"/>
              </a:rPr>
              <a:t>Desenhe isso.</a:t>
            </a:r>
            <a:endParaRPr sz="4500" i="0" u="none" strike="noStrike" cap="none" dirty="0">
              <a:solidFill>
                <a:srgbClr val="FFFFFF"/>
              </a:solidFill>
              <a:latin typeface="Montserrat"/>
              <a:ea typeface="Montserrat"/>
              <a:cs typeface="Montserrat"/>
              <a:sym typeface="Montserrat"/>
            </a:endParaRPr>
          </a:p>
        </p:txBody>
      </p:sp>
    </p:spTree>
    <p:extLst>
      <p:ext uri="{BB962C8B-B14F-4D97-AF65-F5344CB8AC3E}">
        <p14:creationId xmlns:p14="http://schemas.microsoft.com/office/powerpoint/2010/main" val="95492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2E2E36"/>
            </a:gs>
            <a:gs pos="50000">
              <a:srgbClr val="37374F"/>
            </a:gs>
            <a:gs pos="100000">
              <a:srgbClr val="FF0178"/>
            </a:gs>
          </a:gsLst>
          <a:lin ang="5400012" scaled="0"/>
        </a:gradFill>
        <a:effectLst/>
      </p:bgPr>
    </p:bg>
    <p:spTree>
      <p:nvGrpSpPr>
        <p:cNvPr id="1" name="Shape 58"/>
        <p:cNvGrpSpPr/>
        <p:nvPr/>
      </p:nvGrpSpPr>
      <p:grpSpPr>
        <a:xfrm>
          <a:off x="0" y="0"/>
          <a:ext cx="0" cy="0"/>
          <a:chOff x="0" y="0"/>
          <a:chExt cx="0" cy="0"/>
        </a:xfrm>
      </p:grpSpPr>
      <p:pic>
        <p:nvPicPr>
          <p:cNvPr id="59" name="Google Shape;59;p1"/>
          <p:cNvPicPr preferRelativeResize="0"/>
          <p:nvPr/>
        </p:nvPicPr>
        <p:blipFill rotWithShape="1">
          <a:blip r:embed="rId3">
            <a:alphaModFix amt="20000"/>
          </a:blip>
          <a:srcRect/>
          <a:stretch/>
        </p:blipFill>
        <p:spPr>
          <a:xfrm>
            <a:off x="-68100" y="31179"/>
            <a:ext cx="24444299" cy="14263252"/>
          </a:xfrm>
          <a:prstGeom prst="rect">
            <a:avLst/>
          </a:prstGeom>
          <a:noFill/>
          <a:ln>
            <a:noFill/>
          </a:ln>
        </p:spPr>
      </p:pic>
      <p:grpSp>
        <p:nvGrpSpPr>
          <p:cNvPr id="61" name="Google Shape;61;p1"/>
          <p:cNvGrpSpPr/>
          <p:nvPr/>
        </p:nvGrpSpPr>
        <p:grpSpPr>
          <a:xfrm>
            <a:off x="-30150" y="12383050"/>
            <a:ext cx="24444300" cy="1906650"/>
            <a:chOff x="-30150" y="12383050"/>
            <a:chExt cx="24444300" cy="1906650"/>
          </a:xfrm>
        </p:grpSpPr>
        <p:pic>
          <p:nvPicPr>
            <p:cNvPr id="62" name="Google Shape;62;p1"/>
            <p:cNvPicPr preferRelativeResize="0"/>
            <p:nvPr/>
          </p:nvPicPr>
          <p:blipFill rotWithShape="1">
            <a:blip r:embed="rId4">
              <a:alphaModFix/>
            </a:blip>
            <a:srcRect/>
            <a:stretch/>
          </p:blipFill>
          <p:spPr>
            <a:xfrm>
              <a:off x="11092278" y="12383050"/>
              <a:ext cx="2171897" cy="974920"/>
            </a:xfrm>
            <a:prstGeom prst="rect">
              <a:avLst/>
            </a:prstGeom>
            <a:noFill/>
            <a:ln>
              <a:noFill/>
            </a:ln>
          </p:spPr>
        </p:pic>
        <p:sp>
          <p:nvSpPr>
            <p:cNvPr id="63" name="Google Shape;63;p1"/>
            <p:cNvSpPr/>
            <p:nvPr/>
          </p:nvSpPr>
          <p:spPr>
            <a:xfrm rot="10800000">
              <a:off x="-30150" y="13081600"/>
              <a:ext cx="24444300" cy="12081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7" name="Google Shape;67;p1"/>
          <p:cNvSpPr txBox="1"/>
          <p:nvPr/>
        </p:nvSpPr>
        <p:spPr>
          <a:xfrm>
            <a:off x="306000" y="4923000"/>
            <a:ext cx="23841599" cy="3054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9600" b="1" i="0" u="none" strike="noStrike" cap="none" dirty="0" err="1">
                <a:solidFill>
                  <a:srgbClr val="FFFFFF"/>
                </a:solidFill>
                <a:latin typeface="Montserrat"/>
                <a:ea typeface="Montserrat"/>
                <a:cs typeface="Montserrat"/>
                <a:sym typeface="Montserrat"/>
              </a:rPr>
              <a:t>Vamos</a:t>
            </a:r>
            <a:r>
              <a:rPr lang="en-US" sz="9600" b="1" i="0" u="none" strike="noStrike" cap="none" dirty="0">
                <a:solidFill>
                  <a:srgbClr val="FFFFFF"/>
                </a:solidFill>
                <a:latin typeface="Montserrat"/>
                <a:ea typeface="Montserrat"/>
                <a:cs typeface="Montserrat"/>
                <a:sym typeface="Montserrat"/>
              </a:rPr>
              <a:t> </a:t>
            </a:r>
            <a:r>
              <a:rPr lang="en-US" sz="9600" b="1" i="0" u="none" strike="noStrike" cap="none" dirty="0" err="1">
                <a:solidFill>
                  <a:srgbClr val="FFFFFF"/>
                </a:solidFill>
                <a:latin typeface="Montserrat"/>
                <a:ea typeface="Montserrat"/>
                <a:cs typeface="Montserrat"/>
                <a:sym typeface="Montserrat"/>
              </a:rPr>
              <a:t>ver</a:t>
            </a:r>
            <a:r>
              <a:rPr lang="en-US" sz="9600" b="1" i="0" u="none" strike="noStrike" cap="none" dirty="0">
                <a:solidFill>
                  <a:srgbClr val="FFFFFF"/>
                </a:solidFill>
                <a:latin typeface="Montserrat"/>
                <a:ea typeface="Montserrat"/>
                <a:cs typeface="Montserrat"/>
                <a:sym typeface="Montserrat"/>
              </a:rPr>
              <a:t> </a:t>
            </a:r>
            <a:r>
              <a:rPr lang="en-US" sz="9600" b="1" i="0" u="none" strike="noStrike" cap="none" dirty="0" err="1">
                <a:solidFill>
                  <a:srgbClr val="FFFFFF"/>
                </a:solidFill>
                <a:latin typeface="Montserrat"/>
                <a:ea typeface="Montserrat"/>
                <a:cs typeface="Montserrat"/>
                <a:sym typeface="Montserrat"/>
              </a:rPr>
              <a:t>na</a:t>
            </a:r>
            <a:r>
              <a:rPr lang="en-US" sz="9600" b="1" i="0" u="none" strike="noStrike" cap="none" dirty="0">
                <a:solidFill>
                  <a:srgbClr val="FFFFFF"/>
                </a:solidFill>
                <a:latin typeface="Montserrat"/>
                <a:ea typeface="Montserrat"/>
                <a:cs typeface="Montserrat"/>
                <a:sym typeface="Montserrat"/>
              </a:rPr>
              <a:t> </a:t>
            </a:r>
            <a:r>
              <a:rPr lang="en-US" sz="9600" b="1" i="0" u="none" strike="noStrike" cap="none" dirty="0" err="1">
                <a:solidFill>
                  <a:srgbClr val="FFFFFF"/>
                </a:solidFill>
                <a:latin typeface="Montserrat"/>
                <a:ea typeface="Montserrat"/>
                <a:cs typeface="Montserrat"/>
                <a:sym typeface="Montserrat"/>
              </a:rPr>
              <a:t>prática</a:t>
            </a:r>
            <a:endParaRPr lang="en-US" sz="9600" b="1" i="0" u="none" strike="noStrike" cap="none" dirty="0">
              <a:solidFill>
                <a:srgbClr val="FFFFFF"/>
              </a:solidFill>
              <a:latin typeface="Montserrat"/>
              <a:ea typeface="Montserrat"/>
              <a:cs typeface="Montserrat"/>
              <a:sym typeface="Montserrat"/>
            </a:endParaRPr>
          </a:p>
        </p:txBody>
      </p:sp>
    </p:spTree>
    <p:extLst>
      <p:ext uri="{BB962C8B-B14F-4D97-AF65-F5344CB8AC3E}">
        <p14:creationId xmlns:p14="http://schemas.microsoft.com/office/powerpoint/2010/main" val="331726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2E2E36"/>
            </a:gs>
            <a:gs pos="50000">
              <a:srgbClr val="37374F"/>
            </a:gs>
            <a:gs pos="100000">
              <a:srgbClr val="FF0178"/>
            </a:gs>
          </a:gsLst>
          <a:lin ang="5400012" scaled="0"/>
        </a:gradFill>
        <a:effectLst/>
      </p:bgPr>
    </p:bg>
    <p:spTree>
      <p:nvGrpSpPr>
        <p:cNvPr id="1" name="Shape 58"/>
        <p:cNvGrpSpPr/>
        <p:nvPr/>
      </p:nvGrpSpPr>
      <p:grpSpPr>
        <a:xfrm>
          <a:off x="0" y="0"/>
          <a:ext cx="0" cy="0"/>
          <a:chOff x="0" y="0"/>
          <a:chExt cx="0" cy="0"/>
        </a:xfrm>
      </p:grpSpPr>
      <p:pic>
        <p:nvPicPr>
          <p:cNvPr id="59" name="Google Shape;59;p1"/>
          <p:cNvPicPr preferRelativeResize="0"/>
          <p:nvPr/>
        </p:nvPicPr>
        <p:blipFill rotWithShape="1">
          <a:blip r:embed="rId3">
            <a:alphaModFix amt="20000"/>
          </a:blip>
          <a:srcRect/>
          <a:stretch/>
        </p:blipFill>
        <p:spPr>
          <a:xfrm>
            <a:off x="-68100" y="31179"/>
            <a:ext cx="24444299" cy="14263252"/>
          </a:xfrm>
          <a:prstGeom prst="rect">
            <a:avLst/>
          </a:prstGeom>
          <a:noFill/>
          <a:ln>
            <a:noFill/>
          </a:ln>
        </p:spPr>
      </p:pic>
      <p:pic>
        <p:nvPicPr>
          <p:cNvPr id="60" name="Google Shape;60;p1"/>
          <p:cNvPicPr preferRelativeResize="0"/>
          <p:nvPr/>
        </p:nvPicPr>
        <p:blipFill rotWithShape="1">
          <a:blip r:embed="rId4">
            <a:alphaModFix/>
          </a:blip>
          <a:srcRect/>
          <a:stretch/>
        </p:blipFill>
        <p:spPr>
          <a:xfrm>
            <a:off x="9538700" y="8407588"/>
            <a:ext cx="5306600" cy="2646650"/>
          </a:xfrm>
          <a:prstGeom prst="rect">
            <a:avLst/>
          </a:prstGeom>
          <a:noFill/>
          <a:ln>
            <a:noFill/>
          </a:ln>
        </p:spPr>
      </p:pic>
      <p:grpSp>
        <p:nvGrpSpPr>
          <p:cNvPr id="61" name="Google Shape;61;p1"/>
          <p:cNvGrpSpPr/>
          <p:nvPr/>
        </p:nvGrpSpPr>
        <p:grpSpPr>
          <a:xfrm>
            <a:off x="-30150" y="12383050"/>
            <a:ext cx="24444300" cy="1906650"/>
            <a:chOff x="-30150" y="12383050"/>
            <a:chExt cx="24444300" cy="1906650"/>
          </a:xfrm>
        </p:grpSpPr>
        <p:pic>
          <p:nvPicPr>
            <p:cNvPr id="62" name="Google Shape;62;p1"/>
            <p:cNvPicPr preferRelativeResize="0"/>
            <p:nvPr/>
          </p:nvPicPr>
          <p:blipFill rotWithShape="1">
            <a:blip r:embed="rId5">
              <a:alphaModFix/>
            </a:blip>
            <a:srcRect/>
            <a:stretch/>
          </p:blipFill>
          <p:spPr>
            <a:xfrm>
              <a:off x="11092278" y="12383050"/>
              <a:ext cx="2171897" cy="974920"/>
            </a:xfrm>
            <a:prstGeom prst="rect">
              <a:avLst/>
            </a:prstGeom>
            <a:noFill/>
            <a:ln>
              <a:noFill/>
            </a:ln>
          </p:spPr>
        </p:pic>
        <p:sp>
          <p:nvSpPr>
            <p:cNvPr id="63" name="Google Shape;63;p1"/>
            <p:cNvSpPr/>
            <p:nvPr/>
          </p:nvSpPr>
          <p:spPr>
            <a:xfrm rot="10800000">
              <a:off x="-30150" y="13081600"/>
              <a:ext cx="24444300" cy="12081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64" name="Google Shape;64;p1"/>
          <p:cNvCxnSpPr/>
          <p:nvPr/>
        </p:nvCxnSpPr>
        <p:spPr>
          <a:xfrm>
            <a:off x="8167050" y="8233238"/>
            <a:ext cx="8049900" cy="0"/>
          </a:xfrm>
          <a:prstGeom prst="straightConnector1">
            <a:avLst/>
          </a:prstGeom>
          <a:noFill/>
          <a:ln w="9525" cap="flat" cmpd="sng">
            <a:solidFill>
              <a:srgbClr val="D9D9D9"/>
            </a:solidFill>
            <a:prstDash val="solid"/>
            <a:round/>
            <a:headEnd type="none" w="sm" len="sm"/>
            <a:tailEnd type="none" w="sm" len="sm"/>
          </a:ln>
        </p:spPr>
      </p:cxnSp>
      <p:cxnSp>
        <p:nvCxnSpPr>
          <p:cNvPr id="65" name="Google Shape;65;p1"/>
          <p:cNvCxnSpPr/>
          <p:nvPr/>
        </p:nvCxnSpPr>
        <p:spPr>
          <a:xfrm>
            <a:off x="8167050" y="4637363"/>
            <a:ext cx="8049900" cy="0"/>
          </a:xfrm>
          <a:prstGeom prst="straightConnector1">
            <a:avLst/>
          </a:prstGeom>
          <a:noFill/>
          <a:ln w="9525" cap="flat" cmpd="sng">
            <a:solidFill>
              <a:srgbClr val="D9D9D9"/>
            </a:solidFill>
            <a:prstDash val="solid"/>
            <a:round/>
            <a:headEnd type="none" w="sm" len="sm"/>
            <a:tailEnd type="none" w="sm" len="sm"/>
          </a:ln>
        </p:spPr>
      </p:cxnSp>
      <p:sp>
        <p:nvSpPr>
          <p:cNvPr id="66" name="Google Shape;66;p1"/>
          <p:cNvSpPr txBox="1">
            <a:spLocks noGrp="1"/>
          </p:cNvSpPr>
          <p:nvPr>
            <p:ph type="body" idx="1"/>
          </p:nvPr>
        </p:nvSpPr>
        <p:spPr>
          <a:xfrm>
            <a:off x="6479250" y="2103150"/>
            <a:ext cx="11425500" cy="2315700"/>
          </a:xfrm>
          <a:prstGeom prst="rect">
            <a:avLst/>
          </a:prstGeom>
          <a:noFill/>
          <a:ln>
            <a:noFill/>
          </a:ln>
        </p:spPr>
        <p:txBody>
          <a:bodyPr spcFirstLastPara="1" wrap="square" lIns="71425" tIns="71425" rIns="71425" bIns="71425" anchor="b" anchorCtr="0">
            <a:noAutofit/>
          </a:bodyPr>
          <a:lstStyle/>
          <a:p>
            <a:pPr marL="0" lvl="0" indent="0" algn="ctr" rtl="0">
              <a:lnSpc>
                <a:spcPct val="100000"/>
              </a:lnSpc>
              <a:spcBef>
                <a:spcPts val="0"/>
              </a:spcBef>
              <a:spcAft>
                <a:spcPts val="0"/>
              </a:spcAft>
              <a:buSzPts val="4400"/>
              <a:buNone/>
            </a:pPr>
            <a:r>
              <a:rPr lang="en-US" sz="6000">
                <a:solidFill>
                  <a:schemeClr val="lt1"/>
                </a:solidFill>
                <a:latin typeface="Montserrat Light"/>
                <a:ea typeface="Montserrat Light"/>
                <a:cs typeface="Montserrat Light"/>
                <a:sym typeface="Montserrat Light"/>
              </a:rPr>
              <a:t>Back-end</a:t>
            </a:r>
            <a:endParaRPr sz="6000">
              <a:solidFill>
                <a:schemeClr val="lt1"/>
              </a:solidFill>
              <a:latin typeface="Montserrat Light"/>
              <a:ea typeface="Montserrat Light"/>
              <a:cs typeface="Montserrat Light"/>
              <a:sym typeface="Montserrat Light"/>
            </a:endParaRPr>
          </a:p>
        </p:txBody>
      </p:sp>
      <p:sp>
        <p:nvSpPr>
          <p:cNvPr id="67" name="Google Shape;67;p1"/>
          <p:cNvSpPr txBox="1"/>
          <p:nvPr/>
        </p:nvSpPr>
        <p:spPr>
          <a:xfrm>
            <a:off x="306000" y="4923000"/>
            <a:ext cx="23841599" cy="3054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9600" b="1" i="0" u="none" strike="noStrike" cap="none" dirty="0" err="1">
                <a:solidFill>
                  <a:srgbClr val="FFFFFF"/>
                </a:solidFill>
                <a:latin typeface="Montserrat"/>
                <a:ea typeface="Montserrat"/>
                <a:cs typeface="Montserrat"/>
                <a:sym typeface="Montserrat"/>
              </a:rPr>
              <a:t>Relações</a:t>
            </a:r>
            <a:r>
              <a:rPr lang="en-US" sz="9600" b="1" i="0" u="none" strike="noStrike" cap="none" dirty="0">
                <a:solidFill>
                  <a:srgbClr val="FFFFFF"/>
                </a:solidFill>
                <a:latin typeface="Montserrat"/>
                <a:ea typeface="Montserrat"/>
                <a:cs typeface="Montserrat"/>
                <a:sym typeface="Montserrat"/>
              </a:rPr>
              <a:t> entre </a:t>
            </a:r>
            <a:r>
              <a:rPr lang="en-US" sz="9600" b="1" i="0" u="none" strike="noStrike" cap="none" dirty="0" err="1">
                <a:solidFill>
                  <a:srgbClr val="FFFFFF"/>
                </a:solidFill>
                <a:latin typeface="Montserrat"/>
                <a:ea typeface="Montserrat"/>
                <a:cs typeface="Montserrat"/>
                <a:sym typeface="Montserrat"/>
              </a:rPr>
              <a:t>tabelas</a:t>
            </a:r>
            <a:endParaRPr lang="en-US" sz="9600" b="1" i="0" u="none" strike="noStrike" cap="none" dirty="0">
              <a:solidFill>
                <a:srgbClr val="FFFFFF"/>
              </a:solidFill>
              <a:latin typeface="Montserrat"/>
              <a:ea typeface="Montserrat"/>
              <a:cs typeface="Montserrat"/>
              <a:sym typeface="Montserrat"/>
            </a:endParaRPr>
          </a:p>
        </p:txBody>
      </p:sp>
    </p:spTree>
    <p:extLst>
      <p:ext uri="{BB962C8B-B14F-4D97-AF65-F5344CB8AC3E}">
        <p14:creationId xmlns:p14="http://schemas.microsoft.com/office/powerpoint/2010/main" val="1104109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2E2E36"/>
            </a:gs>
            <a:gs pos="50000">
              <a:srgbClr val="37374F"/>
            </a:gs>
            <a:gs pos="100000">
              <a:srgbClr val="FF0178"/>
            </a:gs>
          </a:gsLst>
          <a:lin ang="5400012" scaled="0"/>
        </a:gradFill>
        <a:effectLst/>
      </p:bgPr>
    </p:bg>
    <p:spTree>
      <p:nvGrpSpPr>
        <p:cNvPr id="1" name="Shape 71"/>
        <p:cNvGrpSpPr/>
        <p:nvPr/>
      </p:nvGrpSpPr>
      <p:grpSpPr>
        <a:xfrm>
          <a:off x="0" y="0"/>
          <a:ext cx="0" cy="0"/>
          <a:chOff x="0" y="0"/>
          <a:chExt cx="0" cy="0"/>
        </a:xfrm>
      </p:grpSpPr>
      <p:pic>
        <p:nvPicPr>
          <p:cNvPr id="13" name="Google Shape;72;p2">
            <a:extLst>
              <a:ext uri="{FF2B5EF4-FFF2-40B4-BE49-F238E27FC236}">
                <a16:creationId xmlns:a16="http://schemas.microsoft.com/office/drawing/2014/main" id="{A8D1E5A6-A7D8-4264-B216-A2FD852DB881}"/>
              </a:ext>
            </a:extLst>
          </p:cNvPr>
          <p:cNvPicPr preferRelativeResize="0"/>
          <p:nvPr/>
        </p:nvPicPr>
        <p:blipFill rotWithShape="1">
          <a:blip r:embed="rId3">
            <a:alphaModFix amt="20000"/>
          </a:blip>
          <a:srcRect b="3212"/>
          <a:stretch/>
        </p:blipFill>
        <p:spPr>
          <a:xfrm>
            <a:off x="0" y="0"/>
            <a:ext cx="24444299" cy="13716000"/>
          </a:xfrm>
          <a:prstGeom prst="rect">
            <a:avLst/>
          </a:prstGeom>
          <a:noFill/>
          <a:ln>
            <a:noFill/>
          </a:ln>
        </p:spPr>
      </p:pic>
      <p:pic>
        <p:nvPicPr>
          <p:cNvPr id="14" name="Google Shape;73;p2">
            <a:extLst>
              <a:ext uri="{FF2B5EF4-FFF2-40B4-BE49-F238E27FC236}">
                <a16:creationId xmlns:a16="http://schemas.microsoft.com/office/drawing/2014/main" id="{2FB4A6CA-9938-42A4-A5D6-57EB504368F0}"/>
              </a:ext>
            </a:extLst>
          </p:cNvPr>
          <p:cNvPicPr preferRelativeResize="0"/>
          <p:nvPr/>
        </p:nvPicPr>
        <p:blipFill rotWithShape="1">
          <a:blip r:embed="rId4">
            <a:alphaModFix/>
          </a:blip>
          <a:srcRect r="72530"/>
          <a:stretch/>
        </p:blipFill>
        <p:spPr>
          <a:xfrm>
            <a:off x="22577752" y="318875"/>
            <a:ext cx="1327324" cy="1449600"/>
          </a:xfrm>
          <a:prstGeom prst="rect">
            <a:avLst/>
          </a:prstGeom>
          <a:noFill/>
          <a:ln>
            <a:noFill/>
          </a:ln>
        </p:spPr>
      </p:pic>
      <p:sp>
        <p:nvSpPr>
          <p:cNvPr id="15" name="Google Shape;74;p2">
            <a:extLst>
              <a:ext uri="{FF2B5EF4-FFF2-40B4-BE49-F238E27FC236}">
                <a16:creationId xmlns:a16="http://schemas.microsoft.com/office/drawing/2014/main" id="{849B4128-B318-4B4F-94CC-EB940C95A508}"/>
              </a:ext>
            </a:extLst>
          </p:cNvPr>
          <p:cNvSpPr txBox="1"/>
          <p:nvPr/>
        </p:nvSpPr>
        <p:spPr>
          <a:xfrm>
            <a:off x="1730899" y="1768475"/>
            <a:ext cx="20307629" cy="1672200"/>
          </a:xfrm>
          <a:prstGeom prst="rect">
            <a:avLst/>
          </a:prstGeom>
          <a:noFill/>
          <a:ln>
            <a:noFill/>
          </a:ln>
        </p:spPr>
        <p:txBody>
          <a:bodyPr spcFirstLastPara="1" wrap="square" lIns="71425" tIns="71425" rIns="71425" bIns="71425" anchor="ctr" anchorCtr="0">
            <a:noAutofit/>
          </a:bodyPr>
          <a:lstStyle/>
          <a:p>
            <a:pPr marL="0" marR="0" lvl="0" indent="0" algn="l" rtl="0">
              <a:lnSpc>
                <a:spcPct val="100000"/>
              </a:lnSpc>
              <a:spcBef>
                <a:spcPts val="0"/>
              </a:spcBef>
              <a:spcAft>
                <a:spcPts val="0"/>
              </a:spcAft>
              <a:buClr>
                <a:srgbClr val="000000"/>
              </a:buClr>
              <a:buSzPts val="8600"/>
              <a:buFont typeface="Arial"/>
              <a:buNone/>
            </a:pPr>
            <a:r>
              <a:rPr lang="pt-BR" sz="8600" b="1" i="0" u="none" strike="noStrike" cap="none" dirty="0">
                <a:solidFill>
                  <a:srgbClr val="FFFFFF"/>
                </a:solidFill>
                <a:highlight>
                  <a:srgbClr val="FF0178"/>
                </a:highlight>
                <a:latin typeface="Montserrat"/>
                <a:ea typeface="Montserrat"/>
                <a:cs typeface="Montserrat"/>
                <a:sym typeface="Montserrat"/>
              </a:rPr>
              <a:t>Relação “um para muitos”</a:t>
            </a:r>
            <a:endParaRPr sz="8600" b="1" i="0" u="none" strike="noStrike" cap="none" dirty="0">
              <a:solidFill>
                <a:srgbClr val="FFFFFF"/>
              </a:solidFill>
              <a:highlight>
                <a:srgbClr val="FF0178"/>
              </a:highlight>
              <a:latin typeface="Montserrat"/>
              <a:ea typeface="Montserrat"/>
              <a:cs typeface="Montserrat"/>
              <a:sym typeface="Montserrat"/>
            </a:endParaRPr>
          </a:p>
        </p:txBody>
      </p:sp>
      <p:sp>
        <p:nvSpPr>
          <p:cNvPr id="16" name="Google Shape;75;p2">
            <a:extLst>
              <a:ext uri="{FF2B5EF4-FFF2-40B4-BE49-F238E27FC236}">
                <a16:creationId xmlns:a16="http://schemas.microsoft.com/office/drawing/2014/main" id="{E9F1DFEB-9BDD-4A01-9FB6-4258DCB08ADB}"/>
              </a:ext>
            </a:extLst>
          </p:cNvPr>
          <p:cNvSpPr txBox="1"/>
          <p:nvPr/>
        </p:nvSpPr>
        <p:spPr>
          <a:xfrm>
            <a:off x="1730900" y="4179519"/>
            <a:ext cx="20307628" cy="8797636"/>
          </a:xfrm>
          <a:prstGeom prst="rect">
            <a:avLst/>
          </a:prstGeom>
          <a:noFill/>
          <a:ln>
            <a:noFill/>
          </a:ln>
        </p:spPr>
        <p:txBody>
          <a:bodyPr spcFirstLastPara="1" wrap="square" lIns="71425" tIns="71425" rIns="71425" bIns="71425" anchor="t" anchorCtr="0">
            <a:normAutofit/>
          </a:bodyPr>
          <a:lstStyle/>
          <a:p>
            <a:pPr marL="914400" marR="0" lvl="0" indent="-914400" algn="l" rtl="0">
              <a:lnSpc>
                <a:spcPct val="150000"/>
              </a:lnSpc>
              <a:spcBef>
                <a:spcPts val="0"/>
              </a:spcBef>
              <a:spcAft>
                <a:spcPts val="0"/>
              </a:spcAft>
              <a:buClr>
                <a:schemeClr val="bg1"/>
              </a:buClr>
              <a:buSzPts val="4500"/>
              <a:buFont typeface="Arial" panose="020B0604020202020204" pitchFamily="34" charset="0"/>
              <a:buChar char="•"/>
            </a:pPr>
            <a:r>
              <a:rPr lang="pt-BR" sz="4500" i="0" u="none" strike="noStrike" cap="none" dirty="0">
                <a:solidFill>
                  <a:srgbClr val="FFFFFF"/>
                </a:solidFill>
                <a:latin typeface="Montserrat"/>
                <a:ea typeface="Montserrat"/>
                <a:cs typeface="Montserrat"/>
                <a:sym typeface="Montserrat"/>
              </a:rPr>
              <a:t>Uma linha de uma tabela se relaciona com zero ou mais linhas de outra tabela de forma exclusiva.</a:t>
            </a:r>
          </a:p>
          <a:p>
            <a:pPr marL="914400" marR="0" lvl="0" indent="-914400" algn="l" rtl="0">
              <a:lnSpc>
                <a:spcPct val="150000"/>
              </a:lnSpc>
              <a:spcBef>
                <a:spcPts val="0"/>
              </a:spcBef>
              <a:spcAft>
                <a:spcPts val="0"/>
              </a:spcAft>
              <a:buClr>
                <a:schemeClr val="bg1"/>
              </a:buClr>
              <a:buSzPts val="4500"/>
              <a:buFont typeface="Arial" panose="020B0604020202020204" pitchFamily="34" charset="0"/>
              <a:buChar char="•"/>
            </a:pPr>
            <a:r>
              <a:rPr lang="pt-BR" sz="4500" dirty="0">
                <a:solidFill>
                  <a:srgbClr val="FFFFFF"/>
                </a:solidFill>
                <a:latin typeface="Montserrat"/>
                <a:ea typeface="Montserrat"/>
                <a:cs typeface="Montserrat"/>
                <a:sym typeface="Montserrat"/>
              </a:rPr>
              <a:t>Geralmente indica pertencimento.</a:t>
            </a:r>
          </a:p>
          <a:p>
            <a:pPr marL="914400" marR="0" lvl="0" indent="-914400" algn="l" rtl="0">
              <a:lnSpc>
                <a:spcPct val="150000"/>
              </a:lnSpc>
              <a:spcBef>
                <a:spcPts val="0"/>
              </a:spcBef>
              <a:spcAft>
                <a:spcPts val="0"/>
              </a:spcAft>
              <a:buClr>
                <a:schemeClr val="bg1"/>
              </a:buClr>
              <a:buSzPts val="4500"/>
              <a:buFont typeface="Arial" panose="020B0604020202020204" pitchFamily="34" charset="0"/>
              <a:buChar char="•"/>
            </a:pPr>
            <a:r>
              <a:rPr lang="pt-BR" sz="4500" i="0" u="none" strike="noStrike" cap="none" dirty="0">
                <a:solidFill>
                  <a:srgbClr val="FFFFFF"/>
                </a:solidFill>
                <a:latin typeface="Montserrat"/>
                <a:ea typeface="Montserrat"/>
                <a:cs typeface="Montserrat"/>
                <a:sym typeface="Montserrat"/>
              </a:rPr>
              <a:t>Exemplos:</a:t>
            </a:r>
          </a:p>
          <a:p>
            <a:pPr lvl="2">
              <a:lnSpc>
                <a:spcPct val="150000"/>
              </a:lnSpc>
              <a:buClr>
                <a:schemeClr val="bg1"/>
              </a:buClr>
              <a:buSzPts val="4500"/>
            </a:pPr>
            <a:r>
              <a:rPr lang="pt-BR" sz="4500" dirty="0">
                <a:solidFill>
                  <a:srgbClr val="FFFFFF"/>
                </a:solidFill>
                <a:latin typeface="Montserrat"/>
                <a:ea typeface="Montserrat"/>
                <a:cs typeface="Montserrat"/>
                <a:sym typeface="Montserrat"/>
              </a:rPr>
              <a:t>		Um país tem várias cidades.</a:t>
            </a:r>
          </a:p>
          <a:p>
            <a:pPr lvl="2">
              <a:lnSpc>
                <a:spcPct val="150000"/>
              </a:lnSpc>
              <a:buClr>
                <a:schemeClr val="bg1"/>
              </a:buClr>
              <a:buSzPts val="4500"/>
            </a:pPr>
            <a:r>
              <a:rPr lang="pt-BR" sz="4500" dirty="0">
                <a:solidFill>
                  <a:srgbClr val="FFFFFF"/>
                </a:solidFill>
                <a:latin typeface="Montserrat"/>
                <a:ea typeface="Montserrat"/>
                <a:cs typeface="Montserrat"/>
                <a:sym typeface="Montserrat"/>
              </a:rPr>
              <a:t>		Uma casa tem vários moradores.</a:t>
            </a:r>
          </a:p>
          <a:p>
            <a:pPr lvl="2">
              <a:lnSpc>
                <a:spcPct val="150000"/>
              </a:lnSpc>
              <a:buClr>
                <a:schemeClr val="bg1"/>
              </a:buClr>
              <a:buSzPts val="4500"/>
            </a:pPr>
            <a:r>
              <a:rPr lang="pt-BR" sz="4500" dirty="0">
                <a:solidFill>
                  <a:srgbClr val="FFFFFF"/>
                </a:solidFill>
                <a:latin typeface="Montserrat"/>
                <a:ea typeface="Montserrat"/>
                <a:cs typeface="Montserrat"/>
                <a:sym typeface="Montserrat"/>
              </a:rPr>
              <a:t>		Um cliente fez várias compras.</a:t>
            </a:r>
          </a:p>
          <a:p>
            <a:pPr marL="914400" lvl="2" indent="-914400">
              <a:lnSpc>
                <a:spcPct val="150000"/>
              </a:lnSpc>
              <a:buClr>
                <a:schemeClr val="bg1"/>
              </a:buClr>
              <a:buSzPts val="4500"/>
              <a:buFont typeface="Arial" panose="020B0604020202020204" pitchFamily="34" charset="0"/>
              <a:buChar char="•"/>
            </a:pPr>
            <a:endParaRPr sz="4500" i="0" u="none" strike="noStrike" cap="none" dirty="0">
              <a:solidFill>
                <a:srgbClr val="FFFFFF"/>
              </a:solidFill>
              <a:latin typeface="Montserrat"/>
              <a:ea typeface="Montserrat"/>
              <a:cs typeface="Montserrat"/>
              <a:sym typeface="Montserrat"/>
            </a:endParaRPr>
          </a:p>
        </p:txBody>
      </p:sp>
    </p:spTree>
    <p:extLst>
      <p:ext uri="{BB962C8B-B14F-4D97-AF65-F5344CB8AC3E}">
        <p14:creationId xmlns:p14="http://schemas.microsoft.com/office/powerpoint/2010/main" val="280726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2E2E36"/>
            </a:gs>
            <a:gs pos="50000">
              <a:srgbClr val="37374F"/>
            </a:gs>
            <a:gs pos="100000">
              <a:srgbClr val="FF0178"/>
            </a:gs>
          </a:gsLst>
          <a:lin ang="5400012" scaled="0"/>
        </a:gradFill>
        <a:effectLst/>
      </p:bgPr>
    </p:bg>
    <p:spTree>
      <p:nvGrpSpPr>
        <p:cNvPr id="1" name="Shape 71"/>
        <p:cNvGrpSpPr/>
        <p:nvPr/>
      </p:nvGrpSpPr>
      <p:grpSpPr>
        <a:xfrm>
          <a:off x="0" y="0"/>
          <a:ext cx="0" cy="0"/>
          <a:chOff x="0" y="0"/>
          <a:chExt cx="0" cy="0"/>
        </a:xfrm>
      </p:grpSpPr>
      <p:pic>
        <p:nvPicPr>
          <p:cNvPr id="13" name="Google Shape;72;p2">
            <a:extLst>
              <a:ext uri="{FF2B5EF4-FFF2-40B4-BE49-F238E27FC236}">
                <a16:creationId xmlns:a16="http://schemas.microsoft.com/office/drawing/2014/main" id="{A8D1E5A6-A7D8-4264-B216-A2FD852DB881}"/>
              </a:ext>
            </a:extLst>
          </p:cNvPr>
          <p:cNvPicPr preferRelativeResize="0"/>
          <p:nvPr/>
        </p:nvPicPr>
        <p:blipFill rotWithShape="1">
          <a:blip r:embed="rId3">
            <a:alphaModFix amt="20000"/>
          </a:blip>
          <a:srcRect b="3212"/>
          <a:stretch/>
        </p:blipFill>
        <p:spPr>
          <a:xfrm>
            <a:off x="0" y="0"/>
            <a:ext cx="24444299" cy="13716000"/>
          </a:xfrm>
          <a:prstGeom prst="rect">
            <a:avLst/>
          </a:prstGeom>
          <a:noFill/>
          <a:ln>
            <a:noFill/>
          </a:ln>
        </p:spPr>
      </p:pic>
      <p:pic>
        <p:nvPicPr>
          <p:cNvPr id="14" name="Google Shape;73;p2">
            <a:extLst>
              <a:ext uri="{FF2B5EF4-FFF2-40B4-BE49-F238E27FC236}">
                <a16:creationId xmlns:a16="http://schemas.microsoft.com/office/drawing/2014/main" id="{2FB4A6CA-9938-42A4-A5D6-57EB504368F0}"/>
              </a:ext>
            </a:extLst>
          </p:cNvPr>
          <p:cNvPicPr preferRelativeResize="0"/>
          <p:nvPr/>
        </p:nvPicPr>
        <p:blipFill rotWithShape="1">
          <a:blip r:embed="rId4">
            <a:alphaModFix/>
          </a:blip>
          <a:srcRect r="72530"/>
          <a:stretch/>
        </p:blipFill>
        <p:spPr>
          <a:xfrm>
            <a:off x="22577752" y="318875"/>
            <a:ext cx="1327324" cy="1449600"/>
          </a:xfrm>
          <a:prstGeom prst="rect">
            <a:avLst/>
          </a:prstGeom>
          <a:noFill/>
          <a:ln>
            <a:noFill/>
          </a:ln>
        </p:spPr>
      </p:pic>
      <p:sp>
        <p:nvSpPr>
          <p:cNvPr id="15" name="Google Shape;74;p2">
            <a:extLst>
              <a:ext uri="{FF2B5EF4-FFF2-40B4-BE49-F238E27FC236}">
                <a16:creationId xmlns:a16="http://schemas.microsoft.com/office/drawing/2014/main" id="{849B4128-B318-4B4F-94CC-EB940C95A508}"/>
              </a:ext>
            </a:extLst>
          </p:cNvPr>
          <p:cNvSpPr txBox="1"/>
          <p:nvPr/>
        </p:nvSpPr>
        <p:spPr>
          <a:xfrm>
            <a:off x="1730899" y="1768475"/>
            <a:ext cx="20307629" cy="1672200"/>
          </a:xfrm>
          <a:prstGeom prst="rect">
            <a:avLst/>
          </a:prstGeom>
          <a:noFill/>
          <a:ln>
            <a:noFill/>
          </a:ln>
        </p:spPr>
        <p:txBody>
          <a:bodyPr spcFirstLastPara="1" wrap="square" lIns="71425" tIns="71425" rIns="71425" bIns="71425" anchor="ctr" anchorCtr="0">
            <a:noAutofit/>
          </a:bodyPr>
          <a:lstStyle/>
          <a:p>
            <a:pPr marL="0" marR="0" lvl="0" indent="0" algn="l" rtl="0">
              <a:lnSpc>
                <a:spcPct val="100000"/>
              </a:lnSpc>
              <a:spcBef>
                <a:spcPts val="0"/>
              </a:spcBef>
              <a:spcAft>
                <a:spcPts val="0"/>
              </a:spcAft>
              <a:buClr>
                <a:srgbClr val="000000"/>
              </a:buClr>
              <a:buSzPts val="8600"/>
              <a:buFont typeface="Arial"/>
              <a:buNone/>
            </a:pPr>
            <a:r>
              <a:rPr lang="pt-BR" sz="8600" b="1" i="0" u="none" strike="noStrike" cap="none" dirty="0">
                <a:solidFill>
                  <a:srgbClr val="FFFFFF"/>
                </a:solidFill>
                <a:highlight>
                  <a:srgbClr val="FF0178"/>
                </a:highlight>
                <a:latin typeface="Montserrat"/>
                <a:ea typeface="Montserrat"/>
                <a:cs typeface="Montserrat"/>
                <a:sym typeface="Montserrat"/>
              </a:rPr>
              <a:t>Relação “um para um”</a:t>
            </a:r>
            <a:endParaRPr sz="8600" b="1" i="0" u="none" strike="noStrike" cap="none" dirty="0">
              <a:solidFill>
                <a:srgbClr val="FFFFFF"/>
              </a:solidFill>
              <a:highlight>
                <a:srgbClr val="FF0178"/>
              </a:highlight>
              <a:latin typeface="Montserrat"/>
              <a:ea typeface="Montserrat"/>
              <a:cs typeface="Montserrat"/>
              <a:sym typeface="Montserrat"/>
            </a:endParaRPr>
          </a:p>
        </p:txBody>
      </p:sp>
      <p:sp>
        <p:nvSpPr>
          <p:cNvPr id="16" name="Google Shape;75;p2">
            <a:extLst>
              <a:ext uri="{FF2B5EF4-FFF2-40B4-BE49-F238E27FC236}">
                <a16:creationId xmlns:a16="http://schemas.microsoft.com/office/drawing/2014/main" id="{E9F1DFEB-9BDD-4A01-9FB6-4258DCB08ADB}"/>
              </a:ext>
            </a:extLst>
          </p:cNvPr>
          <p:cNvSpPr txBox="1"/>
          <p:nvPr/>
        </p:nvSpPr>
        <p:spPr>
          <a:xfrm>
            <a:off x="1730900" y="4179519"/>
            <a:ext cx="20307628" cy="8797636"/>
          </a:xfrm>
          <a:prstGeom prst="rect">
            <a:avLst/>
          </a:prstGeom>
          <a:noFill/>
          <a:ln>
            <a:noFill/>
          </a:ln>
        </p:spPr>
        <p:txBody>
          <a:bodyPr spcFirstLastPara="1" wrap="square" lIns="71425" tIns="71425" rIns="71425" bIns="71425" anchor="t" anchorCtr="0">
            <a:normAutofit/>
          </a:bodyPr>
          <a:lstStyle/>
          <a:p>
            <a:pPr marL="914400" marR="0" lvl="0" indent="-914400" algn="l" rtl="0">
              <a:lnSpc>
                <a:spcPct val="150000"/>
              </a:lnSpc>
              <a:spcBef>
                <a:spcPts val="0"/>
              </a:spcBef>
              <a:spcAft>
                <a:spcPts val="0"/>
              </a:spcAft>
              <a:buClr>
                <a:schemeClr val="bg1"/>
              </a:buClr>
              <a:buSzPts val="4500"/>
              <a:buFont typeface="Arial" panose="020B0604020202020204" pitchFamily="34" charset="0"/>
              <a:buChar char="•"/>
            </a:pPr>
            <a:r>
              <a:rPr lang="pt-BR" sz="4500" i="0" u="none" strike="noStrike" cap="none" dirty="0">
                <a:solidFill>
                  <a:srgbClr val="FFFFFF"/>
                </a:solidFill>
                <a:latin typeface="Montserrat"/>
                <a:ea typeface="Montserrat"/>
                <a:cs typeface="Montserrat"/>
                <a:sym typeface="Montserrat"/>
              </a:rPr>
              <a:t>Uma linha de uma tabela se relaciona com uma e apenas uma linha de outra tabela e vice-versa.</a:t>
            </a:r>
          </a:p>
          <a:p>
            <a:pPr marL="914400" marR="0" lvl="0" indent="-914400" algn="l" rtl="0">
              <a:lnSpc>
                <a:spcPct val="150000"/>
              </a:lnSpc>
              <a:spcBef>
                <a:spcPts val="0"/>
              </a:spcBef>
              <a:spcAft>
                <a:spcPts val="0"/>
              </a:spcAft>
              <a:buClr>
                <a:schemeClr val="bg1"/>
              </a:buClr>
              <a:buSzPts val="4500"/>
              <a:buFont typeface="Arial" panose="020B0604020202020204" pitchFamily="34" charset="0"/>
              <a:buChar char="•"/>
            </a:pPr>
            <a:r>
              <a:rPr lang="pt-BR" sz="4500" i="0" u="none" strike="noStrike" cap="none" dirty="0">
                <a:solidFill>
                  <a:srgbClr val="FFFFFF"/>
                </a:solidFill>
                <a:latin typeface="Montserrat"/>
                <a:ea typeface="Montserrat"/>
                <a:cs typeface="Montserrat"/>
                <a:sym typeface="Montserrat"/>
              </a:rPr>
              <a:t>É o tipo menos comum.</a:t>
            </a:r>
          </a:p>
          <a:p>
            <a:pPr marL="914400" marR="0" lvl="0" indent="-914400" algn="l" rtl="0">
              <a:lnSpc>
                <a:spcPct val="150000"/>
              </a:lnSpc>
              <a:spcBef>
                <a:spcPts val="0"/>
              </a:spcBef>
              <a:spcAft>
                <a:spcPts val="0"/>
              </a:spcAft>
              <a:buClr>
                <a:schemeClr val="bg1"/>
              </a:buClr>
              <a:buSzPts val="4500"/>
              <a:buFont typeface="Arial" panose="020B0604020202020204" pitchFamily="34" charset="0"/>
              <a:buChar char="•"/>
            </a:pPr>
            <a:r>
              <a:rPr lang="pt-BR" sz="4500" dirty="0">
                <a:solidFill>
                  <a:srgbClr val="FFFFFF"/>
                </a:solidFill>
                <a:latin typeface="Montserrat"/>
                <a:ea typeface="Montserrat"/>
                <a:cs typeface="Montserrat"/>
                <a:sym typeface="Montserrat"/>
              </a:rPr>
              <a:t>Exemplos:</a:t>
            </a:r>
          </a:p>
          <a:p>
            <a:pPr marR="0" lvl="0" algn="l" rtl="0">
              <a:lnSpc>
                <a:spcPct val="150000"/>
              </a:lnSpc>
              <a:spcBef>
                <a:spcPts val="0"/>
              </a:spcBef>
              <a:spcAft>
                <a:spcPts val="0"/>
              </a:spcAft>
              <a:buClr>
                <a:schemeClr val="bg1"/>
              </a:buClr>
              <a:buSzPts val="4500"/>
            </a:pPr>
            <a:r>
              <a:rPr lang="pt-BR" sz="4500" i="0" u="none" strike="noStrike" cap="none" dirty="0">
                <a:solidFill>
                  <a:srgbClr val="FFFFFF"/>
                </a:solidFill>
                <a:latin typeface="Montserrat"/>
                <a:ea typeface="Montserrat"/>
                <a:cs typeface="Montserrat"/>
                <a:sym typeface="Montserrat"/>
              </a:rPr>
              <a:t>		Uma pessoa tem um telefone de contato.</a:t>
            </a:r>
          </a:p>
          <a:p>
            <a:pPr marR="0" lvl="0" algn="l" rtl="0">
              <a:lnSpc>
                <a:spcPct val="150000"/>
              </a:lnSpc>
              <a:spcBef>
                <a:spcPts val="0"/>
              </a:spcBef>
              <a:spcAft>
                <a:spcPts val="0"/>
              </a:spcAft>
              <a:buClr>
                <a:schemeClr val="bg1"/>
              </a:buClr>
              <a:buSzPts val="4500"/>
            </a:pPr>
            <a:r>
              <a:rPr lang="pt-BR" sz="4500" dirty="0">
                <a:solidFill>
                  <a:srgbClr val="FFFFFF"/>
                </a:solidFill>
                <a:latin typeface="Montserrat"/>
                <a:ea typeface="Montserrat"/>
                <a:cs typeface="Montserrat"/>
                <a:sym typeface="Montserrat"/>
              </a:rPr>
              <a:t>		Uma empresa tem uma sede.</a:t>
            </a:r>
            <a:endParaRPr lang="pt-BR" sz="4500" i="0" u="none" strike="noStrike" cap="none" dirty="0">
              <a:solidFill>
                <a:srgbClr val="FFFFFF"/>
              </a:solidFill>
              <a:latin typeface="Montserrat"/>
              <a:ea typeface="Montserrat"/>
              <a:cs typeface="Montserrat"/>
              <a:sym typeface="Montserrat"/>
            </a:endParaRPr>
          </a:p>
          <a:p>
            <a:pPr marL="914400" marR="0" lvl="0" indent="-914400" algn="l" rtl="0">
              <a:lnSpc>
                <a:spcPct val="150000"/>
              </a:lnSpc>
              <a:spcBef>
                <a:spcPts val="0"/>
              </a:spcBef>
              <a:spcAft>
                <a:spcPts val="0"/>
              </a:spcAft>
              <a:buClr>
                <a:schemeClr val="bg1"/>
              </a:buClr>
              <a:buSzPts val="4500"/>
              <a:buFont typeface="Arial" panose="020B0604020202020204" pitchFamily="34" charset="0"/>
              <a:buChar char="•"/>
            </a:pPr>
            <a:endParaRPr sz="4500" i="0" u="none" strike="noStrike" cap="none" dirty="0">
              <a:solidFill>
                <a:srgbClr val="FFFFFF"/>
              </a:solidFill>
              <a:latin typeface="Montserrat"/>
              <a:ea typeface="Montserrat"/>
              <a:cs typeface="Montserrat"/>
              <a:sym typeface="Montserrat"/>
            </a:endParaRPr>
          </a:p>
        </p:txBody>
      </p:sp>
    </p:spTree>
    <p:extLst>
      <p:ext uri="{BB962C8B-B14F-4D97-AF65-F5344CB8AC3E}">
        <p14:creationId xmlns:p14="http://schemas.microsoft.com/office/powerpoint/2010/main" val="3402765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2E2E36"/>
            </a:gs>
            <a:gs pos="50000">
              <a:srgbClr val="37374F"/>
            </a:gs>
            <a:gs pos="100000">
              <a:srgbClr val="FF0178"/>
            </a:gs>
          </a:gsLst>
          <a:lin ang="5400012" scaled="0"/>
        </a:gradFill>
        <a:effectLst/>
      </p:bgPr>
    </p:bg>
    <p:spTree>
      <p:nvGrpSpPr>
        <p:cNvPr id="1" name="Shape 71"/>
        <p:cNvGrpSpPr/>
        <p:nvPr/>
      </p:nvGrpSpPr>
      <p:grpSpPr>
        <a:xfrm>
          <a:off x="0" y="0"/>
          <a:ext cx="0" cy="0"/>
          <a:chOff x="0" y="0"/>
          <a:chExt cx="0" cy="0"/>
        </a:xfrm>
      </p:grpSpPr>
      <p:pic>
        <p:nvPicPr>
          <p:cNvPr id="13" name="Google Shape;72;p2">
            <a:extLst>
              <a:ext uri="{FF2B5EF4-FFF2-40B4-BE49-F238E27FC236}">
                <a16:creationId xmlns:a16="http://schemas.microsoft.com/office/drawing/2014/main" id="{A8D1E5A6-A7D8-4264-B216-A2FD852DB881}"/>
              </a:ext>
            </a:extLst>
          </p:cNvPr>
          <p:cNvPicPr preferRelativeResize="0"/>
          <p:nvPr/>
        </p:nvPicPr>
        <p:blipFill rotWithShape="1">
          <a:blip r:embed="rId3">
            <a:alphaModFix amt="20000"/>
          </a:blip>
          <a:srcRect b="3212"/>
          <a:stretch/>
        </p:blipFill>
        <p:spPr>
          <a:xfrm>
            <a:off x="0" y="0"/>
            <a:ext cx="24444299" cy="13716000"/>
          </a:xfrm>
          <a:prstGeom prst="rect">
            <a:avLst/>
          </a:prstGeom>
          <a:noFill/>
          <a:ln>
            <a:noFill/>
          </a:ln>
        </p:spPr>
      </p:pic>
      <p:pic>
        <p:nvPicPr>
          <p:cNvPr id="14" name="Google Shape;73;p2">
            <a:extLst>
              <a:ext uri="{FF2B5EF4-FFF2-40B4-BE49-F238E27FC236}">
                <a16:creationId xmlns:a16="http://schemas.microsoft.com/office/drawing/2014/main" id="{2FB4A6CA-9938-42A4-A5D6-57EB504368F0}"/>
              </a:ext>
            </a:extLst>
          </p:cNvPr>
          <p:cNvPicPr preferRelativeResize="0"/>
          <p:nvPr/>
        </p:nvPicPr>
        <p:blipFill rotWithShape="1">
          <a:blip r:embed="rId4">
            <a:alphaModFix/>
          </a:blip>
          <a:srcRect r="72530"/>
          <a:stretch/>
        </p:blipFill>
        <p:spPr>
          <a:xfrm>
            <a:off x="22577752" y="318875"/>
            <a:ext cx="1327324" cy="1449600"/>
          </a:xfrm>
          <a:prstGeom prst="rect">
            <a:avLst/>
          </a:prstGeom>
          <a:noFill/>
          <a:ln>
            <a:noFill/>
          </a:ln>
        </p:spPr>
      </p:pic>
      <p:sp>
        <p:nvSpPr>
          <p:cNvPr id="15" name="Google Shape;74;p2">
            <a:extLst>
              <a:ext uri="{FF2B5EF4-FFF2-40B4-BE49-F238E27FC236}">
                <a16:creationId xmlns:a16="http://schemas.microsoft.com/office/drawing/2014/main" id="{849B4128-B318-4B4F-94CC-EB940C95A508}"/>
              </a:ext>
            </a:extLst>
          </p:cNvPr>
          <p:cNvSpPr txBox="1"/>
          <p:nvPr/>
        </p:nvSpPr>
        <p:spPr>
          <a:xfrm>
            <a:off x="1730899" y="1768475"/>
            <a:ext cx="20307629" cy="1672200"/>
          </a:xfrm>
          <a:prstGeom prst="rect">
            <a:avLst/>
          </a:prstGeom>
          <a:noFill/>
          <a:ln>
            <a:noFill/>
          </a:ln>
        </p:spPr>
        <p:txBody>
          <a:bodyPr spcFirstLastPara="1" wrap="square" lIns="71425" tIns="71425" rIns="71425" bIns="71425" anchor="ctr" anchorCtr="0">
            <a:noAutofit/>
          </a:bodyPr>
          <a:lstStyle/>
          <a:p>
            <a:pPr marL="0" marR="0" lvl="0" indent="0" algn="l" rtl="0">
              <a:lnSpc>
                <a:spcPct val="100000"/>
              </a:lnSpc>
              <a:spcBef>
                <a:spcPts val="0"/>
              </a:spcBef>
              <a:spcAft>
                <a:spcPts val="0"/>
              </a:spcAft>
              <a:buClr>
                <a:srgbClr val="000000"/>
              </a:buClr>
              <a:buSzPts val="8600"/>
              <a:buFont typeface="Arial"/>
              <a:buNone/>
            </a:pPr>
            <a:r>
              <a:rPr lang="pt-BR" sz="8600" b="1" i="0" u="none" strike="noStrike" cap="none" dirty="0">
                <a:solidFill>
                  <a:srgbClr val="FFFFFF"/>
                </a:solidFill>
                <a:highlight>
                  <a:srgbClr val="FF0178"/>
                </a:highlight>
                <a:latin typeface="Montserrat"/>
                <a:ea typeface="Montserrat"/>
                <a:cs typeface="Montserrat"/>
                <a:sym typeface="Montserrat"/>
              </a:rPr>
              <a:t>Relação “muitos para muitos”</a:t>
            </a:r>
            <a:endParaRPr sz="8600" b="1" i="0" u="none" strike="noStrike" cap="none" dirty="0">
              <a:solidFill>
                <a:srgbClr val="FFFFFF"/>
              </a:solidFill>
              <a:highlight>
                <a:srgbClr val="FF0178"/>
              </a:highlight>
              <a:latin typeface="Montserrat"/>
              <a:ea typeface="Montserrat"/>
              <a:cs typeface="Montserrat"/>
              <a:sym typeface="Montserrat"/>
            </a:endParaRPr>
          </a:p>
        </p:txBody>
      </p:sp>
      <p:sp>
        <p:nvSpPr>
          <p:cNvPr id="16" name="Google Shape;75;p2">
            <a:extLst>
              <a:ext uri="{FF2B5EF4-FFF2-40B4-BE49-F238E27FC236}">
                <a16:creationId xmlns:a16="http://schemas.microsoft.com/office/drawing/2014/main" id="{E9F1DFEB-9BDD-4A01-9FB6-4258DCB08ADB}"/>
              </a:ext>
            </a:extLst>
          </p:cNvPr>
          <p:cNvSpPr txBox="1"/>
          <p:nvPr/>
        </p:nvSpPr>
        <p:spPr>
          <a:xfrm>
            <a:off x="1730900" y="4179519"/>
            <a:ext cx="20307628" cy="8797636"/>
          </a:xfrm>
          <a:prstGeom prst="rect">
            <a:avLst/>
          </a:prstGeom>
          <a:noFill/>
          <a:ln>
            <a:noFill/>
          </a:ln>
        </p:spPr>
        <p:txBody>
          <a:bodyPr spcFirstLastPara="1" wrap="square" lIns="71425" tIns="71425" rIns="71425" bIns="71425" anchor="t" anchorCtr="0">
            <a:normAutofit/>
          </a:bodyPr>
          <a:lstStyle/>
          <a:p>
            <a:pPr marL="914400" lvl="0" indent="-914400">
              <a:lnSpc>
                <a:spcPct val="150000"/>
              </a:lnSpc>
              <a:buClr>
                <a:schemeClr val="bg1"/>
              </a:buClr>
              <a:buSzPts val="4500"/>
              <a:buFont typeface="Arial" panose="020B0604020202020204" pitchFamily="34" charset="0"/>
              <a:buChar char="•"/>
            </a:pPr>
            <a:r>
              <a:rPr lang="pt-BR" sz="4500" dirty="0">
                <a:solidFill>
                  <a:srgbClr val="FFFFFF"/>
                </a:solidFill>
                <a:latin typeface="Montserrat"/>
                <a:ea typeface="Montserrat"/>
                <a:cs typeface="Montserrat"/>
                <a:sym typeface="Montserrat"/>
              </a:rPr>
              <a:t>Uma linha de uma tabela se relaciona com zero ou mais linhas de outra tabela. Mas cada linha dessa outra tabela também se relaciona com zero ou mais da primeira tabela.</a:t>
            </a:r>
          </a:p>
          <a:p>
            <a:pPr marL="914400" lvl="0" indent="-914400">
              <a:lnSpc>
                <a:spcPct val="150000"/>
              </a:lnSpc>
              <a:buClr>
                <a:schemeClr val="bg1"/>
              </a:buClr>
              <a:buSzPts val="4500"/>
              <a:buFont typeface="Arial" panose="020B0604020202020204" pitchFamily="34" charset="0"/>
              <a:buChar char="•"/>
            </a:pPr>
            <a:r>
              <a:rPr lang="pt-BR" sz="4500" i="0" u="none" strike="noStrike" cap="none" dirty="0">
                <a:solidFill>
                  <a:srgbClr val="FFFFFF"/>
                </a:solidFill>
                <a:latin typeface="Montserrat"/>
                <a:ea typeface="Montserrat"/>
                <a:cs typeface="Montserrat"/>
                <a:sym typeface="Montserrat"/>
              </a:rPr>
              <a:t>Requer uma tabela auxiliar para representar a relação.</a:t>
            </a:r>
          </a:p>
          <a:p>
            <a:pPr marL="914400" lvl="0" indent="-914400">
              <a:lnSpc>
                <a:spcPct val="150000"/>
              </a:lnSpc>
              <a:buClr>
                <a:schemeClr val="bg1"/>
              </a:buClr>
              <a:buSzPts val="4500"/>
              <a:buFont typeface="Arial" panose="020B0604020202020204" pitchFamily="34" charset="0"/>
              <a:buChar char="•"/>
            </a:pPr>
            <a:r>
              <a:rPr lang="pt-BR" sz="4500" dirty="0">
                <a:solidFill>
                  <a:srgbClr val="FFFFFF"/>
                </a:solidFill>
                <a:latin typeface="Montserrat"/>
                <a:ea typeface="Montserrat"/>
                <a:cs typeface="Montserrat"/>
                <a:sym typeface="Montserrat"/>
              </a:rPr>
              <a:t>Exemplos:</a:t>
            </a:r>
          </a:p>
          <a:p>
            <a:pPr lvl="3">
              <a:lnSpc>
                <a:spcPct val="150000"/>
              </a:lnSpc>
              <a:buClr>
                <a:schemeClr val="bg1"/>
              </a:buClr>
              <a:buSzPts val="4500"/>
            </a:pPr>
            <a:r>
              <a:rPr lang="pt-BR" sz="4500" i="0" u="none" strike="noStrike" cap="none" dirty="0">
                <a:solidFill>
                  <a:srgbClr val="FFFFFF"/>
                </a:solidFill>
                <a:latin typeface="Montserrat"/>
                <a:ea typeface="Montserrat"/>
                <a:cs typeface="Montserrat"/>
                <a:sym typeface="Montserrat"/>
              </a:rPr>
              <a:t>		Pessoas tem cidadania em países.</a:t>
            </a:r>
          </a:p>
          <a:p>
            <a:pPr lvl="3">
              <a:lnSpc>
                <a:spcPct val="150000"/>
              </a:lnSpc>
              <a:buClr>
                <a:schemeClr val="bg1"/>
              </a:buClr>
              <a:buSzPts val="4500"/>
            </a:pPr>
            <a:r>
              <a:rPr lang="pt-BR" sz="4500" dirty="0">
                <a:solidFill>
                  <a:srgbClr val="FFFFFF"/>
                </a:solidFill>
                <a:latin typeface="Montserrat"/>
                <a:ea typeface="Montserrat"/>
                <a:cs typeface="Montserrat"/>
                <a:sym typeface="Montserrat"/>
              </a:rPr>
              <a:t>		Pessoas são amigas de pessoas.</a:t>
            </a:r>
            <a:endParaRPr lang="pt-BR" sz="4500" i="0" u="none" strike="noStrike" cap="none" dirty="0">
              <a:solidFill>
                <a:srgbClr val="FFFFFF"/>
              </a:solidFill>
              <a:latin typeface="Montserrat"/>
              <a:ea typeface="Montserrat"/>
              <a:cs typeface="Montserrat"/>
              <a:sym typeface="Montserrat"/>
            </a:endParaRPr>
          </a:p>
          <a:p>
            <a:pPr marL="914400" marR="0" lvl="0" indent="-914400" algn="l" rtl="0">
              <a:lnSpc>
                <a:spcPct val="150000"/>
              </a:lnSpc>
              <a:spcBef>
                <a:spcPts val="0"/>
              </a:spcBef>
              <a:spcAft>
                <a:spcPts val="0"/>
              </a:spcAft>
              <a:buClr>
                <a:schemeClr val="bg1"/>
              </a:buClr>
              <a:buSzPts val="4500"/>
              <a:buFont typeface="Arial" panose="020B0604020202020204" pitchFamily="34" charset="0"/>
              <a:buChar char="•"/>
            </a:pPr>
            <a:endParaRPr lang="pt-BR" sz="4500" i="0" u="none" strike="noStrike" cap="none" dirty="0">
              <a:solidFill>
                <a:srgbClr val="FFFFFF"/>
              </a:solidFill>
              <a:latin typeface="Montserrat"/>
              <a:ea typeface="Montserrat"/>
              <a:cs typeface="Montserrat"/>
              <a:sym typeface="Montserrat"/>
            </a:endParaRPr>
          </a:p>
          <a:p>
            <a:pPr marL="914400" marR="0" lvl="0" indent="-914400" algn="l" rtl="0">
              <a:lnSpc>
                <a:spcPct val="150000"/>
              </a:lnSpc>
              <a:spcBef>
                <a:spcPts val="0"/>
              </a:spcBef>
              <a:spcAft>
                <a:spcPts val="0"/>
              </a:spcAft>
              <a:buClr>
                <a:schemeClr val="bg1"/>
              </a:buClr>
              <a:buSzPts val="4500"/>
              <a:buFont typeface="Arial" panose="020B0604020202020204" pitchFamily="34" charset="0"/>
              <a:buChar char="•"/>
            </a:pPr>
            <a:endParaRPr sz="4500" i="0" u="none" strike="noStrike" cap="none" dirty="0">
              <a:solidFill>
                <a:srgbClr val="FFFFFF"/>
              </a:solidFill>
              <a:latin typeface="Montserrat"/>
              <a:ea typeface="Montserrat"/>
              <a:cs typeface="Montserrat"/>
              <a:sym typeface="Montserrat"/>
            </a:endParaRPr>
          </a:p>
        </p:txBody>
      </p:sp>
    </p:spTree>
    <p:extLst>
      <p:ext uri="{BB962C8B-B14F-4D97-AF65-F5344CB8AC3E}">
        <p14:creationId xmlns:p14="http://schemas.microsoft.com/office/powerpoint/2010/main" val="3319775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2E2E36"/>
            </a:gs>
            <a:gs pos="50000">
              <a:srgbClr val="37374F"/>
            </a:gs>
            <a:gs pos="100000">
              <a:srgbClr val="FF0178"/>
            </a:gs>
          </a:gsLst>
          <a:lin ang="5400012" scaled="0"/>
        </a:gradFill>
        <a:effectLst/>
      </p:bgPr>
    </p:bg>
    <p:spTree>
      <p:nvGrpSpPr>
        <p:cNvPr id="1" name="Shape 58"/>
        <p:cNvGrpSpPr/>
        <p:nvPr/>
      </p:nvGrpSpPr>
      <p:grpSpPr>
        <a:xfrm>
          <a:off x="0" y="0"/>
          <a:ext cx="0" cy="0"/>
          <a:chOff x="0" y="0"/>
          <a:chExt cx="0" cy="0"/>
        </a:xfrm>
      </p:grpSpPr>
      <p:pic>
        <p:nvPicPr>
          <p:cNvPr id="59" name="Google Shape;59;p1"/>
          <p:cNvPicPr preferRelativeResize="0"/>
          <p:nvPr/>
        </p:nvPicPr>
        <p:blipFill rotWithShape="1">
          <a:blip r:embed="rId3">
            <a:alphaModFix amt="20000"/>
          </a:blip>
          <a:srcRect/>
          <a:stretch/>
        </p:blipFill>
        <p:spPr>
          <a:xfrm>
            <a:off x="-68100" y="31179"/>
            <a:ext cx="24444299" cy="14263252"/>
          </a:xfrm>
          <a:prstGeom prst="rect">
            <a:avLst/>
          </a:prstGeom>
          <a:noFill/>
          <a:ln>
            <a:noFill/>
          </a:ln>
        </p:spPr>
      </p:pic>
      <p:pic>
        <p:nvPicPr>
          <p:cNvPr id="60" name="Google Shape;60;p1"/>
          <p:cNvPicPr preferRelativeResize="0"/>
          <p:nvPr/>
        </p:nvPicPr>
        <p:blipFill rotWithShape="1">
          <a:blip r:embed="rId4">
            <a:alphaModFix/>
          </a:blip>
          <a:srcRect/>
          <a:stretch/>
        </p:blipFill>
        <p:spPr>
          <a:xfrm>
            <a:off x="9538700" y="8407588"/>
            <a:ext cx="5306600" cy="2646650"/>
          </a:xfrm>
          <a:prstGeom prst="rect">
            <a:avLst/>
          </a:prstGeom>
          <a:noFill/>
          <a:ln>
            <a:noFill/>
          </a:ln>
        </p:spPr>
      </p:pic>
      <p:grpSp>
        <p:nvGrpSpPr>
          <p:cNvPr id="61" name="Google Shape;61;p1"/>
          <p:cNvGrpSpPr/>
          <p:nvPr/>
        </p:nvGrpSpPr>
        <p:grpSpPr>
          <a:xfrm>
            <a:off x="-30150" y="12383050"/>
            <a:ext cx="24444300" cy="1906650"/>
            <a:chOff x="-30150" y="12383050"/>
            <a:chExt cx="24444300" cy="1906650"/>
          </a:xfrm>
        </p:grpSpPr>
        <p:pic>
          <p:nvPicPr>
            <p:cNvPr id="62" name="Google Shape;62;p1"/>
            <p:cNvPicPr preferRelativeResize="0"/>
            <p:nvPr/>
          </p:nvPicPr>
          <p:blipFill rotWithShape="1">
            <a:blip r:embed="rId5">
              <a:alphaModFix/>
            </a:blip>
            <a:srcRect/>
            <a:stretch/>
          </p:blipFill>
          <p:spPr>
            <a:xfrm>
              <a:off x="11092278" y="12383050"/>
              <a:ext cx="2171897" cy="974920"/>
            </a:xfrm>
            <a:prstGeom prst="rect">
              <a:avLst/>
            </a:prstGeom>
            <a:noFill/>
            <a:ln>
              <a:noFill/>
            </a:ln>
          </p:spPr>
        </p:pic>
        <p:sp>
          <p:nvSpPr>
            <p:cNvPr id="63" name="Google Shape;63;p1"/>
            <p:cNvSpPr/>
            <p:nvPr/>
          </p:nvSpPr>
          <p:spPr>
            <a:xfrm rot="10800000">
              <a:off x="-30150" y="13081600"/>
              <a:ext cx="24444300" cy="12081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64" name="Google Shape;64;p1"/>
          <p:cNvCxnSpPr/>
          <p:nvPr/>
        </p:nvCxnSpPr>
        <p:spPr>
          <a:xfrm>
            <a:off x="8167050" y="8233238"/>
            <a:ext cx="8049900" cy="0"/>
          </a:xfrm>
          <a:prstGeom prst="straightConnector1">
            <a:avLst/>
          </a:prstGeom>
          <a:noFill/>
          <a:ln w="9525" cap="flat" cmpd="sng">
            <a:solidFill>
              <a:srgbClr val="D9D9D9"/>
            </a:solidFill>
            <a:prstDash val="solid"/>
            <a:round/>
            <a:headEnd type="none" w="sm" len="sm"/>
            <a:tailEnd type="none" w="sm" len="sm"/>
          </a:ln>
        </p:spPr>
      </p:cxnSp>
      <p:cxnSp>
        <p:nvCxnSpPr>
          <p:cNvPr id="65" name="Google Shape;65;p1"/>
          <p:cNvCxnSpPr/>
          <p:nvPr/>
        </p:nvCxnSpPr>
        <p:spPr>
          <a:xfrm>
            <a:off x="8167050" y="4637363"/>
            <a:ext cx="8049900" cy="0"/>
          </a:xfrm>
          <a:prstGeom prst="straightConnector1">
            <a:avLst/>
          </a:prstGeom>
          <a:noFill/>
          <a:ln w="9525" cap="flat" cmpd="sng">
            <a:solidFill>
              <a:srgbClr val="D9D9D9"/>
            </a:solidFill>
            <a:prstDash val="solid"/>
            <a:round/>
            <a:headEnd type="none" w="sm" len="sm"/>
            <a:tailEnd type="none" w="sm" len="sm"/>
          </a:ln>
        </p:spPr>
      </p:cxnSp>
      <p:sp>
        <p:nvSpPr>
          <p:cNvPr id="66" name="Google Shape;66;p1"/>
          <p:cNvSpPr txBox="1">
            <a:spLocks noGrp="1"/>
          </p:cNvSpPr>
          <p:nvPr>
            <p:ph type="body" idx="1"/>
          </p:nvPr>
        </p:nvSpPr>
        <p:spPr>
          <a:xfrm>
            <a:off x="6479250" y="2103150"/>
            <a:ext cx="11425500" cy="2315700"/>
          </a:xfrm>
          <a:prstGeom prst="rect">
            <a:avLst/>
          </a:prstGeom>
          <a:noFill/>
          <a:ln>
            <a:noFill/>
          </a:ln>
        </p:spPr>
        <p:txBody>
          <a:bodyPr spcFirstLastPara="1" wrap="square" lIns="71425" tIns="71425" rIns="71425" bIns="71425" anchor="b" anchorCtr="0">
            <a:noAutofit/>
          </a:bodyPr>
          <a:lstStyle/>
          <a:p>
            <a:pPr marL="0" lvl="0" indent="0" algn="ctr" rtl="0">
              <a:lnSpc>
                <a:spcPct val="100000"/>
              </a:lnSpc>
              <a:spcBef>
                <a:spcPts val="0"/>
              </a:spcBef>
              <a:spcAft>
                <a:spcPts val="0"/>
              </a:spcAft>
              <a:buSzPts val="4400"/>
              <a:buNone/>
            </a:pPr>
            <a:r>
              <a:rPr lang="en-US" sz="6000">
                <a:solidFill>
                  <a:schemeClr val="lt1"/>
                </a:solidFill>
                <a:latin typeface="Montserrat Light"/>
                <a:ea typeface="Montserrat Light"/>
                <a:cs typeface="Montserrat Light"/>
                <a:sym typeface="Montserrat Light"/>
              </a:rPr>
              <a:t>Back-end</a:t>
            </a:r>
            <a:endParaRPr sz="6000">
              <a:solidFill>
                <a:schemeClr val="lt1"/>
              </a:solidFill>
              <a:latin typeface="Montserrat Light"/>
              <a:ea typeface="Montserrat Light"/>
              <a:cs typeface="Montserrat Light"/>
              <a:sym typeface="Montserrat Light"/>
            </a:endParaRPr>
          </a:p>
        </p:txBody>
      </p:sp>
      <p:sp>
        <p:nvSpPr>
          <p:cNvPr id="67" name="Google Shape;67;p1"/>
          <p:cNvSpPr txBox="1"/>
          <p:nvPr/>
        </p:nvSpPr>
        <p:spPr>
          <a:xfrm>
            <a:off x="306000" y="4923000"/>
            <a:ext cx="23841599" cy="3054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9600" b="1" i="0" u="none" strike="noStrike" cap="none" dirty="0">
                <a:solidFill>
                  <a:srgbClr val="FFFFFF"/>
                </a:solidFill>
                <a:latin typeface="Montserrat"/>
                <a:ea typeface="Montserrat"/>
                <a:cs typeface="Montserrat"/>
                <a:sym typeface="Montserrat"/>
              </a:rPr>
              <a:t>JOIN</a:t>
            </a:r>
          </a:p>
        </p:txBody>
      </p:sp>
    </p:spTree>
    <p:extLst>
      <p:ext uri="{BB962C8B-B14F-4D97-AF65-F5344CB8AC3E}">
        <p14:creationId xmlns:p14="http://schemas.microsoft.com/office/powerpoint/2010/main" val="2599554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2E2E36"/>
            </a:gs>
            <a:gs pos="50000">
              <a:srgbClr val="37374F"/>
            </a:gs>
            <a:gs pos="100000">
              <a:srgbClr val="FF0178"/>
            </a:gs>
          </a:gsLst>
          <a:lin ang="5400012" scaled="0"/>
        </a:gradFill>
        <a:effectLst/>
      </p:bgPr>
    </p:bg>
    <p:spTree>
      <p:nvGrpSpPr>
        <p:cNvPr id="1" name="Shape 71"/>
        <p:cNvGrpSpPr/>
        <p:nvPr/>
      </p:nvGrpSpPr>
      <p:grpSpPr>
        <a:xfrm>
          <a:off x="0" y="0"/>
          <a:ext cx="0" cy="0"/>
          <a:chOff x="0" y="0"/>
          <a:chExt cx="0" cy="0"/>
        </a:xfrm>
      </p:grpSpPr>
      <p:pic>
        <p:nvPicPr>
          <p:cNvPr id="13" name="Google Shape;72;p2">
            <a:extLst>
              <a:ext uri="{FF2B5EF4-FFF2-40B4-BE49-F238E27FC236}">
                <a16:creationId xmlns:a16="http://schemas.microsoft.com/office/drawing/2014/main" id="{A8D1E5A6-A7D8-4264-B216-A2FD852DB881}"/>
              </a:ext>
            </a:extLst>
          </p:cNvPr>
          <p:cNvPicPr preferRelativeResize="0"/>
          <p:nvPr/>
        </p:nvPicPr>
        <p:blipFill rotWithShape="1">
          <a:blip r:embed="rId3">
            <a:alphaModFix amt="20000"/>
          </a:blip>
          <a:srcRect b="3212"/>
          <a:stretch/>
        </p:blipFill>
        <p:spPr>
          <a:xfrm>
            <a:off x="0" y="0"/>
            <a:ext cx="24444299" cy="13716000"/>
          </a:xfrm>
          <a:prstGeom prst="rect">
            <a:avLst/>
          </a:prstGeom>
          <a:noFill/>
          <a:ln>
            <a:noFill/>
          </a:ln>
        </p:spPr>
      </p:pic>
      <p:pic>
        <p:nvPicPr>
          <p:cNvPr id="14" name="Google Shape;73;p2">
            <a:extLst>
              <a:ext uri="{FF2B5EF4-FFF2-40B4-BE49-F238E27FC236}">
                <a16:creationId xmlns:a16="http://schemas.microsoft.com/office/drawing/2014/main" id="{2FB4A6CA-9938-42A4-A5D6-57EB504368F0}"/>
              </a:ext>
            </a:extLst>
          </p:cNvPr>
          <p:cNvPicPr preferRelativeResize="0"/>
          <p:nvPr/>
        </p:nvPicPr>
        <p:blipFill rotWithShape="1">
          <a:blip r:embed="rId4">
            <a:alphaModFix/>
          </a:blip>
          <a:srcRect r="72530"/>
          <a:stretch/>
        </p:blipFill>
        <p:spPr>
          <a:xfrm>
            <a:off x="22577752" y="318875"/>
            <a:ext cx="1327324" cy="1449600"/>
          </a:xfrm>
          <a:prstGeom prst="rect">
            <a:avLst/>
          </a:prstGeom>
          <a:noFill/>
          <a:ln>
            <a:noFill/>
          </a:ln>
        </p:spPr>
      </p:pic>
      <p:sp>
        <p:nvSpPr>
          <p:cNvPr id="15" name="Google Shape;74;p2">
            <a:extLst>
              <a:ext uri="{FF2B5EF4-FFF2-40B4-BE49-F238E27FC236}">
                <a16:creationId xmlns:a16="http://schemas.microsoft.com/office/drawing/2014/main" id="{849B4128-B318-4B4F-94CC-EB940C95A508}"/>
              </a:ext>
            </a:extLst>
          </p:cNvPr>
          <p:cNvSpPr txBox="1"/>
          <p:nvPr/>
        </p:nvSpPr>
        <p:spPr>
          <a:xfrm>
            <a:off x="1730899" y="1768475"/>
            <a:ext cx="20307629" cy="1672200"/>
          </a:xfrm>
          <a:prstGeom prst="rect">
            <a:avLst/>
          </a:prstGeom>
          <a:noFill/>
          <a:ln>
            <a:noFill/>
          </a:ln>
        </p:spPr>
        <p:txBody>
          <a:bodyPr spcFirstLastPara="1" wrap="square" lIns="71425" tIns="71425" rIns="71425" bIns="71425" anchor="ctr" anchorCtr="0">
            <a:noAutofit/>
          </a:bodyPr>
          <a:lstStyle/>
          <a:p>
            <a:pPr marL="0" marR="0" lvl="0" indent="0" algn="l" rtl="0">
              <a:lnSpc>
                <a:spcPct val="100000"/>
              </a:lnSpc>
              <a:spcBef>
                <a:spcPts val="0"/>
              </a:spcBef>
              <a:spcAft>
                <a:spcPts val="0"/>
              </a:spcAft>
              <a:buClr>
                <a:srgbClr val="000000"/>
              </a:buClr>
              <a:buSzPts val="8600"/>
              <a:buFont typeface="Arial"/>
              <a:buNone/>
            </a:pPr>
            <a:r>
              <a:rPr lang="pt-BR" sz="8600" b="1" dirty="0">
                <a:solidFill>
                  <a:srgbClr val="FFFFFF"/>
                </a:solidFill>
                <a:highlight>
                  <a:srgbClr val="FF0178"/>
                </a:highlight>
                <a:latin typeface="Montserrat"/>
                <a:ea typeface="Montserrat"/>
                <a:cs typeface="Montserrat"/>
                <a:sym typeface="Montserrat"/>
              </a:rPr>
              <a:t>Os tipos de JOIN</a:t>
            </a:r>
            <a:endParaRPr sz="8600" b="1" i="0" u="none" strike="noStrike" cap="none" dirty="0">
              <a:solidFill>
                <a:srgbClr val="FFFFFF"/>
              </a:solidFill>
              <a:highlight>
                <a:srgbClr val="FF0178"/>
              </a:highlight>
              <a:latin typeface="Montserrat"/>
              <a:ea typeface="Montserrat"/>
              <a:cs typeface="Montserrat"/>
              <a:sym typeface="Montserrat"/>
            </a:endParaRPr>
          </a:p>
        </p:txBody>
      </p:sp>
      <p:pic>
        <p:nvPicPr>
          <p:cNvPr id="2050" name="Picture 2" descr="SQL JOIN, JOIN Syntax, JOIN Differences, 3 tables - with Examples -  Dofactory">
            <a:extLst>
              <a:ext uri="{FF2B5EF4-FFF2-40B4-BE49-F238E27FC236}">
                <a16:creationId xmlns:a16="http://schemas.microsoft.com/office/drawing/2014/main" id="{6222E712-04E0-4E75-84A6-F8AC7D053C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1811" y="3805063"/>
            <a:ext cx="13020675" cy="9546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512648"/>
      </p:ext>
    </p:extLst>
  </p:cSld>
  <p:clrMapOvr>
    <a:masterClrMapping/>
  </p:clrMapOvr>
</p:sld>
</file>

<file path=ppt/theme/theme1.xml><?xml version="1.0" encoding="utf-8"?>
<a:theme xmlns:a="http://schemas.openxmlformats.org/drawingml/2006/main"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5391</TotalTime>
  <Words>300</Words>
  <Application>Microsoft Office PowerPoint</Application>
  <PresentationFormat>Custom</PresentationFormat>
  <Paragraphs>37</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Montserrat</vt:lpstr>
      <vt:lpstr>Montserrat Light</vt:lpstr>
      <vt:lpstr>Helvetica Neue Light</vt:lpstr>
      <vt:lpstr>Montserrat SemiBold</vt:lpstr>
      <vt:lpstr>Helvetica Neue</vt:lpstr>
      <vt:lpstr>Gradient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Guilherme</dc:creator>
  <cp:lastModifiedBy>Guilherme Bernal</cp:lastModifiedBy>
  <cp:revision>12</cp:revision>
  <dcterms:modified xsi:type="dcterms:W3CDTF">2021-05-31T11:01:34Z</dcterms:modified>
</cp:coreProperties>
</file>