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4"/>
  </p:notesMasterIdLst>
  <p:sldIdLst>
    <p:sldId id="258" r:id="rId5"/>
    <p:sldId id="309" r:id="rId6"/>
    <p:sldId id="316" r:id="rId7"/>
    <p:sldId id="354" r:id="rId8"/>
    <p:sldId id="355" r:id="rId9"/>
    <p:sldId id="356" r:id="rId10"/>
    <p:sldId id="358" r:id="rId11"/>
    <p:sldId id="359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a Waite" initials="EW" lastIdx="2" clrIdx="0">
    <p:extLst>
      <p:ext uri="{19B8F6BF-5375-455C-9EA6-DF929625EA0E}">
        <p15:presenceInfo xmlns:p15="http://schemas.microsoft.com/office/powerpoint/2012/main" userId="c568693182780e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6B6"/>
    <a:srgbClr val="F0897B"/>
    <a:srgbClr val="F0CFD1"/>
    <a:srgbClr val="EAEEF3"/>
    <a:srgbClr val="00BD32"/>
    <a:srgbClr val="E3EAF6"/>
    <a:srgbClr val="5B7191"/>
    <a:srgbClr val="CDD5DD"/>
    <a:srgbClr val="74859B"/>
    <a:srgbClr val="C4D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28715-3570-44DC-9855-BD9760425965}" v="69" dt="2023-09-28T16:51:55.669"/>
    <p1510:client id="{0F962D65-9AAC-4C56-8092-811D433B896C}" v="1" dt="2023-09-29T09:52:34.767"/>
    <p1510:client id="{A4ECAC56-E838-4657-8B4E-1C36A62870F2}" v="12" dt="2023-09-28T11:16:08.513"/>
    <p1510:client id="{C1CDEC0A-9ABD-447E-B626-75AC34BF4482}" v="4" dt="2023-09-29T21:46:3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RAND FELICIEN" userId="40cf0c5d-1b88-40a6-8f78-6d3b4721a136" providerId="ADAL" clId="{0F962D65-9AAC-4C56-8092-811D433B896C}"/>
    <pc:docChg chg="modSld">
      <pc:chgData name="BERTRAND FELICIEN" userId="40cf0c5d-1b88-40a6-8f78-6d3b4721a136" providerId="ADAL" clId="{0F962D65-9AAC-4C56-8092-811D433B896C}" dt="2023-09-29T09:52:39.200" v="74" actId="20577"/>
      <pc:docMkLst>
        <pc:docMk/>
      </pc:docMkLst>
      <pc:sldChg chg="modSp mod">
        <pc:chgData name="BERTRAND FELICIEN" userId="40cf0c5d-1b88-40a6-8f78-6d3b4721a136" providerId="ADAL" clId="{0F962D65-9AAC-4C56-8092-811D433B896C}" dt="2023-09-29T09:47:33.133" v="34" actId="20577"/>
        <pc:sldMkLst>
          <pc:docMk/>
          <pc:sldMk cId="1750150145" sldId="258"/>
        </pc:sldMkLst>
        <pc:spChg chg="mod">
          <ac:chgData name="BERTRAND FELICIEN" userId="40cf0c5d-1b88-40a6-8f78-6d3b4721a136" providerId="ADAL" clId="{0F962D65-9AAC-4C56-8092-811D433B896C}" dt="2023-09-29T09:47:33.133" v="34" actId="20577"/>
          <ac:spMkLst>
            <pc:docMk/>
            <pc:sldMk cId="1750150145" sldId="258"/>
            <ac:spMk id="9" creationId="{BE98E647-E4C9-4B4B-888B-2F662C468983}"/>
          </ac:spMkLst>
        </pc:spChg>
      </pc:sldChg>
      <pc:sldChg chg="modSp mod">
        <pc:chgData name="BERTRAND FELICIEN" userId="40cf0c5d-1b88-40a6-8f78-6d3b4721a136" providerId="ADAL" clId="{0F962D65-9AAC-4C56-8092-811D433B896C}" dt="2023-09-29T09:52:39.200" v="74" actId="20577"/>
        <pc:sldMkLst>
          <pc:docMk/>
          <pc:sldMk cId="2929323684" sldId="295"/>
        </pc:sldMkLst>
        <pc:graphicFrameChg chg="mod modGraphic">
          <ac:chgData name="BERTRAND FELICIEN" userId="40cf0c5d-1b88-40a6-8f78-6d3b4721a136" providerId="ADAL" clId="{0F962D65-9AAC-4C56-8092-811D433B896C}" dt="2023-09-29T09:52:39.200" v="74" actId="20577"/>
          <ac:graphicFrameMkLst>
            <pc:docMk/>
            <pc:sldMk cId="2929323684" sldId="295"/>
            <ac:graphicFrameMk id="5" creationId="{1BC736FB-ECB3-6947-8A3E-2AC7672BA480}"/>
          </ac:graphicFrameMkLst>
        </pc:graphicFrameChg>
      </pc:sldChg>
      <pc:sldChg chg="modSp mod">
        <pc:chgData name="BERTRAND FELICIEN" userId="40cf0c5d-1b88-40a6-8f78-6d3b4721a136" providerId="ADAL" clId="{0F962D65-9AAC-4C56-8092-811D433B896C}" dt="2023-09-29T09:49:00.580" v="56" actId="20577"/>
        <pc:sldMkLst>
          <pc:docMk/>
          <pc:sldMk cId="1599595947" sldId="309"/>
        </pc:sldMkLst>
        <pc:graphicFrameChg chg="modGraphic">
          <ac:chgData name="BERTRAND FELICIEN" userId="40cf0c5d-1b88-40a6-8f78-6d3b4721a136" providerId="ADAL" clId="{0F962D65-9AAC-4C56-8092-811D433B896C}" dt="2023-09-29T09:49:00.580" v="56" actId="20577"/>
          <ac:graphicFrameMkLst>
            <pc:docMk/>
            <pc:sldMk cId="1599595947" sldId="309"/>
            <ac:graphicFrameMk id="5" creationId="{FCBC44ED-2B4D-EB4F-B4F3-DA0B26C8836C}"/>
          </ac:graphicFrameMkLst>
        </pc:graphicFrameChg>
      </pc:sldChg>
      <pc:sldChg chg="modSp mod">
        <pc:chgData name="BERTRAND FELICIEN" userId="40cf0c5d-1b88-40a6-8f78-6d3b4721a136" providerId="ADAL" clId="{0F962D65-9AAC-4C56-8092-811D433B896C}" dt="2023-09-29T09:39:10.285" v="22" actId="20577"/>
        <pc:sldMkLst>
          <pc:docMk/>
          <pc:sldMk cId="3914801702" sldId="355"/>
        </pc:sldMkLst>
        <pc:spChg chg="mod">
          <ac:chgData name="BERTRAND FELICIEN" userId="40cf0c5d-1b88-40a6-8f78-6d3b4721a136" providerId="ADAL" clId="{0F962D65-9AAC-4C56-8092-811D433B896C}" dt="2023-09-29T09:29:19.953" v="15" actId="20577"/>
          <ac:spMkLst>
            <pc:docMk/>
            <pc:sldMk cId="3914801702" sldId="355"/>
            <ac:spMk id="40" creationId="{3CBA212B-0B67-B346-A7EF-B315E8EE60CF}"/>
          </ac:spMkLst>
        </pc:spChg>
        <pc:spChg chg="mod">
          <ac:chgData name="BERTRAND FELICIEN" userId="40cf0c5d-1b88-40a6-8f78-6d3b4721a136" providerId="ADAL" clId="{0F962D65-9AAC-4C56-8092-811D433B896C}" dt="2023-09-29T09:38:42.704" v="17" actId="20577"/>
          <ac:spMkLst>
            <pc:docMk/>
            <pc:sldMk cId="3914801702" sldId="355"/>
            <ac:spMk id="52" creationId="{42F5C343-9129-EA4E-836A-8C93C235FAFB}"/>
          </ac:spMkLst>
        </pc:spChg>
        <pc:spChg chg="mod">
          <ac:chgData name="BERTRAND FELICIEN" userId="40cf0c5d-1b88-40a6-8f78-6d3b4721a136" providerId="ADAL" clId="{0F962D65-9AAC-4C56-8092-811D433B896C}" dt="2023-09-29T09:39:10.285" v="22" actId="20577"/>
          <ac:spMkLst>
            <pc:docMk/>
            <pc:sldMk cId="3914801702" sldId="355"/>
            <ac:spMk id="55" creationId="{98BA42C2-F68E-F841-956C-99875F734883}"/>
          </ac:spMkLst>
        </pc:spChg>
        <pc:spChg chg="mod">
          <ac:chgData name="BERTRAND FELICIEN" userId="40cf0c5d-1b88-40a6-8f78-6d3b4721a136" providerId="ADAL" clId="{0F962D65-9AAC-4C56-8092-811D433B896C}" dt="2023-09-29T09:39:05.369" v="18" actId="20577"/>
          <ac:spMkLst>
            <pc:docMk/>
            <pc:sldMk cId="3914801702" sldId="355"/>
            <ac:spMk id="58" creationId="{B99B90F7-59D6-5947-93D5-DF9C66F5D7C5}"/>
          </ac:spMkLst>
        </pc:spChg>
      </pc:sldChg>
    </pc:docChg>
  </pc:docChgLst>
  <pc:docChgLst>
    <pc:chgData name="HAMADENE YASMINE" userId="S::20221805@webmail.universita.corsica::7e851248-8fad-433b-a516-eca3098a289c" providerId="AD" clId="Web-{A4ECAC56-E838-4657-8B4E-1C36A62870F2}"/>
    <pc:docChg chg="modSld">
      <pc:chgData name="HAMADENE YASMINE" userId="S::20221805@webmail.universita.corsica::7e851248-8fad-433b-a516-eca3098a289c" providerId="AD" clId="Web-{A4ECAC56-E838-4657-8B4E-1C36A62870F2}" dt="2023-09-28T11:16:08.513" v="9" actId="20577"/>
      <pc:docMkLst>
        <pc:docMk/>
      </pc:docMkLst>
      <pc:sldChg chg="modSp">
        <pc:chgData name="HAMADENE YASMINE" userId="S::20221805@webmail.universita.corsica::7e851248-8fad-433b-a516-eca3098a289c" providerId="AD" clId="Web-{A4ECAC56-E838-4657-8B4E-1C36A62870F2}" dt="2023-09-28T11:16:08.513" v="9" actId="20577"/>
        <pc:sldMkLst>
          <pc:docMk/>
          <pc:sldMk cId="4041349006" sldId="358"/>
        </pc:sldMkLst>
        <pc:spChg chg="mod">
          <ac:chgData name="HAMADENE YASMINE" userId="S::20221805@webmail.universita.corsica::7e851248-8fad-433b-a516-eca3098a289c" providerId="AD" clId="Web-{A4ECAC56-E838-4657-8B4E-1C36A62870F2}" dt="2023-09-28T11:16:08.513" v="9" actId="20577"/>
          <ac:spMkLst>
            <pc:docMk/>
            <pc:sldMk cId="4041349006" sldId="358"/>
            <ac:spMk id="19" creationId="{AA12C5AF-F9BA-644D-B8D9-250030E4802F}"/>
          </ac:spMkLst>
        </pc:spChg>
      </pc:sldChg>
    </pc:docChg>
  </pc:docChgLst>
  <pc:docChgLst>
    <pc:chgData name="MAOURID AMINE" userId="S::20221875@webmail.universita.corsica::cdb800d2-97d8-4b0f-8c83-f3edc96e49a5" providerId="AD" clId="Web-{07E9631F-166D-4A29-A4D4-073A212AC9CB}"/>
    <pc:docChg chg="modSld">
      <pc:chgData name="MAOURID AMINE" userId="S::20221875@webmail.universita.corsica::cdb800d2-97d8-4b0f-8c83-f3edc96e49a5" providerId="AD" clId="Web-{07E9631F-166D-4A29-A4D4-073A212AC9CB}" dt="2023-09-27T13:41:28.516" v="9" actId="20577"/>
      <pc:docMkLst>
        <pc:docMk/>
      </pc:docMkLst>
      <pc:sldChg chg="modSp">
        <pc:chgData name="MAOURID AMINE" userId="S::20221875@webmail.universita.corsica::cdb800d2-97d8-4b0f-8c83-f3edc96e49a5" providerId="AD" clId="Web-{07E9631F-166D-4A29-A4D4-073A212AC9CB}" dt="2023-09-27T13:41:28.516" v="9" actId="20577"/>
        <pc:sldMkLst>
          <pc:docMk/>
          <pc:sldMk cId="1750150145" sldId="258"/>
        </pc:sldMkLst>
        <pc:spChg chg="mod">
          <ac:chgData name="MAOURID AMINE" userId="S::20221875@webmail.universita.corsica::cdb800d2-97d8-4b0f-8c83-f3edc96e49a5" providerId="AD" clId="Web-{07E9631F-166D-4A29-A4D4-073A212AC9CB}" dt="2023-09-27T13:41:28.516" v="9" actId="20577"/>
          <ac:spMkLst>
            <pc:docMk/>
            <pc:sldMk cId="1750150145" sldId="258"/>
            <ac:spMk id="9" creationId="{BE98E647-E4C9-4B4B-888B-2F662C468983}"/>
          </ac:spMkLst>
        </pc:spChg>
      </pc:sldChg>
    </pc:docChg>
  </pc:docChgLst>
  <pc:docChgLst>
    <pc:chgData name="LASKRI SONIA" userId="S::20231700@webmail.universita.corsica::932436c6-168d-411b-a878-9bc8664ca56b" providerId="AD" clId="Web-{0F9370A9-5363-4C52-8FE5-5F96A3924F3C}"/>
    <pc:docChg chg="modSld">
      <pc:chgData name="LASKRI SONIA" userId="S::20231700@webmail.universita.corsica::932436c6-168d-411b-a878-9bc8664ca56b" providerId="AD" clId="Web-{0F9370A9-5363-4C52-8FE5-5F96A3924F3C}" dt="2023-09-27T15:48:05.653" v="11" actId="20577"/>
      <pc:docMkLst>
        <pc:docMk/>
      </pc:docMkLst>
      <pc:sldChg chg="modSp">
        <pc:chgData name="LASKRI SONIA" userId="S::20231700@webmail.universita.corsica::932436c6-168d-411b-a878-9bc8664ca56b" providerId="AD" clId="Web-{0F9370A9-5363-4C52-8FE5-5F96A3924F3C}" dt="2023-09-27T15:48:05.653" v="11" actId="20577"/>
        <pc:sldMkLst>
          <pc:docMk/>
          <pc:sldMk cId="4041349006" sldId="358"/>
        </pc:sldMkLst>
        <pc:spChg chg="mod">
          <ac:chgData name="LASKRI SONIA" userId="S::20231700@webmail.universita.corsica::932436c6-168d-411b-a878-9bc8664ca56b" providerId="AD" clId="Web-{0F9370A9-5363-4C52-8FE5-5F96A3924F3C}" dt="2023-09-27T15:48:05.653" v="11" actId="20577"/>
          <ac:spMkLst>
            <pc:docMk/>
            <pc:sldMk cId="4041349006" sldId="358"/>
            <ac:spMk id="21" creationId="{9836DC00-FEEF-104A-8507-78B63C621306}"/>
          </ac:spMkLst>
        </pc:spChg>
      </pc:sldChg>
    </pc:docChg>
  </pc:docChgLst>
  <pc:docChgLst>
    <pc:chgData name="BERTRAND FELICIEN" userId="S::20190525@webmail.universita.corsica::40cf0c5d-1b88-40a6-8f78-6d3b4721a136" providerId="AD" clId="Web-{E9B3EDDC-94D6-4859-9B2F-8B0025206491}"/>
    <pc:docChg chg="modSld">
      <pc:chgData name="BERTRAND FELICIEN" userId="S::20190525@webmail.universita.corsica::40cf0c5d-1b88-40a6-8f78-6d3b4721a136" providerId="AD" clId="Web-{E9B3EDDC-94D6-4859-9B2F-8B0025206491}" dt="2023-09-27T15:51:16.765" v="198"/>
      <pc:docMkLst>
        <pc:docMk/>
      </pc:docMkLst>
      <pc:sldChg chg="delSp">
        <pc:chgData name="BERTRAND FELICIEN" userId="S::20190525@webmail.universita.corsica::40cf0c5d-1b88-40a6-8f78-6d3b4721a136" providerId="AD" clId="Web-{E9B3EDDC-94D6-4859-9B2F-8B0025206491}" dt="2023-09-27T15:51:16.765" v="198"/>
        <pc:sldMkLst>
          <pc:docMk/>
          <pc:sldMk cId="1750150145" sldId="258"/>
        </pc:sldMkLst>
        <pc:picChg chg="del">
          <ac:chgData name="BERTRAND FELICIEN" userId="S::20190525@webmail.universita.corsica::40cf0c5d-1b88-40a6-8f78-6d3b4721a136" providerId="AD" clId="Web-{E9B3EDDC-94D6-4859-9B2F-8B0025206491}" dt="2023-09-27T15:51:16.765" v="198"/>
          <ac:picMkLst>
            <pc:docMk/>
            <pc:sldMk cId="1750150145" sldId="258"/>
            <ac:picMk id="6" creationId="{011ABEA2-A0A4-2545-BC5F-D7F8CEFC99DC}"/>
          </ac:picMkLst>
        </pc:picChg>
      </pc:sldChg>
      <pc:sldChg chg="modSp">
        <pc:chgData name="BERTRAND FELICIEN" userId="S::20190525@webmail.universita.corsica::40cf0c5d-1b88-40a6-8f78-6d3b4721a136" providerId="AD" clId="Web-{E9B3EDDC-94D6-4859-9B2F-8B0025206491}" dt="2023-09-27T15:50:34.873" v="197"/>
        <pc:sldMkLst>
          <pc:docMk/>
          <pc:sldMk cId="2929323684" sldId="295"/>
        </pc:sldMkLst>
        <pc:graphicFrameChg chg="mod modGraphic">
          <ac:chgData name="BERTRAND FELICIEN" userId="S::20190525@webmail.universita.corsica::40cf0c5d-1b88-40a6-8f78-6d3b4721a136" providerId="AD" clId="Web-{E9B3EDDC-94D6-4859-9B2F-8B0025206491}" dt="2023-09-27T15:50:34.873" v="197"/>
          <ac:graphicFrameMkLst>
            <pc:docMk/>
            <pc:sldMk cId="2929323684" sldId="295"/>
            <ac:graphicFrameMk id="5" creationId="{1BC736FB-ECB3-6947-8A3E-2AC7672BA480}"/>
          </ac:graphicFrameMkLst>
        </pc:graphicFrameChg>
      </pc:sldChg>
      <pc:sldChg chg="modSp">
        <pc:chgData name="BERTRAND FELICIEN" userId="S::20190525@webmail.universita.corsica::40cf0c5d-1b88-40a6-8f78-6d3b4721a136" providerId="AD" clId="Web-{E9B3EDDC-94D6-4859-9B2F-8B0025206491}" dt="2023-09-27T15:44:59.644" v="57"/>
        <pc:sldMkLst>
          <pc:docMk/>
          <pc:sldMk cId="2486643527" sldId="356"/>
        </pc:sldMkLst>
        <pc:graphicFrameChg chg="mod modGraphic">
          <ac:chgData name="BERTRAND FELICIEN" userId="S::20190525@webmail.universita.corsica::40cf0c5d-1b88-40a6-8f78-6d3b4721a136" providerId="AD" clId="Web-{E9B3EDDC-94D6-4859-9B2F-8B0025206491}" dt="2023-09-27T15:44:59.644" v="57"/>
          <ac:graphicFrameMkLst>
            <pc:docMk/>
            <pc:sldMk cId="2486643527" sldId="356"/>
            <ac:graphicFrameMk id="2" creationId="{6405B2A1-3B35-6842-A3FF-449F34AC30DC}"/>
          </ac:graphicFrameMkLst>
        </pc:graphicFrameChg>
      </pc:sldChg>
      <pc:sldChg chg="delSp modSp">
        <pc:chgData name="BERTRAND FELICIEN" userId="S::20190525@webmail.universita.corsica::40cf0c5d-1b88-40a6-8f78-6d3b4721a136" providerId="AD" clId="Web-{E9B3EDDC-94D6-4859-9B2F-8B0025206491}" dt="2023-09-27T15:49:42.090" v="181" actId="20577"/>
        <pc:sldMkLst>
          <pc:docMk/>
          <pc:sldMk cId="4041349006" sldId="358"/>
        </pc:sldMkLst>
        <pc:spChg chg="mod">
          <ac:chgData name="BERTRAND FELICIEN" userId="S::20190525@webmail.universita.corsica::40cf0c5d-1b88-40a6-8f78-6d3b4721a136" providerId="AD" clId="Web-{E9B3EDDC-94D6-4859-9B2F-8B0025206491}" dt="2023-09-27T15:46:25.818" v="128" actId="20577"/>
          <ac:spMkLst>
            <pc:docMk/>
            <pc:sldMk cId="4041349006" sldId="358"/>
            <ac:spMk id="13" creationId="{7757E10D-2CDA-1547-92EE-180B7839FB16}"/>
          </ac:spMkLst>
        </pc:spChg>
        <pc:spChg chg="del">
          <ac:chgData name="BERTRAND FELICIEN" userId="S::20190525@webmail.universita.corsica::40cf0c5d-1b88-40a6-8f78-6d3b4721a136" providerId="AD" clId="Web-{E9B3EDDC-94D6-4859-9B2F-8B0025206491}" dt="2023-09-27T15:40:13.384" v="0"/>
          <ac:spMkLst>
            <pc:docMk/>
            <pc:sldMk cId="4041349006" sldId="358"/>
            <ac:spMk id="14" creationId="{3AEE3DF5-9C5E-904F-AAF8-A1EC02F8B63D}"/>
          </ac:spMkLst>
        </pc:spChg>
        <pc:spChg chg="del mod">
          <ac:chgData name="BERTRAND FELICIEN" userId="S::20190525@webmail.universita.corsica::40cf0c5d-1b88-40a6-8f78-6d3b4721a136" providerId="AD" clId="Web-{E9B3EDDC-94D6-4859-9B2F-8B0025206491}" dt="2023-09-27T15:40:42.932" v="7"/>
          <ac:spMkLst>
            <pc:docMk/>
            <pc:sldMk cId="4041349006" sldId="358"/>
            <ac:spMk id="15" creationId="{B94C0C79-CEAA-8840-8FDA-3AAA5558F9AE}"/>
          </ac:spMkLst>
        </pc:spChg>
        <pc:spChg chg="mod">
          <ac:chgData name="BERTRAND FELICIEN" userId="S::20190525@webmail.universita.corsica::40cf0c5d-1b88-40a6-8f78-6d3b4721a136" providerId="AD" clId="Web-{E9B3EDDC-94D6-4859-9B2F-8B0025206491}" dt="2023-09-27T15:48:52.870" v="174" actId="20577"/>
          <ac:spMkLst>
            <pc:docMk/>
            <pc:sldMk cId="4041349006" sldId="358"/>
            <ac:spMk id="16" creationId="{0D254560-973A-8F4F-8AF9-A2EA3D595E3E}"/>
          </ac:spMkLst>
        </pc:spChg>
        <pc:spChg chg="mod">
          <ac:chgData name="BERTRAND FELICIEN" userId="S::20190525@webmail.universita.corsica::40cf0c5d-1b88-40a6-8f78-6d3b4721a136" providerId="AD" clId="Web-{E9B3EDDC-94D6-4859-9B2F-8B0025206491}" dt="2023-09-27T15:48:46.073" v="162" actId="20577"/>
          <ac:spMkLst>
            <pc:docMk/>
            <pc:sldMk cId="4041349006" sldId="358"/>
            <ac:spMk id="17" creationId="{F3A80277-64B3-EE47-9B13-1D9B61639E72}"/>
          </ac:spMkLst>
        </pc:spChg>
        <pc:spChg chg="del">
          <ac:chgData name="BERTRAND FELICIEN" userId="S::20190525@webmail.universita.corsica::40cf0c5d-1b88-40a6-8f78-6d3b4721a136" providerId="AD" clId="Web-{E9B3EDDC-94D6-4859-9B2F-8B0025206491}" dt="2023-09-27T15:40:15.056" v="1"/>
          <ac:spMkLst>
            <pc:docMk/>
            <pc:sldMk cId="4041349006" sldId="358"/>
            <ac:spMk id="18" creationId="{60A9F998-F311-ED48-90AE-B8B02BDB30AE}"/>
          </ac:spMkLst>
        </pc:spChg>
        <pc:spChg chg="mod">
          <ac:chgData name="BERTRAND FELICIEN" userId="S::20190525@webmail.universita.corsica::40cf0c5d-1b88-40a6-8f78-6d3b4721a136" providerId="AD" clId="Web-{E9B3EDDC-94D6-4859-9B2F-8B0025206491}" dt="2023-09-27T15:49:42.090" v="181" actId="20577"/>
          <ac:spMkLst>
            <pc:docMk/>
            <pc:sldMk cId="4041349006" sldId="358"/>
            <ac:spMk id="19" creationId="{AA12C5AF-F9BA-644D-B8D9-250030E4802F}"/>
          </ac:spMkLst>
        </pc:spChg>
        <pc:spChg chg="mod">
          <ac:chgData name="BERTRAND FELICIEN" userId="S::20190525@webmail.universita.corsica::40cf0c5d-1b88-40a6-8f78-6d3b4721a136" providerId="AD" clId="Web-{E9B3EDDC-94D6-4859-9B2F-8B0025206491}" dt="2023-09-27T15:47:39.946" v="154" actId="20577"/>
          <ac:spMkLst>
            <pc:docMk/>
            <pc:sldMk cId="4041349006" sldId="358"/>
            <ac:spMk id="20" creationId="{5841F29C-BF6A-694F-BB9E-C78CC4CC73FD}"/>
          </ac:spMkLst>
        </pc:spChg>
        <pc:spChg chg="mod">
          <ac:chgData name="BERTRAND FELICIEN" userId="S::20190525@webmail.universita.corsica::40cf0c5d-1b88-40a6-8f78-6d3b4721a136" providerId="AD" clId="Web-{E9B3EDDC-94D6-4859-9B2F-8B0025206491}" dt="2023-09-27T15:47:39.180" v="150" actId="20577"/>
          <ac:spMkLst>
            <pc:docMk/>
            <pc:sldMk cId="4041349006" sldId="358"/>
            <ac:spMk id="21" creationId="{9836DC00-FEEF-104A-8507-78B63C621306}"/>
          </ac:spMkLst>
        </pc:spChg>
        <pc:grpChg chg="mod">
          <ac:chgData name="BERTRAND FELICIEN" userId="S::20190525@webmail.universita.corsica::40cf0c5d-1b88-40a6-8f78-6d3b4721a136" providerId="AD" clId="Web-{E9B3EDDC-94D6-4859-9B2F-8B0025206491}" dt="2023-09-27T15:42:44.077" v="25" actId="1076"/>
          <ac:grpSpMkLst>
            <pc:docMk/>
            <pc:sldMk cId="4041349006" sldId="358"/>
            <ac:grpSpMk id="9" creationId="{D7B3E878-820C-8B4F-8F48-A3437A50E0C7}"/>
          </ac:grpSpMkLst>
        </pc:grpChg>
        <pc:cxnChg chg="del">
          <ac:chgData name="BERTRAND FELICIEN" userId="S::20190525@webmail.universita.corsica::40cf0c5d-1b88-40a6-8f78-6d3b4721a136" providerId="AD" clId="Web-{E9B3EDDC-94D6-4859-9B2F-8B0025206491}" dt="2023-09-27T15:43:38.563" v="35"/>
          <ac:cxnSpMkLst>
            <pc:docMk/>
            <pc:sldMk cId="4041349006" sldId="358"/>
            <ac:cxnSpMk id="22" creationId="{5061957B-BE95-5448-A2AE-77FE60CDD801}"/>
          </ac:cxnSpMkLst>
        </pc:cxnChg>
        <pc:cxnChg chg="del">
          <ac:chgData name="BERTRAND FELICIEN" userId="S::20190525@webmail.universita.corsica::40cf0c5d-1b88-40a6-8f78-6d3b4721a136" providerId="AD" clId="Web-{E9B3EDDC-94D6-4859-9B2F-8B0025206491}" dt="2023-09-27T15:40:45.448" v="8"/>
          <ac:cxnSpMkLst>
            <pc:docMk/>
            <pc:sldMk cId="4041349006" sldId="358"/>
            <ac:cxnSpMk id="23" creationId="{9F314321-A0C1-734A-A7B2-ED2D312F8EED}"/>
          </ac:cxnSpMkLst>
        </pc:cxnChg>
        <pc:cxnChg chg="mod">
          <ac:chgData name="BERTRAND FELICIEN" userId="S::20190525@webmail.universita.corsica::40cf0c5d-1b88-40a6-8f78-6d3b4721a136" providerId="AD" clId="Web-{E9B3EDDC-94D6-4859-9B2F-8B0025206491}" dt="2023-09-27T15:43:55.657" v="39" actId="1076"/>
          <ac:cxnSpMkLst>
            <pc:docMk/>
            <pc:sldMk cId="4041349006" sldId="358"/>
            <ac:cxnSpMk id="24" creationId="{CAE20309-AE9B-754C-A16F-011AB7DE27F5}"/>
          </ac:cxnSpMkLst>
        </pc:cxnChg>
        <pc:cxnChg chg="del">
          <ac:chgData name="BERTRAND FELICIEN" userId="S::20190525@webmail.universita.corsica::40cf0c5d-1b88-40a6-8f78-6d3b4721a136" providerId="AD" clId="Web-{E9B3EDDC-94D6-4859-9B2F-8B0025206491}" dt="2023-09-27T15:43:40.422" v="36"/>
          <ac:cxnSpMkLst>
            <pc:docMk/>
            <pc:sldMk cId="4041349006" sldId="358"/>
            <ac:cxnSpMk id="25" creationId="{4066C426-21DA-9E43-93C3-5BF234066C6A}"/>
          </ac:cxnSpMkLst>
        </pc:cxnChg>
        <pc:cxnChg chg="mod">
          <ac:chgData name="BERTRAND FELICIEN" userId="S::20190525@webmail.universita.corsica::40cf0c5d-1b88-40a6-8f78-6d3b4721a136" providerId="AD" clId="Web-{E9B3EDDC-94D6-4859-9B2F-8B0025206491}" dt="2023-09-27T15:43:36.454" v="34" actId="14100"/>
          <ac:cxnSpMkLst>
            <pc:docMk/>
            <pc:sldMk cId="4041349006" sldId="358"/>
            <ac:cxnSpMk id="26" creationId="{C2F946CA-653F-714E-A58A-05E9C67CCA4B}"/>
          </ac:cxnSpMkLst>
        </pc:cxnChg>
        <pc:cxnChg chg="del">
          <ac:chgData name="BERTRAND FELICIEN" userId="S::20190525@webmail.universita.corsica::40cf0c5d-1b88-40a6-8f78-6d3b4721a136" providerId="AD" clId="Web-{E9B3EDDC-94D6-4859-9B2F-8B0025206491}" dt="2023-09-27T15:40:17.556" v="2"/>
          <ac:cxnSpMkLst>
            <pc:docMk/>
            <pc:sldMk cId="4041349006" sldId="358"/>
            <ac:cxnSpMk id="27" creationId="{85F7A14A-B063-C24F-B369-6B1A77356E8E}"/>
          </ac:cxnSpMkLst>
        </pc:cxnChg>
        <pc:cxnChg chg="mod">
          <ac:chgData name="BERTRAND FELICIEN" userId="S::20190525@webmail.universita.corsica::40cf0c5d-1b88-40a6-8f78-6d3b4721a136" providerId="AD" clId="Web-{E9B3EDDC-94D6-4859-9B2F-8B0025206491}" dt="2023-09-27T15:43:03.765" v="29" actId="14100"/>
          <ac:cxnSpMkLst>
            <pc:docMk/>
            <pc:sldMk cId="4041349006" sldId="358"/>
            <ac:cxnSpMk id="28" creationId="{1A1FE53B-0501-EE4B-B605-28EBD2DD8382}"/>
          </ac:cxnSpMkLst>
        </pc:cxnChg>
        <pc:cxnChg chg="mod">
          <ac:chgData name="BERTRAND FELICIEN" userId="S::20190525@webmail.universita.corsica::40cf0c5d-1b88-40a6-8f78-6d3b4721a136" providerId="AD" clId="Web-{E9B3EDDC-94D6-4859-9B2F-8B0025206491}" dt="2023-09-27T15:41:21.058" v="12" actId="14100"/>
          <ac:cxnSpMkLst>
            <pc:docMk/>
            <pc:sldMk cId="4041349006" sldId="358"/>
            <ac:cxnSpMk id="30" creationId="{3C97CAC0-0CCB-8F4E-86DE-09714623F099}"/>
          </ac:cxnSpMkLst>
        </pc:cxnChg>
        <pc:cxnChg chg="mod">
          <ac:chgData name="BERTRAND FELICIEN" userId="S::20190525@webmail.universita.corsica::40cf0c5d-1b88-40a6-8f78-6d3b4721a136" providerId="AD" clId="Web-{E9B3EDDC-94D6-4859-9B2F-8B0025206491}" dt="2023-09-27T15:42:31.030" v="21" actId="14100"/>
          <ac:cxnSpMkLst>
            <pc:docMk/>
            <pc:sldMk cId="4041349006" sldId="358"/>
            <ac:cxnSpMk id="31" creationId="{CD6689B9-12C4-9943-A9CC-EF16E344EB20}"/>
          </ac:cxnSpMkLst>
        </pc:cxnChg>
        <pc:cxnChg chg="mod">
          <ac:chgData name="BERTRAND FELICIEN" userId="S::20190525@webmail.universita.corsica::40cf0c5d-1b88-40a6-8f78-6d3b4721a136" providerId="AD" clId="Web-{E9B3EDDC-94D6-4859-9B2F-8B0025206491}" dt="2023-09-27T15:43:00.359" v="28" actId="14100"/>
          <ac:cxnSpMkLst>
            <pc:docMk/>
            <pc:sldMk cId="4041349006" sldId="358"/>
            <ac:cxnSpMk id="32" creationId="{F781334B-D9B9-7B46-AEC3-D7539FCCA9BD}"/>
          </ac:cxnSpMkLst>
        </pc:cxnChg>
      </pc:sldChg>
    </pc:docChg>
  </pc:docChgLst>
  <pc:docChgLst>
    <pc:chgData name="HAMADENE YASMINE" userId="S::20221805@webmail.universita.corsica::7e851248-8fad-433b-a516-eca3098a289c" providerId="AD" clId="Web-{C1CDEC0A-9ABD-447E-B626-75AC34BF4482}"/>
    <pc:docChg chg="modSld">
      <pc:chgData name="HAMADENE YASMINE" userId="S::20221805@webmail.universita.corsica::7e851248-8fad-433b-a516-eca3098a289c" providerId="AD" clId="Web-{C1CDEC0A-9ABD-447E-B626-75AC34BF4482}" dt="2023-09-29T21:46:27.587" v="1"/>
      <pc:docMkLst>
        <pc:docMk/>
      </pc:docMkLst>
      <pc:sldChg chg="modSp">
        <pc:chgData name="HAMADENE YASMINE" userId="S::20221805@webmail.universita.corsica::7e851248-8fad-433b-a516-eca3098a289c" providerId="AD" clId="Web-{C1CDEC0A-9ABD-447E-B626-75AC34BF4482}" dt="2023-09-29T21:46:27.587" v="1"/>
        <pc:sldMkLst>
          <pc:docMk/>
          <pc:sldMk cId="1521696607" sldId="316"/>
        </pc:sldMkLst>
        <pc:graphicFrameChg chg="mod modGraphic">
          <ac:chgData name="HAMADENE YASMINE" userId="S::20221805@webmail.universita.corsica::7e851248-8fad-433b-a516-eca3098a289c" providerId="AD" clId="Web-{C1CDEC0A-9ABD-447E-B626-75AC34BF4482}" dt="2023-09-29T21:46:27.587" v="1"/>
          <ac:graphicFrameMkLst>
            <pc:docMk/>
            <pc:sldMk cId="1521696607" sldId="316"/>
            <ac:graphicFrameMk id="3" creationId="{05F3E196-B1D9-8F4F-B0FA-C6FA4D36C2D3}"/>
          </ac:graphicFrameMkLst>
        </pc:graphicFrameChg>
      </pc:sldChg>
    </pc:docChg>
  </pc:docChgLst>
  <pc:docChgLst>
    <pc:chgData name="BELARIF LOUIZA" userId="S::20231773@webmail.universita.corsica::71dce98d-69f8-4a3f-9a86-3afbe621e1e6" providerId="AD" clId="Web-{EDD29B82-6546-4EE6-98CF-6E17B9E3EC6E}"/>
    <pc:docChg chg="modSld">
      <pc:chgData name="BELARIF LOUIZA" userId="S::20231773@webmail.universita.corsica::71dce98d-69f8-4a3f-9a86-3afbe621e1e6" providerId="AD" clId="Web-{EDD29B82-6546-4EE6-98CF-6E17B9E3EC6E}" dt="2023-09-27T17:14:29.257" v="90"/>
      <pc:docMkLst>
        <pc:docMk/>
      </pc:docMkLst>
      <pc:sldChg chg="modSp">
        <pc:chgData name="BELARIF LOUIZA" userId="S::20231773@webmail.universita.corsica::71dce98d-69f8-4a3f-9a86-3afbe621e1e6" providerId="AD" clId="Web-{EDD29B82-6546-4EE6-98CF-6E17B9E3EC6E}" dt="2023-09-27T17:14:29.257" v="90"/>
        <pc:sldMkLst>
          <pc:docMk/>
          <pc:sldMk cId="1521696607" sldId="316"/>
        </pc:sldMkLst>
        <pc:graphicFrameChg chg="mod modGraphic">
          <ac:chgData name="BELARIF LOUIZA" userId="S::20231773@webmail.universita.corsica::71dce98d-69f8-4a3f-9a86-3afbe621e1e6" providerId="AD" clId="Web-{EDD29B82-6546-4EE6-98CF-6E17B9E3EC6E}" dt="2023-09-27T17:14:29.257" v="90"/>
          <ac:graphicFrameMkLst>
            <pc:docMk/>
            <pc:sldMk cId="1521696607" sldId="316"/>
            <ac:graphicFrameMk id="3" creationId="{05F3E196-B1D9-8F4F-B0FA-C6FA4D36C2D3}"/>
          </ac:graphicFrameMkLst>
        </pc:graphicFrameChg>
      </pc:sldChg>
    </pc:docChg>
  </pc:docChgLst>
  <pc:docChgLst>
    <pc:chgData name="HAMADENE YASMINE" userId="S::20221805@webmail.universita.corsica::7e851248-8fad-433b-a516-eca3098a289c" providerId="AD" clId="Web-{03A28715-3570-44DC-9855-BD9760425965}"/>
    <pc:docChg chg="modSld">
      <pc:chgData name="HAMADENE YASMINE" userId="S::20221805@webmail.universita.corsica::7e851248-8fad-433b-a516-eca3098a289c" providerId="AD" clId="Web-{03A28715-3570-44DC-9855-BD9760425965}" dt="2023-09-28T16:51:40.387" v="63"/>
      <pc:docMkLst>
        <pc:docMk/>
      </pc:docMkLst>
      <pc:sldChg chg="modSp">
        <pc:chgData name="HAMADENE YASMINE" userId="S::20221805@webmail.universita.corsica::7e851248-8fad-433b-a516-eca3098a289c" providerId="AD" clId="Web-{03A28715-3570-44DC-9855-BD9760425965}" dt="2023-09-28T16:51:40.387" v="63"/>
        <pc:sldMkLst>
          <pc:docMk/>
          <pc:sldMk cId="1521696607" sldId="316"/>
        </pc:sldMkLst>
        <pc:graphicFrameChg chg="mod modGraphic">
          <ac:chgData name="HAMADENE YASMINE" userId="S::20221805@webmail.universita.corsica::7e851248-8fad-433b-a516-eca3098a289c" providerId="AD" clId="Web-{03A28715-3570-44DC-9855-BD9760425965}" dt="2023-09-28T16:51:40.387" v="63"/>
          <ac:graphicFrameMkLst>
            <pc:docMk/>
            <pc:sldMk cId="1521696607" sldId="316"/>
            <ac:graphicFrameMk id="3" creationId="{05F3E196-B1D9-8F4F-B0FA-C6FA4D36C2D3}"/>
          </ac:graphicFrameMkLst>
        </pc:graphicFrameChg>
      </pc:sldChg>
    </pc:docChg>
  </pc:docChgLst>
  <pc:docChgLst>
    <pc:chgData name="MAOURID AMINE" userId="S::20221875@webmail.universita.corsica::cdb800d2-97d8-4b0f-8c83-f3edc96e49a5" providerId="AD" clId="Web-{8C56589E-CF3D-4E66-8062-206B4DB49AAB}"/>
    <pc:docChg chg="modSld">
      <pc:chgData name="MAOURID AMINE" userId="S::20221875@webmail.universita.corsica::cdb800d2-97d8-4b0f-8c83-f3edc96e49a5" providerId="AD" clId="Web-{8C56589E-CF3D-4E66-8062-206B4DB49AAB}" dt="2023-09-27T15:31:54.124" v="834" actId="20577"/>
      <pc:docMkLst>
        <pc:docMk/>
      </pc:docMkLst>
      <pc:sldChg chg="delSp modSp">
        <pc:chgData name="MAOURID AMINE" userId="S::20221875@webmail.universita.corsica::cdb800d2-97d8-4b0f-8c83-f3edc96e49a5" providerId="AD" clId="Web-{8C56589E-CF3D-4E66-8062-206B4DB49AAB}" dt="2023-09-27T14:09:05.316" v="64" actId="20577"/>
        <pc:sldMkLst>
          <pc:docMk/>
          <pc:sldMk cId="1750150145" sldId="258"/>
        </pc:sldMkLst>
        <pc:spChg chg="mod">
          <ac:chgData name="MAOURID AMINE" userId="S::20221875@webmail.universita.corsica::cdb800d2-97d8-4b0f-8c83-f3edc96e49a5" providerId="AD" clId="Web-{8C56589E-CF3D-4E66-8062-206B4DB49AAB}" dt="2023-09-27T14:09:05.316" v="64" actId="20577"/>
          <ac:spMkLst>
            <pc:docMk/>
            <pc:sldMk cId="1750150145" sldId="258"/>
            <ac:spMk id="9" creationId="{BE98E647-E4C9-4B4B-888B-2F662C468983}"/>
          </ac:spMkLst>
        </pc:spChg>
        <pc:graphicFrameChg chg="del">
          <ac:chgData name="MAOURID AMINE" userId="S::20221875@webmail.universita.corsica::cdb800d2-97d8-4b0f-8c83-f3edc96e49a5" providerId="AD" clId="Web-{8C56589E-CF3D-4E66-8062-206B4DB49AAB}" dt="2023-09-27T14:01:43.848" v="0"/>
          <ac:graphicFrameMkLst>
            <pc:docMk/>
            <pc:sldMk cId="1750150145" sldId="258"/>
            <ac:graphicFrameMk id="2" creationId="{192FE157-1C86-3441-A861-8D9B293C6111}"/>
          </ac:graphicFrameMkLst>
        </pc:graphicFrameChg>
      </pc:sldChg>
      <pc:sldChg chg="modSp">
        <pc:chgData name="MAOURID AMINE" userId="S::20221875@webmail.universita.corsica::cdb800d2-97d8-4b0f-8c83-f3edc96e49a5" providerId="AD" clId="Web-{8C56589E-CF3D-4E66-8062-206B4DB49AAB}" dt="2023-09-27T14:20:07.245" v="401"/>
        <pc:sldMkLst>
          <pc:docMk/>
          <pc:sldMk cId="1521696607" sldId="316"/>
        </pc:sldMkLst>
        <pc:graphicFrameChg chg="mod modGraphic">
          <ac:chgData name="MAOURID AMINE" userId="S::20221875@webmail.universita.corsica::cdb800d2-97d8-4b0f-8c83-f3edc96e49a5" providerId="AD" clId="Web-{8C56589E-CF3D-4E66-8062-206B4DB49AAB}" dt="2023-09-27T14:20:07.245" v="401"/>
          <ac:graphicFrameMkLst>
            <pc:docMk/>
            <pc:sldMk cId="1521696607" sldId="316"/>
            <ac:graphicFrameMk id="3" creationId="{05F3E196-B1D9-8F4F-B0FA-C6FA4D36C2D3}"/>
          </ac:graphicFrameMkLst>
        </pc:graphicFrameChg>
      </pc:sldChg>
      <pc:sldChg chg="modSp">
        <pc:chgData name="MAOURID AMINE" userId="S::20221875@webmail.universita.corsica::cdb800d2-97d8-4b0f-8c83-f3edc96e49a5" providerId="AD" clId="Web-{8C56589E-CF3D-4E66-8062-206B4DB49AAB}" dt="2023-09-27T15:31:54.124" v="834" actId="20577"/>
        <pc:sldMkLst>
          <pc:docMk/>
          <pc:sldMk cId="3914801702" sldId="355"/>
        </pc:sldMkLst>
        <pc:spChg chg="mod">
          <ac:chgData name="MAOURID AMINE" userId="S::20221875@webmail.universita.corsica::cdb800d2-97d8-4b0f-8c83-f3edc96e49a5" providerId="AD" clId="Web-{8C56589E-CF3D-4E66-8062-206B4DB49AAB}" dt="2023-09-27T15:31:54.124" v="834" actId="20577"/>
          <ac:spMkLst>
            <pc:docMk/>
            <pc:sldMk cId="3914801702" sldId="355"/>
            <ac:spMk id="34" creationId="{F1DFC5F5-CDCF-FD4C-8272-9B0F306C5828}"/>
          </ac:spMkLst>
        </pc:spChg>
        <pc:spChg chg="mod">
          <ac:chgData name="MAOURID AMINE" userId="S::20221875@webmail.universita.corsica::cdb800d2-97d8-4b0f-8c83-f3edc96e49a5" providerId="AD" clId="Web-{8C56589E-CF3D-4E66-8062-206B4DB49AAB}" dt="2023-09-27T14:57:30.321" v="694" actId="20577"/>
          <ac:spMkLst>
            <pc:docMk/>
            <pc:sldMk cId="3914801702" sldId="355"/>
            <ac:spMk id="37" creationId="{3C843741-C622-854D-8EE3-06D6FA3127AA}"/>
          </ac:spMkLst>
        </pc:spChg>
        <pc:spChg chg="mod">
          <ac:chgData name="MAOURID AMINE" userId="S::20221875@webmail.universita.corsica::cdb800d2-97d8-4b0f-8c83-f3edc96e49a5" providerId="AD" clId="Web-{8C56589E-CF3D-4E66-8062-206B4DB49AAB}" dt="2023-09-27T14:50:30.291" v="547" actId="20577"/>
          <ac:spMkLst>
            <pc:docMk/>
            <pc:sldMk cId="3914801702" sldId="355"/>
            <ac:spMk id="40" creationId="{3CBA212B-0B67-B346-A7EF-B315E8EE60CF}"/>
          </ac:spMkLst>
        </pc:spChg>
        <pc:spChg chg="mod">
          <ac:chgData name="MAOURID AMINE" userId="S::20221875@webmail.universita.corsica::cdb800d2-97d8-4b0f-8c83-f3edc96e49a5" providerId="AD" clId="Web-{8C56589E-CF3D-4E66-8062-206B4DB49AAB}" dt="2023-09-27T15:30:26.278" v="830" actId="20577"/>
          <ac:spMkLst>
            <pc:docMk/>
            <pc:sldMk cId="3914801702" sldId="355"/>
            <ac:spMk id="52" creationId="{42F5C343-9129-EA4E-836A-8C93C235FAFB}"/>
          </ac:spMkLst>
        </pc:spChg>
        <pc:spChg chg="mod">
          <ac:chgData name="MAOURID AMINE" userId="S::20221875@webmail.universita.corsica::cdb800d2-97d8-4b0f-8c83-f3edc96e49a5" providerId="AD" clId="Web-{8C56589E-CF3D-4E66-8062-206B4DB49AAB}" dt="2023-09-27T15:12:39.617" v="780" actId="20577"/>
          <ac:spMkLst>
            <pc:docMk/>
            <pc:sldMk cId="3914801702" sldId="355"/>
            <ac:spMk id="55" creationId="{98BA42C2-F68E-F841-956C-99875F734883}"/>
          </ac:spMkLst>
        </pc:spChg>
        <pc:spChg chg="mod">
          <ac:chgData name="MAOURID AMINE" userId="S::20221875@webmail.universita.corsica::cdb800d2-97d8-4b0f-8c83-f3edc96e49a5" providerId="AD" clId="Web-{8C56589E-CF3D-4E66-8062-206B4DB49AAB}" dt="2023-09-27T14:38:12.532" v="443" actId="20577"/>
          <ac:spMkLst>
            <pc:docMk/>
            <pc:sldMk cId="3914801702" sldId="355"/>
            <ac:spMk id="58" creationId="{B99B90F7-59D6-5947-93D5-DF9C66F5D7C5}"/>
          </ac:spMkLst>
        </pc:spChg>
        <pc:grpChg chg="mod">
          <ac:chgData name="MAOURID AMINE" userId="S::20221875@webmail.universita.corsica::cdb800d2-97d8-4b0f-8c83-f3edc96e49a5" providerId="AD" clId="Web-{8C56589E-CF3D-4E66-8062-206B4DB49AAB}" dt="2023-09-27T14:57:32.149" v="695" actId="1076"/>
          <ac:grpSpMkLst>
            <pc:docMk/>
            <pc:sldMk cId="3914801702" sldId="355"/>
            <ac:grpSpMk id="15" creationId="{980076B1-195C-F94D-B847-63AF68ABEB92}"/>
          </ac:grpSpMkLst>
        </pc:grpChg>
      </pc:sldChg>
    </pc:docChg>
  </pc:docChgLst>
  <pc:docChgLst>
    <pc:chgData name="BELARIF LOUIZA" userId="S::20231773@webmail.universita.corsica::71dce98d-69f8-4a3f-9a86-3afbe621e1e6" providerId="AD" clId="Web-{00C4D9AE-2EE9-477A-AC9A-1D294E79E7B8}"/>
    <pc:docChg chg="modSld">
      <pc:chgData name="BELARIF LOUIZA" userId="S::20231773@webmail.universita.corsica::71dce98d-69f8-4a3f-9a86-3afbe621e1e6" providerId="AD" clId="Web-{00C4D9AE-2EE9-477A-AC9A-1D294E79E7B8}" dt="2023-09-27T15:49:50.703" v="89" actId="20577"/>
      <pc:docMkLst>
        <pc:docMk/>
      </pc:docMkLst>
      <pc:sldChg chg="modSp">
        <pc:chgData name="BELARIF LOUIZA" userId="S::20231773@webmail.universita.corsica::71dce98d-69f8-4a3f-9a86-3afbe621e1e6" providerId="AD" clId="Web-{00C4D9AE-2EE9-477A-AC9A-1D294E79E7B8}" dt="2023-09-27T15:49:50.703" v="89" actId="20577"/>
        <pc:sldMkLst>
          <pc:docMk/>
          <pc:sldMk cId="4041349006" sldId="358"/>
        </pc:sldMkLst>
        <pc:spChg chg="mod">
          <ac:chgData name="BELARIF LOUIZA" userId="S::20231773@webmail.universita.corsica::71dce98d-69f8-4a3f-9a86-3afbe621e1e6" providerId="AD" clId="Web-{00C4D9AE-2EE9-477A-AC9A-1D294E79E7B8}" dt="2023-09-27T15:47:24.541" v="12" actId="20577"/>
          <ac:spMkLst>
            <pc:docMk/>
            <pc:sldMk cId="4041349006" sldId="358"/>
            <ac:spMk id="13" creationId="{7757E10D-2CDA-1547-92EE-180B7839FB16}"/>
          </ac:spMkLst>
        </pc:spChg>
        <pc:spChg chg="mod">
          <ac:chgData name="BELARIF LOUIZA" userId="S::20231773@webmail.universita.corsica::71dce98d-69f8-4a3f-9a86-3afbe621e1e6" providerId="AD" clId="Web-{00C4D9AE-2EE9-477A-AC9A-1D294E79E7B8}" dt="2023-09-27T15:48:39.731" v="76" actId="20577"/>
          <ac:spMkLst>
            <pc:docMk/>
            <pc:sldMk cId="4041349006" sldId="358"/>
            <ac:spMk id="19" creationId="{AA12C5AF-F9BA-644D-B8D9-250030E4802F}"/>
          </ac:spMkLst>
        </pc:spChg>
        <pc:spChg chg="mod">
          <ac:chgData name="BELARIF LOUIZA" userId="S::20231773@webmail.universita.corsica::71dce98d-69f8-4a3f-9a86-3afbe621e1e6" providerId="AD" clId="Web-{00C4D9AE-2EE9-477A-AC9A-1D294E79E7B8}" dt="2023-09-27T15:49:50.703" v="89" actId="20577"/>
          <ac:spMkLst>
            <pc:docMk/>
            <pc:sldMk cId="4041349006" sldId="358"/>
            <ac:spMk id="20" creationId="{5841F29C-BF6A-694F-BB9E-C78CC4CC73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FEDE-F1BF-6A4A-80D9-CCB6DC4EFE3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11C10-233D-DA48-A5CB-9365BBABB6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7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11C10-233D-DA48-A5CB-9365BBABB6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11C10-233D-DA48-A5CB-9365BBABB6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02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11C10-233D-DA48-A5CB-9365BBABB6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29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11C10-233D-DA48-A5CB-9365BBABB6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3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11C10-233D-DA48-A5CB-9365BBABB6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0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11C10-233D-DA48-A5CB-9365BBABB6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16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11C10-233D-DA48-A5CB-9365BBABB6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64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11C10-233D-DA48-A5CB-9365BBABB6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13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11C10-233D-DA48-A5CB-9365BBABB6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6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4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3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1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7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7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0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0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7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0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alpha val="40000"/>
              </a:schemeClr>
            </a:gs>
            <a:gs pos="100000">
              <a:schemeClr val="bg1">
                <a:lumMod val="7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E756-E947-FD4A-8A23-D2C983A1A8B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43724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3533" y="6477000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SOFTWARE PROJECT INITIATION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B69A5-3B0C-C540-8CC8-9794435EA004}"/>
              </a:ext>
            </a:extLst>
          </p:cNvPr>
          <p:cNvSpPr txBox="1"/>
          <p:nvPr/>
        </p:nvSpPr>
        <p:spPr>
          <a:xfrm>
            <a:off x="552992" y="926287"/>
            <a:ext cx="11221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latin typeface="Century Gothic" panose="020B0502020202020204" pitchFamily="34" charset="0"/>
              </a:rPr>
              <a:t>SOFTWARE PROJECT INITIATION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8E647-E4C9-4B4B-888B-2F662C468983}"/>
              </a:ext>
            </a:extLst>
          </p:cNvPr>
          <p:cNvSpPr txBox="1"/>
          <p:nvPr/>
        </p:nvSpPr>
        <p:spPr>
          <a:xfrm>
            <a:off x="552992" y="2347150"/>
            <a:ext cx="8138087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Century Gothic"/>
              </a:rPr>
              <a:t>Segmentation des </a:t>
            </a:r>
            <a:r>
              <a:rPr lang="en-US" sz="3600" dirty="0" err="1">
                <a:solidFill>
                  <a:schemeClr val="tx2">
                    <a:lumMod val="50000"/>
                  </a:schemeClr>
                </a:solidFill>
                <a:latin typeface="Century Gothic"/>
              </a:rPr>
              <a:t>haies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Century Gothic"/>
              </a:rPr>
              <a:t> et </a:t>
            </a:r>
            <a:r>
              <a:rPr lang="en-US" sz="3600" dirty="0" err="1">
                <a:solidFill>
                  <a:schemeClr val="tx2">
                    <a:lumMod val="50000"/>
                  </a:schemeClr>
                </a:solidFill>
                <a:latin typeface="Century Gothic"/>
              </a:rPr>
              <a:t>arbres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Century Gothic"/>
              </a:rPr>
              <a:t> à </a:t>
            </a:r>
            <a:r>
              <a:rPr lang="en-US" sz="3600" dirty="0" err="1">
                <a:solidFill>
                  <a:schemeClr val="tx2">
                    <a:lumMod val="50000"/>
                  </a:schemeClr>
                </a:solidFill>
                <a:latin typeface="Century Gothic"/>
              </a:rPr>
              <a:t>partir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Century Gothic"/>
              </a:rPr>
              <a:t> de </a:t>
            </a:r>
            <a:r>
              <a:rPr lang="en-US" sz="3600" dirty="0" err="1">
                <a:solidFill>
                  <a:schemeClr val="tx2">
                    <a:lumMod val="50000"/>
                  </a:schemeClr>
                </a:solidFill>
                <a:latin typeface="Century Gothic"/>
              </a:rPr>
              <a:t>données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Century Gothic"/>
              </a:rPr>
              <a:t> LiDAR et de </a:t>
            </a:r>
            <a:r>
              <a:rPr lang="en-US" sz="3600" dirty="0" err="1">
                <a:solidFill>
                  <a:schemeClr val="tx2">
                    <a:lumMod val="50000"/>
                  </a:schemeClr>
                </a:solidFill>
                <a:latin typeface="Century Gothic"/>
              </a:rPr>
              <a:t>photographies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Century Gothic"/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</a:schemeClr>
                </a:solidFill>
                <a:latin typeface="Century Gothic"/>
              </a:rPr>
              <a:t>aériennes</a:t>
            </a:r>
            <a:endParaRPr lang="en-US" sz="3600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C502E9-323D-6147-AE85-54814FCF265C}"/>
              </a:ext>
            </a:extLst>
          </p:cNvPr>
          <p:cNvCxnSpPr>
            <a:cxnSpLocks/>
          </p:cNvCxnSpPr>
          <p:nvPr/>
        </p:nvCxnSpPr>
        <p:spPr>
          <a:xfrm>
            <a:off x="552992" y="1995592"/>
            <a:ext cx="11070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3E4A99-8E98-9C49-BEA2-1DA828E7F9B3}"/>
              </a:ext>
            </a:extLst>
          </p:cNvPr>
          <p:cNvGrpSpPr/>
          <p:nvPr/>
        </p:nvGrpSpPr>
        <p:grpSpPr>
          <a:xfrm>
            <a:off x="8691080" y="2406242"/>
            <a:ext cx="2932884" cy="2890404"/>
            <a:chOff x="415636" y="923060"/>
            <a:chExt cx="2932884" cy="289040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DED863-2973-1644-9532-648285F6B0E9}"/>
                </a:ext>
              </a:extLst>
            </p:cNvPr>
            <p:cNvSpPr/>
            <p:nvPr/>
          </p:nvSpPr>
          <p:spPr>
            <a:xfrm>
              <a:off x="415636" y="923060"/>
              <a:ext cx="2932884" cy="289040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5-Point Star 15">
              <a:extLst>
                <a:ext uri="{FF2B5EF4-FFF2-40B4-BE49-F238E27FC236}">
                  <a16:creationId xmlns:a16="http://schemas.microsoft.com/office/drawing/2014/main" id="{8A17C04B-3B6F-B640-8C13-8A28DEB19342}"/>
                </a:ext>
              </a:extLst>
            </p:cNvPr>
            <p:cNvSpPr/>
            <p:nvPr/>
          </p:nvSpPr>
          <p:spPr>
            <a:xfrm>
              <a:off x="666342" y="1048616"/>
              <a:ext cx="2431473" cy="2431473"/>
            </a:xfrm>
            <a:prstGeom prst="star5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A10552-11D4-8049-A191-37D70CB0C373}"/>
                </a:ext>
              </a:extLst>
            </p:cNvPr>
            <p:cNvSpPr txBox="1"/>
            <p:nvPr/>
          </p:nvSpPr>
          <p:spPr>
            <a:xfrm>
              <a:off x="666341" y="1644986"/>
              <a:ext cx="243147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YOUR</a:t>
              </a:r>
            </a:p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015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BC44ED-2B4D-EB4F-B4F3-DA0B26C88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41996"/>
              </p:ext>
            </p:extLst>
          </p:nvPr>
        </p:nvGraphicFramePr>
        <p:xfrm>
          <a:off x="725214" y="228600"/>
          <a:ext cx="10941269" cy="5543550"/>
        </p:xfrm>
        <a:graphic>
          <a:graphicData uri="http://schemas.openxmlformats.org/drawingml/2006/table">
            <a:tbl>
              <a:tblPr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1464579">
                  <a:extLst>
                    <a:ext uri="{9D8B030D-6E8A-4147-A177-3AD203B41FA5}">
                      <a16:colId xmlns:a16="http://schemas.microsoft.com/office/drawing/2014/main" val="2448353432"/>
                    </a:ext>
                  </a:extLst>
                </a:gridCol>
                <a:gridCol w="9476690">
                  <a:extLst>
                    <a:ext uri="{9D8B030D-6E8A-4147-A177-3AD203B41FA5}">
                      <a16:colId xmlns:a16="http://schemas.microsoft.com/office/drawing/2014/main" val="185754983"/>
                    </a:ext>
                  </a:extLst>
                </a:gridCol>
              </a:tblGrid>
              <a:tr h="5543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TABLE</a:t>
                      </a:r>
                    </a:p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DES MATIÈRES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35433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2">
                            <a:lumMod val="60000"/>
                            <a:lumOff val="40000"/>
                          </a:schemeClr>
                        </a:buClr>
                        <a:buFont typeface="Arial Unicode MS" panose="020B0604020202020204" pitchFamily="34" charset="-128"/>
                        <a:buChar char="✙"/>
                      </a:pPr>
                      <a:endParaRPr lang="en-US" sz="17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65760" marR="137160" marT="137160" marB="1371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07131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579" y="6477000"/>
            <a:ext cx="1147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SOFTWARE PROJECT INITIATION | TABLE OF 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66523-4C8E-7643-889D-E7B32BD5DA74}"/>
              </a:ext>
            </a:extLst>
          </p:cNvPr>
          <p:cNvSpPr txBox="1"/>
          <p:nvPr/>
        </p:nvSpPr>
        <p:spPr>
          <a:xfrm>
            <a:off x="2517671" y="1085850"/>
            <a:ext cx="8363952" cy="372409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WHY</a:t>
            </a:r>
            <a:endParaRPr lang="en-US" sz="200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2000">
                <a:latin typeface="Century Gothic" panose="020B0502020202020204" pitchFamily="34" charset="0"/>
              </a:rPr>
              <a:t>PROJECT OBJECTIVES </a:t>
            </a:r>
          </a:p>
          <a:p>
            <a:r>
              <a:rPr lang="en-US" sz="2000">
                <a:latin typeface="Century Gothic" panose="020B0502020202020204" pitchFamily="34" charset="0"/>
              </a:rPr>
              <a:t>&amp; BENEFITS</a:t>
            </a:r>
          </a:p>
          <a:p>
            <a:endParaRPr lang="en-US" sz="2000">
              <a:latin typeface="Century Gothic" panose="020B0502020202020204" pitchFamily="34" charset="0"/>
            </a:endParaRPr>
          </a:p>
          <a:p>
            <a:r>
              <a:rPr 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WHAT</a:t>
            </a:r>
            <a:endParaRPr lang="en-US" sz="200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2000">
                <a:latin typeface="Century Gothic" panose="020B0502020202020204" pitchFamily="34" charset="0"/>
              </a:rPr>
              <a:t>IN-SCOPE</a:t>
            </a:r>
          </a:p>
          <a:p>
            <a:r>
              <a:rPr lang="en-US" sz="2000">
                <a:latin typeface="Century Gothic" panose="020B0502020202020204" pitchFamily="34" charset="0"/>
              </a:rPr>
              <a:t>&amp; OUT-OF-SCOPE</a:t>
            </a:r>
          </a:p>
          <a:p>
            <a:endParaRPr lang="en-US" sz="2000">
              <a:latin typeface="Century Gothic" panose="020B0502020202020204" pitchFamily="34" charset="0"/>
            </a:endParaRPr>
          </a:p>
          <a:p>
            <a:r>
              <a:rPr 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WHEN</a:t>
            </a:r>
            <a:endParaRPr lang="en-US" sz="200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2000">
                <a:latin typeface="Century Gothic" panose="020B0502020202020204" pitchFamily="34" charset="0"/>
              </a:rPr>
              <a:t>TIMELINE &amp; MILESTONES</a:t>
            </a:r>
          </a:p>
          <a:p>
            <a:r>
              <a:rPr 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HOW MUCH</a:t>
            </a:r>
            <a:endParaRPr lang="en-US" sz="200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2000">
                <a:latin typeface="Century Gothic" panose="020B0502020202020204" pitchFamily="34" charset="0"/>
              </a:rPr>
              <a:t>BUDGET</a:t>
            </a:r>
          </a:p>
          <a:p>
            <a:endParaRPr lang="en-US" sz="2000">
              <a:latin typeface="Century Gothic" panose="020B0502020202020204" pitchFamily="34" charset="0"/>
            </a:endParaRPr>
          </a:p>
          <a:p>
            <a:r>
              <a:rPr 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WHO</a:t>
            </a:r>
            <a:endParaRPr lang="en-US" sz="200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2000">
                <a:latin typeface="Century Gothic" panose="020B0502020202020204" pitchFamily="34" charset="0"/>
              </a:rPr>
              <a:t>PROJECT ORGANIZATION</a:t>
            </a:r>
          </a:p>
          <a:p>
            <a:endParaRPr lang="en-US" sz="2000">
              <a:latin typeface="Century Gothic" panose="020B0502020202020204" pitchFamily="34" charset="0"/>
            </a:endParaRPr>
          </a:p>
          <a:p>
            <a:r>
              <a:rPr 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WHAT IF</a:t>
            </a:r>
            <a:endParaRPr lang="en-US" sz="200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2000">
                <a:latin typeface="Century Gothic" panose="020B0502020202020204" pitchFamily="34" charset="0"/>
              </a:rPr>
              <a:t>RISK REGISTER</a:t>
            </a:r>
          </a:p>
          <a:p>
            <a:endParaRPr lang="en-US" sz="200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9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1586" y="6477000"/>
            <a:ext cx="828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WHY | PROJECT OBJECTIVES &amp; BENEFITS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F3E196-B1D9-8F4F-B0FA-C6FA4D36C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28668"/>
              </p:ext>
            </p:extLst>
          </p:nvPr>
        </p:nvGraphicFramePr>
        <p:xfrm>
          <a:off x="503593" y="556598"/>
          <a:ext cx="11342664" cy="5298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71332">
                  <a:extLst>
                    <a:ext uri="{9D8B030D-6E8A-4147-A177-3AD203B41FA5}">
                      <a16:colId xmlns:a16="http://schemas.microsoft.com/office/drawing/2014/main" val="3376734339"/>
                    </a:ext>
                  </a:extLst>
                </a:gridCol>
                <a:gridCol w="5671332">
                  <a:extLst>
                    <a:ext uri="{9D8B030D-6E8A-4147-A177-3AD203B41FA5}">
                      <a16:colId xmlns:a16="http://schemas.microsoft.com/office/drawing/2014/main" val="781781287"/>
                    </a:ext>
                  </a:extLst>
                </a:gridCol>
              </a:tblGrid>
              <a:tr h="481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/>
                        </a:rPr>
                        <a:t> OBJECTIVES</a:t>
                      </a:r>
                      <a:endParaRPr lang="fr-FR" sz="24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/>
                        </a:rPr>
                        <a:t> BENEFITS</a:t>
                      </a:r>
                      <a:endParaRPr lang="fr-FR" sz="24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8337"/>
                  </a:ext>
                </a:extLst>
              </a:tr>
              <a:tr h="4816629">
                <a:tc>
                  <a:txBody>
                    <a:bodyPr/>
                    <a:lstStyle/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800" b="0" noProof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• </a:t>
                      </a:r>
                      <a:r>
                        <a:rPr lang="fr-FR" sz="1800" b="0" noProof="0" dirty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Developper</a:t>
                      </a:r>
                      <a:r>
                        <a:rPr lang="fr-FR" sz="1800" b="0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un algorithme capable de segmenter les haies et les arbres dans une zone </a:t>
                      </a:r>
                      <a:r>
                        <a:rPr lang="fr-FR" sz="1800" b="0" noProof="0" dirty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geographique</a:t>
                      </a:r>
                      <a:r>
                        <a:rPr lang="fr-FR" sz="1800" b="0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r>
                        <a:rPr lang="fr-FR" sz="1800" b="0" noProof="0" dirty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delimitee</a:t>
                      </a:r>
                      <a:r>
                        <a:rPr lang="fr-FR" sz="1800" b="0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.</a:t>
                      </a: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800" b="0" noProof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• Calculer des </a:t>
                      </a:r>
                      <a:r>
                        <a:rPr lang="fr-FR" sz="1800" b="0" noProof="0" dirty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metriques</a:t>
                      </a:r>
                      <a:r>
                        <a:rPr lang="fr-FR" sz="1800" b="0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 </a:t>
                      </a:r>
                      <a:r>
                        <a:rPr lang="fr-FR" sz="1800" b="0" noProof="0" dirty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cles</a:t>
                      </a:r>
                      <a:r>
                        <a:rPr lang="fr-FR" sz="1800" b="0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qui sont la </a:t>
                      </a:r>
                      <a:r>
                        <a:rPr lang="fr-FR" sz="1800" b="0" noProof="0" dirty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hauteure</a:t>
                      </a:r>
                      <a:r>
                        <a:rPr lang="fr-FR" sz="1800" b="0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totale et la taille des arbres, avec une </a:t>
                      </a:r>
                      <a:r>
                        <a:rPr lang="fr-FR" sz="1800" b="0" noProof="0" dirty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granularite</a:t>
                      </a:r>
                      <a:r>
                        <a:rPr lang="fr-FR" sz="1800" b="0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d'un </a:t>
                      </a:r>
                      <a:r>
                        <a:rPr lang="fr-FR" sz="1800" b="0" noProof="0" dirty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metre</a:t>
                      </a:r>
                      <a:r>
                        <a:rPr lang="fr-FR" sz="1800" b="0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carre.</a:t>
                      </a: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800" b="0" noProof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• Objective 3</a:t>
                      </a: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800" b="0" noProof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• Objective 4</a:t>
                      </a: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800" b="0" noProof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• Objective 5</a:t>
                      </a:r>
                      <a:endParaRPr lang="fr-FR" sz="1800" b="0" noProof="0" dirty="0">
                        <a:solidFill>
                          <a:schemeClr val="tx1"/>
                        </a:solidFill>
                        <a:effectLst/>
                        <a:latin typeface="Century Gothic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800" b="0" noProof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Utilisation des techniques de l'</a:t>
                      </a:r>
                      <a:r>
                        <a:rPr lang="fr-FR" sz="1800" b="0" kern="1200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 IA pour  automatiser l'analyse des données </a:t>
                      </a:r>
                      <a:r>
                        <a:rPr lang="fr-FR" sz="1800" b="0" kern="1200" noProof="0" dirty="0" err="1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LiDAR</a:t>
                      </a:r>
                      <a:r>
                        <a:rPr lang="fr-FR" sz="1800" b="0" kern="1200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  pour :  </a:t>
                      </a:r>
                    </a:p>
                    <a:p>
                      <a:pPr marL="102235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• E</a:t>
                      </a:r>
                      <a:r>
                        <a:rPr lang="fr-FR" sz="1800" b="0" kern="1200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xtraire des caractéristiques de la végétation</a:t>
                      </a:r>
                      <a:endParaRPr lang="fr-FR"/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800" b="0" noProof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• I</a:t>
                      </a:r>
                      <a:r>
                        <a:rPr lang="fr-FR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dentifier des zones de densité végétale élevée </a:t>
                      </a:r>
                      <a:endParaRPr lang="fr-FR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  <a:p>
                      <a:pPr marL="102235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-FR" sz="1800" b="0" noProof="0" dirty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800" b="0" noProof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• D</a:t>
                      </a:r>
                      <a:r>
                        <a:rPr lang="fr-FR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éterminer des seuils de risque.</a:t>
                      </a:r>
                      <a:endParaRPr lang="fr-FR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  <a:p>
                      <a:pPr marL="102235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-FR" sz="1800" b="0" noProof="0" dirty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800" b="0" noProof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800" b="0" noProof="0" dirty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840110"/>
                  </a:ext>
                </a:extLst>
              </a:tr>
            </a:tbl>
          </a:graphicData>
        </a:graphic>
      </p:graphicFrame>
      <p:pic>
        <p:nvPicPr>
          <p:cNvPr id="6" name="Graphic 1" descr="Bullseye">
            <a:extLst>
              <a:ext uri="{FF2B5EF4-FFF2-40B4-BE49-F238E27FC236}">
                <a16:creationId xmlns:a16="http://schemas.microsoft.com/office/drawing/2014/main" id="{D0DCBCF8-8215-2443-AF48-74CCCC7305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5272" y="3964229"/>
            <a:ext cx="1828824" cy="1828823"/>
          </a:xfrm>
          <a:prstGeom prst="rect">
            <a:avLst/>
          </a:prstGeom>
        </p:spPr>
      </p:pic>
      <p:pic>
        <p:nvPicPr>
          <p:cNvPr id="9" name="Graphic 2" descr="Add">
            <a:extLst>
              <a:ext uri="{FF2B5EF4-FFF2-40B4-BE49-F238E27FC236}">
                <a16:creationId xmlns:a16="http://schemas.microsoft.com/office/drawing/2014/main" id="{073A36A2-E4BF-3044-8106-A6A728007BB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6540" y="3968718"/>
            <a:ext cx="1828824" cy="1826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066DCD-31D9-1940-8CB0-FE9C2DAAA120}"/>
              </a:ext>
            </a:extLst>
          </p:cNvPr>
          <p:cNvSpPr txBox="1"/>
          <p:nvPr/>
        </p:nvSpPr>
        <p:spPr>
          <a:xfrm>
            <a:off x="8311510" y="0"/>
            <a:ext cx="35757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>
                <a:solidFill>
                  <a:schemeClr val="tx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152169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1586" y="6477000"/>
            <a:ext cx="828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WHAT | IN-SCOPE &amp; OUT-OF-SCOPE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F3E196-B1D9-8F4F-B0FA-C6FA4D36C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05599"/>
              </p:ext>
            </p:extLst>
          </p:nvPr>
        </p:nvGraphicFramePr>
        <p:xfrm>
          <a:off x="503593" y="556598"/>
          <a:ext cx="11342664" cy="5298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71332">
                  <a:extLst>
                    <a:ext uri="{9D8B030D-6E8A-4147-A177-3AD203B41FA5}">
                      <a16:colId xmlns:a16="http://schemas.microsoft.com/office/drawing/2014/main" val="3376734339"/>
                    </a:ext>
                  </a:extLst>
                </a:gridCol>
                <a:gridCol w="5671332">
                  <a:extLst>
                    <a:ext uri="{9D8B030D-6E8A-4147-A177-3AD203B41FA5}">
                      <a16:colId xmlns:a16="http://schemas.microsoft.com/office/drawing/2014/main" val="781781287"/>
                    </a:ext>
                  </a:extLst>
                </a:gridCol>
              </a:tblGrid>
              <a:tr h="481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 IN-SCOPE</a:t>
                      </a:r>
                      <a:endParaRPr lang="en-US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 OUT-OF-SCOPE</a:t>
                      </a:r>
                      <a:endParaRPr lang="en-US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8337"/>
                  </a:ext>
                </a:extLst>
              </a:tr>
              <a:tr h="4816629">
                <a:tc>
                  <a:txBody>
                    <a:bodyPr/>
                    <a:lstStyle/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• In-Scope Element 1</a:t>
                      </a: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• In-Scope Element 2</a:t>
                      </a: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• In-Scope Element 3</a:t>
                      </a: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• In-Scope Element 4</a:t>
                      </a: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• In-Scope Element 5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• Out-of-Scope Element 1</a:t>
                      </a: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• Out-of-Scope Element 2</a:t>
                      </a: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• Out-of-Scope Element 3</a:t>
                      </a: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• Out-of-Scope Element 4</a:t>
                      </a: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• Out-of-Scope Element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8401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3066DCD-31D9-1940-8CB0-FE9C2DAAA120}"/>
              </a:ext>
            </a:extLst>
          </p:cNvPr>
          <p:cNvSpPr txBox="1"/>
          <p:nvPr/>
        </p:nvSpPr>
        <p:spPr>
          <a:xfrm>
            <a:off x="8311510" y="0"/>
            <a:ext cx="35757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>
                <a:solidFill>
                  <a:schemeClr val="tx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WHAT</a:t>
            </a:r>
          </a:p>
        </p:txBody>
      </p:sp>
      <p:pic>
        <p:nvPicPr>
          <p:cNvPr id="10" name="Graphic 4" descr="Research">
            <a:extLst>
              <a:ext uri="{FF2B5EF4-FFF2-40B4-BE49-F238E27FC236}">
                <a16:creationId xmlns:a16="http://schemas.microsoft.com/office/drawing/2014/main" id="{BB41D38A-BA2C-A24A-A0F6-80D09621F2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9559" y="3972377"/>
            <a:ext cx="1828824" cy="182882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54C6D69-65AB-154E-997A-15B0E9B4E6A4}"/>
              </a:ext>
            </a:extLst>
          </p:cNvPr>
          <p:cNvGrpSpPr/>
          <p:nvPr/>
        </p:nvGrpSpPr>
        <p:grpSpPr>
          <a:xfrm>
            <a:off x="8730966" y="4149924"/>
            <a:ext cx="2867280" cy="1445658"/>
            <a:chOff x="0" y="0"/>
            <a:chExt cx="2121298" cy="1069573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9C19F30-AE90-8342-A62B-CA849A66A23B}"/>
                </a:ext>
              </a:extLst>
            </p:cNvPr>
            <p:cNvSpPr/>
            <p:nvPr/>
          </p:nvSpPr>
          <p:spPr>
            <a:xfrm>
              <a:off x="648182" y="0"/>
              <a:ext cx="1068223" cy="1069573"/>
            </a:xfrm>
            <a:custGeom>
              <a:avLst/>
              <a:gdLst>
                <a:gd name="connsiteX0" fmla="*/ 873481 w 1068223"/>
                <a:gd name="connsiteY0" fmla="*/ 739827 h 1069573"/>
                <a:gd name="connsiteX1" fmla="*/ 789779 w 1068223"/>
                <a:gd name="connsiteY1" fmla="*/ 714177 h 1069573"/>
                <a:gd name="connsiteX2" fmla="*/ 729027 w 1068223"/>
                <a:gd name="connsiteY2" fmla="*/ 654775 h 1069573"/>
                <a:gd name="connsiteX3" fmla="*/ 812729 w 1068223"/>
                <a:gd name="connsiteY3" fmla="*/ 409068 h 1069573"/>
                <a:gd name="connsiteX4" fmla="*/ 407718 w 1068223"/>
                <a:gd name="connsiteY4" fmla="*/ 7 h 1069573"/>
                <a:gd name="connsiteX5" fmla="*/ 7 w 1068223"/>
                <a:gd name="connsiteY5" fmla="*/ 405018 h 1069573"/>
                <a:gd name="connsiteX6" fmla="*/ 405018 w 1068223"/>
                <a:gd name="connsiteY6" fmla="*/ 812729 h 1069573"/>
                <a:gd name="connsiteX7" fmla="*/ 653425 w 1068223"/>
                <a:gd name="connsiteY7" fmla="*/ 729027 h 1069573"/>
                <a:gd name="connsiteX8" fmla="*/ 712827 w 1068223"/>
                <a:gd name="connsiteY8" fmla="*/ 788429 h 1069573"/>
                <a:gd name="connsiteX9" fmla="*/ 738477 w 1068223"/>
                <a:gd name="connsiteY9" fmla="*/ 873481 h 1069573"/>
                <a:gd name="connsiteX10" fmla="*/ 907232 w 1068223"/>
                <a:gd name="connsiteY10" fmla="*/ 1042236 h 1069573"/>
                <a:gd name="connsiteX11" fmla="*/ 1040886 w 1068223"/>
                <a:gd name="connsiteY11" fmla="*/ 1042236 h 1069573"/>
                <a:gd name="connsiteX12" fmla="*/ 1040886 w 1068223"/>
                <a:gd name="connsiteY12" fmla="*/ 908582 h 1069573"/>
                <a:gd name="connsiteX13" fmla="*/ 873481 w 1068223"/>
                <a:gd name="connsiteY13" fmla="*/ 739827 h 1069573"/>
                <a:gd name="connsiteX14" fmla="*/ 407718 w 1068223"/>
                <a:gd name="connsiteY14" fmla="*/ 731727 h 1069573"/>
                <a:gd name="connsiteX15" fmla="*/ 83710 w 1068223"/>
                <a:gd name="connsiteY15" fmla="*/ 407718 h 1069573"/>
                <a:gd name="connsiteX16" fmla="*/ 407718 w 1068223"/>
                <a:gd name="connsiteY16" fmla="*/ 83710 h 1069573"/>
                <a:gd name="connsiteX17" fmla="*/ 731727 w 1068223"/>
                <a:gd name="connsiteY17" fmla="*/ 407718 h 1069573"/>
                <a:gd name="connsiteX18" fmla="*/ 407718 w 1068223"/>
                <a:gd name="connsiteY18" fmla="*/ 731727 h 106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8223" h="1069573">
                  <a:moveTo>
                    <a:pt x="873481" y="739827"/>
                  </a:moveTo>
                  <a:cubicBezTo>
                    <a:pt x="851881" y="718227"/>
                    <a:pt x="819480" y="707427"/>
                    <a:pt x="789779" y="714177"/>
                  </a:cubicBezTo>
                  <a:lnTo>
                    <a:pt x="729027" y="654775"/>
                  </a:lnTo>
                  <a:cubicBezTo>
                    <a:pt x="783029" y="584573"/>
                    <a:pt x="812729" y="498171"/>
                    <a:pt x="812729" y="409068"/>
                  </a:cubicBezTo>
                  <a:cubicBezTo>
                    <a:pt x="814079" y="183612"/>
                    <a:pt x="631825" y="1357"/>
                    <a:pt x="407718" y="7"/>
                  </a:cubicBezTo>
                  <a:cubicBezTo>
                    <a:pt x="183612" y="-1343"/>
                    <a:pt x="1357" y="180912"/>
                    <a:pt x="7" y="405018"/>
                  </a:cubicBezTo>
                  <a:cubicBezTo>
                    <a:pt x="-1343" y="629124"/>
                    <a:pt x="180912" y="811379"/>
                    <a:pt x="405018" y="812729"/>
                  </a:cubicBezTo>
                  <a:cubicBezTo>
                    <a:pt x="494121" y="812729"/>
                    <a:pt x="581873" y="783029"/>
                    <a:pt x="653425" y="729027"/>
                  </a:cubicBezTo>
                  <a:lnTo>
                    <a:pt x="712827" y="788429"/>
                  </a:lnTo>
                  <a:cubicBezTo>
                    <a:pt x="707427" y="819480"/>
                    <a:pt x="716877" y="850530"/>
                    <a:pt x="738477" y="873481"/>
                  </a:cubicBezTo>
                  <a:lnTo>
                    <a:pt x="907232" y="1042236"/>
                  </a:lnTo>
                  <a:cubicBezTo>
                    <a:pt x="943683" y="1078687"/>
                    <a:pt x="1004435" y="1078687"/>
                    <a:pt x="1040886" y="1042236"/>
                  </a:cubicBezTo>
                  <a:cubicBezTo>
                    <a:pt x="1077337" y="1005785"/>
                    <a:pt x="1077337" y="945033"/>
                    <a:pt x="1040886" y="908582"/>
                  </a:cubicBezTo>
                  <a:lnTo>
                    <a:pt x="873481" y="739827"/>
                  </a:lnTo>
                  <a:close/>
                  <a:moveTo>
                    <a:pt x="407718" y="731727"/>
                  </a:moveTo>
                  <a:cubicBezTo>
                    <a:pt x="228164" y="731727"/>
                    <a:pt x="83710" y="587273"/>
                    <a:pt x="83710" y="407718"/>
                  </a:cubicBezTo>
                  <a:cubicBezTo>
                    <a:pt x="83710" y="228164"/>
                    <a:pt x="228164" y="83710"/>
                    <a:pt x="407718" y="83710"/>
                  </a:cubicBezTo>
                  <a:cubicBezTo>
                    <a:pt x="587273" y="83710"/>
                    <a:pt x="731727" y="228164"/>
                    <a:pt x="731727" y="407718"/>
                  </a:cubicBezTo>
                  <a:cubicBezTo>
                    <a:pt x="731727" y="585923"/>
                    <a:pt x="585923" y="731727"/>
                    <a:pt x="407718" y="73172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3494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049BC2D-07CB-F44A-96D1-2FD969771D8F}"/>
                </a:ext>
              </a:extLst>
            </p:cNvPr>
            <p:cNvSpPr/>
            <p:nvPr/>
          </p:nvSpPr>
          <p:spPr>
            <a:xfrm>
              <a:off x="0" y="196769"/>
              <a:ext cx="581865" cy="427128"/>
            </a:xfrm>
            <a:custGeom>
              <a:avLst/>
              <a:gdLst>
                <a:gd name="connsiteX0" fmla="*/ 580516 w 581865"/>
                <a:gd name="connsiteY0" fmla="*/ 186822 h 427128"/>
                <a:gd name="connsiteX1" fmla="*/ 503564 w 581865"/>
                <a:gd name="connsiteY1" fmla="*/ 186822 h 427128"/>
                <a:gd name="connsiteX2" fmla="*/ 486013 w 581865"/>
                <a:gd name="connsiteY2" fmla="*/ 197623 h 427128"/>
                <a:gd name="connsiteX3" fmla="*/ 434712 w 581865"/>
                <a:gd name="connsiteY3" fmla="*/ 252974 h 427128"/>
                <a:gd name="connsiteX4" fmla="*/ 391511 w 581865"/>
                <a:gd name="connsiteY4" fmla="*/ 103120 h 427128"/>
                <a:gd name="connsiteX5" fmla="*/ 361810 w 581865"/>
                <a:gd name="connsiteY5" fmla="*/ 86920 h 427128"/>
                <a:gd name="connsiteX6" fmla="*/ 345609 w 581865"/>
                <a:gd name="connsiteY6" fmla="*/ 101770 h 427128"/>
                <a:gd name="connsiteX7" fmla="*/ 264607 w 581865"/>
                <a:gd name="connsiteY7" fmla="*/ 316426 h 427128"/>
                <a:gd name="connsiteX8" fmla="*/ 209256 w 581865"/>
                <a:gd name="connsiteY8" fmla="*/ 19418 h 427128"/>
                <a:gd name="connsiteX9" fmla="*/ 182255 w 581865"/>
                <a:gd name="connsiteY9" fmla="*/ 517 h 427128"/>
                <a:gd name="connsiteX10" fmla="*/ 163354 w 581865"/>
                <a:gd name="connsiteY10" fmla="*/ 16718 h 427128"/>
                <a:gd name="connsiteX11" fmla="*/ 105303 w 581865"/>
                <a:gd name="connsiteY11" fmla="*/ 186822 h 427128"/>
                <a:gd name="connsiteX12" fmla="*/ 0 w 581865"/>
                <a:gd name="connsiteY12" fmla="*/ 186822 h 427128"/>
                <a:gd name="connsiteX13" fmla="*/ 0 w 581865"/>
                <a:gd name="connsiteY13" fmla="*/ 240824 h 427128"/>
                <a:gd name="connsiteX14" fmla="*/ 122853 w 581865"/>
                <a:gd name="connsiteY14" fmla="*/ 240824 h 427128"/>
                <a:gd name="connsiteX15" fmla="*/ 145804 w 581865"/>
                <a:gd name="connsiteY15" fmla="*/ 220573 h 427128"/>
                <a:gd name="connsiteX16" fmla="*/ 179555 w 581865"/>
                <a:gd name="connsiteY16" fmla="*/ 117971 h 427128"/>
                <a:gd name="connsiteX17" fmla="*/ 233556 w 581865"/>
                <a:gd name="connsiteY17" fmla="*/ 408228 h 427128"/>
                <a:gd name="connsiteX18" fmla="*/ 255157 w 581865"/>
                <a:gd name="connsiteY18" fmla="*/ 427129 h 427128"/>
                <a:gd name="connsiteX19" fmla="*/ 257857 w 581865"/>
                <a:gd name="connsiteY19" fmla="*/ 427129 h 427128"/>
                <a:gd name="connsiteX20" fmla="*/ 280808 w 581865"/>
                <a:gd name="connsiteY20" fmla="*/ 412278 h 427128"/>
                <a:gd name="connsiteX21" fmla="*/ 367210 w 581865"/>
                <a:gd name="connsiteY21" fmla="*/ 185472 h 427128"/>
                <a:gd name="connsiteX22" fmla="*/ 402311 w 581865"/>
                <a:gd name="connsiteY22" fmla="*/ 306976 h 427128"/>
                <a:gd name="connsiteX23" fmla="*/ 432012 w 581865"/>
                <a:gd name="connsiteY23" fmla="*/ 323176 h 427128"/>
                <a:gd name="connsiteX24" fmla="*/ 442812 w 581865"/>
                <a:gd name="connsiteY24" fmla="*/ 316426 h 427128"/>
                <a:gd name="connsiteX25" fmla="*/ 515714 w 581865"/>
                <a:gd name="connsiteY25" fmla="*/ 240824 h 427128"/>
                <a:gd name="connsiteX26" fmla="*/ 581866 w 581865"/>
                <a:gd name="connsiteY26" fmla="*/ 240824 h 427128"/>
                <a:gd name="connsiteX27" fmla="*/ 581866 w 581865"/>
                <a:gd name="connsiteY27" fmla="*/ 186822 h 42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81865" h="427128">
                  <a:moveTo>
                    <a:pt x="580516" y="186822"/>
                  </a:moveTo>
                  <a:lnTo>
                    <a:pt x="503564" y="186822"/>
                  </a:lnTo>
                  <a:cubicBezTo>
                    <a:pt x="496813" y="188172"/>
                    <a:pt x="490063" y="192223"/>
                    <a:pt x="486013" y="197623"/>
                  </a:cubicBezTo>
                  <a:lnTo>
                    <a:pt x="434712" y="252974"/>
                  </a:lnTo>
                  <a:lnTo>
                    <a:pt x="391511" y="103120"/>
                  </a:lnTo>
                  <a:cubicBezTo>
                    <a:pt x="387460" y="90970"/>
                    <a:pt x="373960" y="82870"/>
                    <a:pt x="361810" y="86920"/>
                  </a:cubicBezTo>
                  <a:cubicBezTo>
                    <a:pt x="355060" y="89620"/>
                    <a:pt x="348309" y="93670"/>
                    <a:pt x="345609" y="101770"/>
                  </a:cubicBezTo>
                  <a:lnTo>
                    <a:pt x="264607" y="316426"/>
                  </a:lnTo>
                  <a:lnTo>
                    <a:pt x="209256" y="19418"/>
                  </a:lnTo>
                  <a:cubicBezTo>
                    <a:pt x="206556" y="5917"/>
                    <a:pt x="194405" y="-2183"/>
                    <a:pt x="182255" y="517"/>
                  </a:cubicBezTo>
                  <a:cubicBezTo>
                    <a:pt x="174155" y="1867"/>
                    <a:pt x="167405" y="8618"/>
                    <a:pt x="163354" y="16718"/>
                  </a:cubicBezTo>
                  <a:lnTo>
                    <a:pt x="105303" y="186822"/>
                  </a:lnTo>
                  <a:lnTo>
                    <a:pt x="0" y="186822"/>
                  </a:lnTo>
                  <a:lnTo>
                    <a:pt x="0" y="240824"/>
                  </a:lnTo>
                  <a:lnTo>
                    <a:pt x="122853" y="240824"/>
                  </a:lnTo>
                  <a:cubicBezTo>
                    <a:pt x="133654" y="239474"/>
                    <a:pt x="143104" y="231374"/>
                    <a:pt x="145804" y="220573"/>
                  </a:cubicBezTo>
                  <a:lnTo>
                    <a:pt x="179555" y="117971"/>
                  </a:lnTo>
                  <a:lnTo>
                    <a:pt x="233556" y="408228"/>
                  </a:lnTo>
                  <a:cubicBezTo>
                    <a:pt x="234906" y="419029"/>
                    <a:pt x="244357" y="427129"/>
                    <a:pt x="255157" y="427129"/>
                  </a:cubicBezTo>
                  <a:lnTo>
                    <a:pt x="257857" y="427129"/>
                  </a:lnTo>
                  <a:cubicBezTo>
                    <a:pt x="267307" y="427129"/>
                    <a:pt x="276757" y="421729"/>
                    <a:pt x="280808" y="412278"/>
                  </a:cubicBezTo>
                  <a:lnTo>
                    <a:pt x="367210" y="185472"/>
                  </a:lnTo>
                  <a:lnTo>
                    <a:pt x="402311" y="306976"/>
                  </a:lnTo>
                  <a:cubicBezTo>
                    <a:pt x="406361" y="319126"/>
                    <a:pt x="418511" y="327226"/>
                    <a:pt x="432012" y="323176"/>
                  </a:cubicBezTo>
                  <a:cubicBezTo>
                    <a:pt x="436062" y="321826"/>
                    <a:pt x="440112" y="319126"/>
                    <a:pt x="442812" y="316426"/>
                  </a:cubicBezTo>
                  <a:lnTo>
                    <a:pt x="515714" y="240824"/>
                  </a:lnTo>
                  <a:lnTo>
                    <a:pt x="581866" y="240824"/>
                  </a:lnTo>
                  <a:lnTo>
                    <a:pt x="581866" y="18682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3494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E9FE96F-6552-7943-9C0D-70B38D23A9C0}"/>
                </a:ext>
              </a:extLst>
            </p:cNvPr>
            <p:cNvSpPr/>
            <p:nvPr/>
          </p:nvSpPr>
          <p:spPr>
            <a:xfrm>
              <a:off x="1539433" y="196769"/>
              <a:ext cx="581865" cy="427128"/>
            </a:xfrm>
            <a:custGeom>
              <a:avLst/>
              <a:gdLst>
                <a:gd name="connsiteX0" fmla="*/ 580516 w 581865"/>
                <a:gd name="connsiteY0" fmla="*/ 186822 h 427128"/>
                <a:gd name="connsiteX1" fmla="*/ 503564 w 581865"/>
                <a:gd name="connsiteY1" fmla="*/ 186822 h 427128"/>
                <a:gd name="connsiteX2" fmla="*/ 486013 w 581865"/>
                <a:gd name="connsiteY2" fmla="*/ 197623 h 427128"/>
                <a:gd name="connsiteX3" fmla="*/ 434712 w 581865"/>
                <a:gd name="connsiteY3" fmla="*/ 252974 h 427128"/>
                <a:gd name="connsiteX4" fmla="*/ 391511 w 581865"/>
                <a:gd name="connsiteY4" fmla="*/ 103120 h 427128"/>
                <a:gd name="connsiteX5" fmla="*/ 361810 w 581865"/>
                <a:gd name="connsiteY5" fmla="*/ 86920 h 427128"/>
                <a:gd name="connsiteX6" fmla="*/ 345609 w 581865"/>
                <a:gd name="connsiteY6" fmla="*/ 101770 h 427128"/>
                <a:gd name="connsiteX7" fmla="*/ 264607 w 581865"/>
                <a:gd name="connsiteY7" fmla="*/ 316426 h 427128"/>
                <a:gd name="connsiteX8" fmla="*/ 209256 w 581865"/>
                <a:gd name="connsiteY8" fmla="*/ 19418 h 427128"/>
                <a:gd name="connsiteX9" fmla="*/ 182255 w 581865"/>
                <a:gd name="connsiteY9" fmla="*/ 517 h 427128"/>
                <a:gd name="connsiteX10" fmla="*/ 163354 w 581865"/>
                <a:gd name="connsiteY10" fmla="*/ 16718 h 427128"/>
                <a:gd name="connsiteX11" fmla="*/ 105303 w 581865"/>
                <a:gd name="connsiteY11" fmla="*/ 186822 h 427128"/>
                <a:gd name="connsiteX12" fmla="*/ 0 w 581865"/>
                <a:gd name="connsiteY12" fmla="*/ 186822 h 427128"/>
                <a:gd name="connsiteX13" fmla="*/ 0 w 581865"/>
                <a:gd name="connsiteY13" fmla="*/ 240824 h 427128"/>
                <a:gd name="connsiteX14" fmla="*/ 122853 w 581865"/>
                <a:gd name="connsiteY14" fmla="*/ 240824 h 427128"/>
                <a:gd name="connsiteX15" fmla="*/ 145804 w 581865"/>
                <a:gd name="connsiteY15" fmla="*/ 220573 h 427128"/>
                <a:gd name="connsiteX16" fmla="*/ 179555 w 581865"/>
                <a:gd name="connsiteY16" fmla="*/ 117971 h 427128"/>
                <a:gd name="connsiteX17" fmla="*/ 233556 w 581865"/>
                <a:gd name="connsiteY17" fmla="*/ 408228 h 427128"/>
                <a:gd name="connsiteX18" fmla="*/ 255157 w 581865"/>
                <a:gd name="connsiteY18" fmla="*/ 427129 h 427128"/>
                <a:gd name="connsiteX19" fmla="*/ 257857 w 581865"/>
                <a:gd name="connsiteY19" fmla="*/ 427129 h 427128"/>
                <a:gd name="connsiteX20" fmla="*/ 280808 w 581865"/>
                <a:gd name="connsiteY20" fmla="*/ 412278 h 427128"/>
                <a:gd name="connsiteX21" fmla="*/ 367210 w 581865"/>
                <a:gd name="connsiteY21" fmla="*/ 185472 h 427128"/>
                <a:gd name="connsiteX22" fmla="*/ 402311 w 581865"/>
                <a:gd name="connsiteY22" fmla="*/ 306976 h 427128"/>
                <a:gd name="connsiteX23" fmla="*/ 432012 w 581865"/>
                <a:gd name="connsiteY23" fmla="*/ 323176 h 427128"/>
                <a:gd name="connsiteX24" fmla="*/ 442812 w 581865"/>
                <a:gd name="connsiteY24" fmla="*/ 316426 h 427128"/>
                <a:gd name="connsiteX25" fmla="*/ 515714 w 581865"/>
                <a:gd name="connsiteY25" fmla="*/ 240824 h 427128"/>
                <a:gd name="connsiteX26" fmla="*/ 581866 w 581865"/>
                <a:gd name="connsiteY26" fmla="*/ 240824 h 427128"/>
                <a:gd name="connsiteX27" fmla="*/ 581866 w 581865"/>
                <a:gd name="connsiteY27" fmla="*/ 186822 h 42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81865" h="427128">
                  <a:moveTo>
                    <a:pt x="580516" y="186822"/>
                  </a:moveTo>
                  <a:lnTo>
                    <a:pt x="503564" y="186822"/>
                  </a:lnTo>
                  <a:cubicBezTo>
                    <a:pt x="496813" y="188172"/>
                    <a:pt x="490063" y="192223"/>
                    <a:pt x="486013" y="197623"/>
                  </a:cubicBezTo>
                  <a:lnTo>
                    <a:pt x="434712" y="252974"/>
                  </a:lnTo>
                  <a:lnTo>
                    <a:pt x="391511" y="103120"/>
                  </a:lnTo>
                  <a:cubicBezTo>
                    <a:pt x="387460" y="90970"/>
                    <a:pt x="373960" y="82870"/>
                    <a:pt x="361810" y="86920"/>
                  </a:cubicBezTo>
                  <a:cubicBezTo>
                    <a:pt x="355060" y="89620"/>
                    <a:pt x="348309" y="93670"/>
                    <a:pt x="345609" y="101770"/>
                  </a:cubicBezTo>
                  <a:lnTo>
                    <a:pt x="264607" y="316426"/>
                  </a:lnTo>
                  <a:lnTo>
                    <a:pt x="209256" y="19418"/>
                  </a:lnTo>
                  <a:cubicBezTo>
                    <a:pt x="206556" y="5917"/>
                    <a:pt x="194405" y="-2183"/>
                    <a:pt x="182255" y="517"/>
                  </a:cubicBezTo>
                  <a:cubicBezTo>
                    <a:pt x="174155" y="1867"/>
                    <a:pt x="167405" y="8618"/>
                    <a:pt x="163354" y="16718"/>
                  </a:cubicBezTo>
                  <a:lnTo>
                    <a:pt x="105303" y="186822"/>
                  </a:lnTo>
                  <a:lnTo>
                    <a:pt x="0" y="186822"/>
                  </a:lnTo>
                  <a:lnTo>
                    <a:pt x="0" y="240824"/>
                  </a:lnTo>
                  <a:lnTo>
                    <a:pt x="122853" y="240824"/>
                  </a:lnTo>
                  <a:cubicBezTo>
                    <a:pt x="133654" y="239474"/>
                    <a:pt x="143104" y="231374"/>
                    <a:pt x="145804" y="220573"/>
                  </a:cubicBezTo>
                  <a:lnTo>
                    <a:pt x="179555" y="117971"/>
                  </a:lnTo>
                  <a:lnTo>
                    <a:pt x="233556" y="408228"/>
                  </a:lnTo>
                  <a:cubicBezTo>
                    <a:pt x="234906" y="419029"/>
                    <a:pt x="244357" y="427129"/>
                    <a:pt x="255157" y="427129"/>
                  </a:cubicBezTo>
                  <a:lnTo>
                    <a:pt x="257857" y="427129"/>
                  </a:lnTo>
                  <a:cubicBezTo>
                    <a:pt x="267307" y="427129"/>
                    <a:pt x="276757" y="421729"/>
                    <a:pt x="280808" y="412278"/>
                  </a:cubicBezTo>
                  <a:lnTo>
                    <a:pt x="367210" y="185472"/>
                  </a:lnTo>
                  <a:lnTo>
                    <a:pt x="402311" y="306976"/>
                  </a:lnTo>
                  <a:cubicBezTo>
                    <a:pt x="406361" y="319126"/>
                    <a:pt x="418511" y="327226"/>
                    <a:pt x="432012" y="323176"/>
                  </a:cubicBezTo>
                  <a:cubicBezTo>
                    <a:pt x="436062" y="321826"/>
                    <a:pt x="440112" y="319126"/>
                    <a:pt x="442812" y="316426"/>
                  </a:cubicBezTo>
                  <a:lnTo>
                    <a:pt x="515714" y="240824"/>
                  </a:lnTo>
                  <a:lnTo>
                    <a:pt x="581866" y="240824"/>
                  </a:lnTo>
                  <a:lnTo>
                    <a:pt x="581866" y="18682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3494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263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1586" y="6477000"/>
            <a:ext cx="828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WHEN | TIMELINE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66DCD-31D9-1940-8CB0-FE9C2DAAA120}"/>
              </a:ext>
            </a:extLst>
          </p:cNvPr>
          <p:cNvSpPr txBox="1"/>
          <p:nvPr/>
        </p:nvSpPr>
        <p:spPr>
          <a:xfrm>
            <a:off x="8311510" y="0"/>
            <a:ext cx="35757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>
                <a:solidFill>
                  <a:schemeClr val="tx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WHEN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0076B1-195C-F94D-B847-63AF68ABEB92}"/>
              </a:ext>
            </a:extLst>
          </p:cNvPr>
          <p:cNvGrpSpPr/>
          <p:nvPr/>
        </p:nvGrpSpPr>
        <p:grpSpPr>
          <a:xfrm>
            <a:off x="636660" y="811073"/>
            <a:ext cx="10809026" cy="4705960"/>
            <a:chOff x="0" y="0"/>
            <a:chExt cx="8879131" cy="424648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49DFFE9-78CC-FA44-B5D2-214458309357}"/>
                </a:ext>
              </a:extLst>
            </p:cNvPr>
            <p:cNvCxnSpPr/>
            <p:nvPr/>
          </p:nvCxnSpPr>
          <p:spPr>
            <a:xfrm>
              <a:off x="69997" y="2111449"/>
              <a:ext cx="8807788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9CA7674-FFA5-F84F-8827-08AC87D25B10}"/>
                </a:ext>
              </a:extLst>
            </p:cNvPr>
            <p:cNvGrpSpPr/>
            <p:nvPr/>
          </p:nvGrpSpPr>
          <p:grpSpPr>
            <a:xfrm>
              <a:off x="0" y="0"/>
              <a:ext cx="1411605" cy="2138679"/>
              <a:chOff x="0" y="-185254"/>
              <a:chExt cx="1412111" cy="2139776"/>
            </a:xfrm>
          </p:grpSpPr>
          <p:sp>
            <p:nvSpPr>
              <p:cNvPr id="58" name="Text Box 23">
                <a:extLst>
                  <a:ext uri="{FF2B5EF4-FFF2-40B4-BE49-F238E27FC236}">
                    <a16:creationId xmlns:a16="http://schemas.microsoft.com/office/drawing/2014/main" id="{B99B90F7-59D6-5947-93D5-DF9C66F5D7C5}"/>
                  </a:ext>
                </a:extLst>
              </p:cNvPr>
              <p:cNvSpPr txBox="1"/>
              <p:nvPr/>
            </p:nvSpPr>
            <p:spPr>
              <a:xfrm>
                <a:off x="0" y="-185254"/>
                <a:ext cx="1412111" cy="52086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effectLst/>
                    <a:latin typeface="Century Gothic"/>
                    <a:ea typeface="Calibri"/>
                    <a:cs typeface="Times New Roman"/>
                  </a:rPr>
                  <a:t>Milestone 1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dirty="0">
                    <a:latin typeface="Century Gothic"/>
                    <a:ea typeface="Calibri"/>
                    <a:cs typeface="Times New Roman"/>
                  </a:rPr>
                  <a:t>27/09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dirty="0">
                    <a:latin typeface="Century Gothic"/>
                    <a:ea typeface="Calibri"/>
                    <a:cs typeface="Times New Roman"/>
                  </a:rPr>
                  <a:t>Define project's requirements and needs</a:t>
                </a:r>
                <a:endParaRPr lang="en-US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DC2E65C0-3A59-3A46-A323-F33C2C36C771}"/>
                  </a:ext>
                </a:extLst>
              </p:cNvPr>
              <p:cNvCxnSpPr/>
              <p:nvPr/>
            </p:nvCxnSpPr>
            <p:spPr>
              <a:xfrm>
                <a:off x="246380" y="454660"/>
                <a:ext cx="0" cy="1443459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5EDADE5-0100-6C4F-AA47-C44464C32C41}"/>
                  </a:ext>
                </a:extLst>
              </p:cNvPr>
              <p:cNvSpPr/>
              <p:nvPr/>
            </p:nvSpPr>
            <p:spPr>
              <a:xfrm>
                <a:off x="195580" y="1861820"/>
                <a:ext cx="92702" cy="92702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7EC0216-27B1-1649-BE56-0FD8F3290C39}"/>
                </a:ext>
              </a:extLst>
            </p:cNvPr>
            <p:cNvGrpSpPr/>
            <p:nvPr/>
          </p:nvGrpSpPr>
          <p:grpSpPr>
            <a:xfrm>
              <a:off x="1765004" y="91492"/>
              <a:ext cx="1411605" cy="2053717"/>
              <a:chOff x="0" y="-100327"/>
              <a:chExt cx="1412111" cy="2054849"/>
            </a:xfrm>
          </p:grpSpPr>
          <p:sp>
            <p:nvSpPr>
              <p:cNvPr id="55" name="Text Box 19">
                <a:extLst>
                  <a:ext uri="{FF2B5EF4-FFF2-40B4-BE49-F238E27FC236}">
                    <a16:creationId xmlns:a16="http://schemas.microsoft.com/office/drawing/2014/main" id="{98BA42C2-F68E-F841-956C-99875F734883}"/>
                  </a:ext>
                </a:extLst>
              </p:cNvPr>
              <p:cNvSpPr txBox="1"/>
              <p:nvPr/>
            </p:nvSpPr>
            <p:spPr>
              <a:xfrm>
                <a:off x="0" y="-100327"/>
                <a:ext cx="1412111" cy="69455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dirty="0">
                    <a:latin typeface="Century Gothic"/>
                    <a:ea typeface="Calibri"/>
                    <a:cs typeface="Times New Roman"/>
                  </a:rPr>
                  <a:t>Milestone 3 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dirty="0">
                    <a:latin typeface="Century Gothic"/>
                    <a:ea typeface="Calibri"/>
                    <a:cs typeface="Times New Roman"/>
                  </a:rPr>
                  <a:t>06/10 - 13/10</a:t>
                </a:r>
                <a:endParaRPr lang="en-US" sz="14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dirty="0">
                    <a:latin typeface="Century Gothic"/>
                    <a:ea typeface="Calibri"/>
                    <a:cs typeface="Times New Roman"/>
                  </a:rPr>
                  <a:t>Finding and downloading relevant LIDAR and aerial photography data for a defined zone</a:t>
                </a:r>
                <a:endParaRPr lang="en-US" sz="1400" dirty="0">
                  <a:effectLst/>
                  <a:latin typeface="Century Gothic"/>
                  <a:ea typeface="Calibri"/>
                  <a:cs typeface="Times New Roman"/>
                </a:endParaRP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50965B7-2927-3442-8686-EC66E764AC35}"/>
                  </a:ext>
                </a:extLst>
              </p:cNvPr>
              <p:cNvCxnSpPr/>
              <p:nvPr/>
            </p:nvCxnSpPr>
            <p:spPr>
              <a:xfrm>
                <a:off x="246292" y="858520"/>
                <a:ext cx="0" cy="103899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B3C39FE-A071-5343-A55A-C02ED7037418}"/>
                  </a:ext>
                </a:extLst>
              </p:cNvPr>
              <p:cNvSpPr/>
              <p:nvPr/>
            </p:nvSpPr>
            <p:spPr>
              <a:xfrm>
                <a:off x="195580" y="1861820"/>
                <a:ext cx="92702" cy="92702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2531B8A-B48B-C34F-839D-C550835ABF93}"/>
                </a:ext>
              </a:extLst>
            </p:cNvPr>
            <p:cNvGrpSpPr/>
            <p:nvPr/>
          </p:nvGrpSpPr>
          <p:grpSpPr>
            <a:xfrm>
              <a:off x="3510628" y="146848"/>
              <a:ext cx="1411605" cy="1995185"/>
              <a:chOff x="-40661" y="-41630"/>
              <a:chExt cx="1412111" cy="1996152"/>
            </a:xfrm>
          </p:grpSpPr>
          <p:sp>
            <p:nvSpPr>
              <p:cNvPr id="52" name="Text Box 15">
                <a:extLst>
                  <a:ext uri="{FF2B5EF4-FFF2-40B4-BE49-F238E27FC236}">
                    <a16:creationId xmlns:a16="http://schemas.microsoft.com/office/drawing/2014/main" id="{42F5C343-9129-EA4E-836A-8C93C235FAFB}"/>
                  </a:ext>
                </a:extLst>
              </p:cNvPr>
              <p:cNvSpPr txBox="1"/>
              <p:nvPr/>
            </p:nvSpPr>
            <p:spPr>
              <a:xfrm>
                <a:off x="-40661" y="-41630"/>
                <a:ext cx="1412111" cy="70608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dirty="0">
                    <a:latin typeface="Century Gothic"/>
                    <a:ea typeface="Calibri"/>
                    <a:cs typeface="Times New Roman"/>
                  </a:rPr>
                  <a:t>Milestone 5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dirty="0">
                    <a:latin typeface="Century Gothic"/>
                    <a:ea typeface="Calibri"/>
                    <a:cs typeface="Times New Roman"/>
                  </a:rPr>
                  <a:t>22/10 - 30/10</a:t>
                </a:r>
                <a:endParaRPr lang="en-US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dirty="0">
                    <a:latin typeface="Century Gothic"/>
                    <a:ea typeface="Calibri"/>
                    <a:cs typeface="Times New Roman"/>
                  </a:rPr>
                  <a:t>Data exploration 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dirty="0">
                    <a:latin typeface="Century Gothic"/>
                    <a:ea typeface="Calibri"/>
                    <a:cs typeface="Times New Roman"/>
                  </a:rPr>
                  <a:t>Visualize the Lidar cloud points, identify key characteristics</a:t>
                </a:r>
                <a:endParaRPr lang="en-US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E3E376E-046F-6443-83CE-07DAB71237DD}"/>
                  </a:ext>
                </a:extLst>
              </p:cNvPr>
              <p:cNvCxnSpPr/>
              <p:nvPr/>
            </p:nvCxnSpPr>
            <p:spPr>
              <a:xfrm>
                <a:off x="246204" y="1346200"/>
                <a:ext cx="0" cy="55070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F4FC5AF-E89A-1147-BFA6-9383FB6BCECD}"/>
                  </a:ext>
                </a:extLst>
              </p:cNvPr>
              <p:cNvSpPr/>
              <p:nvPr/>
            </p:nvSpPr>
            <p:spPr>
              <a:xfrm>
                <a:off x="195580" y="1861820"/>
                <a:ext cx="92702" cy="92702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4887352-F4D4-9C41-BBC5-00A37C4A6CB7}"/>
                </a:ext>
              </a:extLst>
            </p:cNvPr>
            <p:cNvGrpSpPr/>
            <p:nvPr/>
          </p:nvGrpSpPr>
          <p:grpSpPr>
            <a:xfrm>
              <a:off x="5305646" y="191386"/>
              <a:ext cx="1411605" cy="1951990"/>
              <a:chOff x="0" y="1726"/>
              <a:chExt cx="1412111" cy="1952796"/>
            </a:xfrm>
          </p:grpSpPr>
          <p:sp>
            <p:nvSpPr>
              <p:cNvPr id="49" name="Text Box 52">
                <a:extLst>
                  <a:ext uri="{FF2B5EF4-FFF2-40B4-BE49-F238E27FC236}">
                    <a16:creationId xmlns:a16="http://schemas.microsoft.com/office/drawing/2014/main" id="{4A7BA101-842C-2947-89BE-67E90D99F4A0}"/>
                  </a:ext>
                </a:extLst>
              </p:cNvPr>
              <p:cNvSpPr txBox="1"/>
              <p:nvPr/>
            </p:nvSpPr>
            <p:spPr>
              <a:xfrm>
                <a:off x="0" y="1726"/>
                <a:ext cx="1412111" cy="67134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Milestone 7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02/05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3528D2C-45ED-2F4D-B8DE-84A8E4843E00}"/>
                  </a:ext>
                </a:extLst>
              </p:cNvPr>
              <p:cNvCxnSpPr/>
              <p:nvPr/>
            </p:nvCxnSpPr>
            <p:spPr>
              <a:xfrm>
                <a:off x="246116" y="604331"/>
                <a:ext cx="0" cy="129240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6A3CE2C-8E80-324E-900E-25A39733A43C}"/>
                  </a:ext>
                </a:extLst>
              </p:cNvPr>
              <p:cNvSpPr/>
              <p:nvPr/>
            </p:nvSpPr>
            <p:spPr>
              <a:xfrm>
                <a:off x="195580" y="1861820"/>
                <a:ext cx="92702" cy="92702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34F7DA-3C67-4C45-8AB8-509A905F6DD5}"/>
                </a:ext>
              </a:extLst>
            </p:cNvPr>
            <p:cNvGrpSpPr/>
            <p:nvPr/>
          </p:nvGrpSpPr>
          <p:grpSpPr>
            <a:xfrm>
              <a:off x="6719776" y="584791"/>
              <a:ext cx="1411605" cy="1555114"/>
              <a:chOff x="0" y="398668"/>
              <a:chExt cx="1412111" cy="1555854"/>
            </a:xfrm>
          </p:grpSpPr>
          <p:sp>
            <p:nvSpPr>
              <p:cNvPr id="46" name="Text Box 27">
                <a:extLst>
                  <a:ext uri="{FF2B5EF4-FFF2-40B4-BE49-F238E27FC236}">
                    <a16:creationId xmlns:a16="http://schemas.microsoft.com/office/drawing/2014/main" id="{9729438D-B055-574E-851A-56DD44A45F5A}"/>
                  </a:ext>
                </a:extLst>
              </p:cNvPr>
              <p:cNvSpPr txBox="1"/>
              <p:nvPr/>
            </p:nvSpPr>
            <p:spPr>
              <a:xfrm>
                <a:off x="0" y="398668"/>
                <a:ext cx="1412111" cy="60190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Milestone 9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02/09</a:t>
                </a: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35693C4-B93B-5842-B919-BA3079FB8DCC}"/>
                  </a:ext>
                </a:extLst>
              </p:cNvPr>
              <p:cNvCxnSpPr/>
              <p:nvPr/>
            </p:nvCxnSpPr>
            <p:spPr>
              <a:xfrm>
                <a:off x="246028" y="1000571"/>
                <a:ext cx="0" cy="89598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9815E79-46C8-9A42-8056-DB0621223CA3}"/>
                  </a:ext>
                </a:extLst>
              </p:cNvPr>
              <p:cNvSpPr/>
              <p:nvPr/>
            </p:nvSpPr>
            <p:spPr>
              <a:xfrm>
                <a:off x="195580" y="1861820"/>
                <a:ext cx="92702" cy="92702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9917C8-DBB1-C949-AE42-2CD4602F0596}"/>
                </a:ext>
              </a:extLst>
            </p:cNvPr>
            <p:cNvGrpSpPr/>
            <p:nvPr/>
          </p:nvGrpSpPr>
          <p:grpSpPr>
            <a:xfrm>
              <a:off x="7985051" y="861238"/>
              <a:ext cx="894080" cy="1297304"/>
              <a:chOff x="-24974" y="656600"/>
              <a:chExt cx="894080" cy="1297922"/>
            </a:xfrm>
          </p:grpSpPr>
          <p:sp>
            <p:nvSpPr>
              <p:cNvPr id="43" name="Text Box 56">
                <a:extLst>
                  <a:ext uri="{FF2B5EF4-FFF2-40B4-BE49-F238E27FC236}">
                    <a16:creationId xmlns:a16="http://schemas.microsoft.com/office/drawing/2014/main" id="{7AAB830E-78B5-3246-875F-FE11B8261820}"/>
                  </a:ext>
                </a:extLst>
              </p:cNvPr>
              <p:cNvSpPr txBox="1"/>
              <p:nvPr/>
            </p:nvSpPr>
            <p:spPr>
              <a:xfrm>
                <a:off x="-24974" y="656600"/>
                <a:ext cx="894080" cy="79848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Project Complete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02/15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E5D63C6-F953-CA45-AD2D-BBBEC7BA47A5}"/>
                  </a:ext>
                </a:extLst>
              </p:cNvPr>
              <p:cNvCxnSpPr/>
              <p:nvPr/>
            </p:nvCxnSpPr>
            <p:spPr>
              <a:xfrm>
                <a:off x="234453" y="1495569"/>
                <a:ext cx="0" cy="40074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AF5633F-1366-304F-BE1B-8B11CF7B4AE8}"/>
                  </a:ext>
                </a:extLst>
              </p:cNvPr>
              <p:cNvSpPr/>
              <p:nvPr/>
            </p:nvSpPr>
            <p:spPr>
              <a:xfrm>
                <a:off x="195580" y="1861820"/>
                <a:ext cx="92702" cy="92702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CE9F460-67BE-3642-BAE5-EFB1E6999778}"/>
                </a:ext>
              </a:extLst>
            </p:cNvPr>
            <p:cNvGrpSpPr/>
            <p:nvPr/>
          </p:nvGrpSpPr>
          <p:grpSpPr>
            <a:xfrm>
              <a:off x="294642" y="2064784"/>
              <a:ext cx="1411605" cy="1067225"/>
              <a:chOff x="-300889" y="-641985"/>
              <a:chExt cx="1412111" cy="1067383"/>
            </a:xfrm>
          </p:grpSpPr>
          <p:sp>
            <p:nvSpPr>
              <p:cNvPr id="40" name="Text Box 31">
                <a:extLst>
                  <a:ext uri="{FF2B5EF4-FFF2-40B4-BE49-F238E27FC236}">
                    <a16:creationId xmlns:a16="http://schemas.microsoft.com/office/drawing/2014/main" id="{3CBA212B-0B67-B346-A7EF-B315E8EE60CF}"/>
                  </a:ext>
                </a:extLst>
              </p:cNvPr>
              <p:cNvSpPr txBox="1"/>
              <p:nvPr/>
            </p:nvSpPr>
            <p:spPr>
              <a:xfrm>
                <a:off x="-300889" y="-95463"/>
                <a:ext cx="1412111" cy="52086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effectLst/>
                    <a:latin typeface="Century Gothic"/>
                    <a:ea typeface="Calibri"/>
                    <a:cs typeface="Times New Roman"/>
                  </a:rPr>
                  <a:t>Milestone 2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dirty="0">
                    <a:latin typeface="Century Gothic"/>
                    <a:ea typeface="Calibri"/>
                    <a:cs typeface="Times New Roman"/>
                  </a:rPr>
                  <a:t>28/09 -- 05/10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dirty="0" err="1">
                    <a:latin typeface="Century Gothic"/>
                    <a:ea typeface="Calibri"/>
                    <a:cs typeface="Times New Roman"/>
                  </a:rPr>
                  <a:t>Familiarise</a:t>
                </a:r>
                <a:r>
                  <a:rPr lang="en-US" sz="1400" dirty="0">
                    <a:latin typeface="Century Gothic"/>
                    <a:ea typeface="Calibri"/>
                    <a:cs typeface="Times New Roman"/>
                  </a:rPr>
                  <a:t> with tools : R/ already existing Data, Understanding Geospatial data Formats</a:t>
                </a:r>
                <a:endParaRPr lang="en-US" sz="1200" dirty="0">
                  <a:solidFill>
                    <a:srgbClr val="D1D5DB"/>
                  </a:solidFill>
                  <a:latin typeface="Calibri"/>
                  <a:ea typeface="Calibri" panose="020F0502020204030204" pitchFamily="34" charset="0"/>
                  <a:cs typeface="Calibri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3684845-445E-9640-B25A-9831656FB218}"/>
                  </a:ext>
                </a:extLst>
              </p:cNvPr>
              <p:cNvCxnSpPr/>
              <p:nvPr/>
            </p:nvCxnSpPr>
            <p:spPr>
              <a:xfrm flipH="1" flipV="1">
                <a:off x="241845" y="-606281"/>
                <a:ext cx="0" cy="100390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6DFD1D9-9CEB-AD4E-9FDF-609AF1E2AE82}"/>
                  </a:ext>
                </a:extLst>
              </p:cNvPr>
              <p:cNvSpPr/>
              <p:nvPr/>
            </p:nvSpPr>
            <p:spPr>
              <a:xfrm>
                <a:off x="195580" y="-641985"/>
                <a:ext cx="92702" cy="92702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49B783D-123D-F54D-B708-4A84E92BA873}"/>
                </a:ext>
              </a:extLst>
            </p:cNvPr>
            <p:cNvGrpSpPr/>
            <p:nvPr/>
          </p:nvGrpSpPr>
          <p:grpSpPr>
            <a:xfrm>
              <a:off x="2871489" y="2064784"/>
              <a:ext cx="1411605" cy="1561920"/>
              <a:chOff x="-382210" y="-641985"/>
              <a:chExt cx="1412111" cy="1562100"/>
            </a:xfrm>
          </p:grpSpPr>
          <p:sp>
            <p:nvSpPr>
              <p:cNvPr id="37" name="Text Box 35">
                <a:extLst>
                  <a:ext uri="{FF2B5EF4-FFF2-40B4-BE49-F238E27FC236}">
                    <a16:creationId xmlns:a16="http://schemas.microsoft.com/office/drawing/2014/main" id="{3C843741-C622-854D-8EE3-06D6FA3127AA}"/>
                  </a:ext>
                </a:extLst>
              </p:cNvPr>
              <p:cNvSpPr txBox="1"/>
              <p:nvPr/>
            </p:nvSpPr>
            <p:spPr>
              <a:xfrm>
                <a:off x="-382210" y="-357959"/>
                <a:ext cx="1412111" cy="52086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Century Gothic"/>
                    <a:ea typeface="Calibri"/>
                    <a:cs typeface="Times New Roman"/>
                  </a:rPr>
                  <a:t>Milestone 4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>
                    <a:latin typeface="Century Gothic"/>
                    <a:ea typeface="Calibri"/>
                    <a:cs typeface="Times New Roman"/>
                  </a:rPr>
                  <a:t>14/10 - 21/10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>
                    <a:latin typeface="Century Gothic"/>
                    <a:ea typeface="Calibri"/>
                    <a:cs typeface="Times New Roman"/>
                  </a:rPr>
                  <a:t>Data preprocessing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>
                    <a:latin typeface="Century Gothic"/>
                    <a:ea typeface="Calibri"/>
                    <a:cs typeface="Times New Roman"/>
                  </a:rPr>
                  <a:t>Load data in R environment</a:t>
                </a:r>
                <a:endParaRPr lang="en-US" sz="140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>
                    <a:latin typeface="Century Gothic"/>
                    <a:ea typeface="Calibri"/>
                    <a:cs typeface="Times New Roman"/>
                  </a:rPr>
                  <a:t>Filter the Lidar cloud point .</a:t>
                </a:r>
                <a:endParaRPr lang="en-US" sz="140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97403DA-4155-5841-8B34-1EB8B653BB4D}"/>
                  </a:ext>
                </a:extLst>
              </p:cNvPr>
              <p:cNvCxnSpPr/>
              <p:nvPr/>
            </p:nvCxnSpPr>
            <p:spPr>
              <a:xfrm flipV="1">
                <a:off x="241758" y="-606285"/>
                <a:ext cx="0" cy="152640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0A539AB-D65C-0B4B-ACF0-91F93B75AD4A}"/>
                  </a:ext>
                </a:extLst>
              </p:cNvPr>
              <p:cNvSpPr/>
              <p:nvPr/>
            </p:nvSpPr>
            <p:spPr>
              <a:xfrm>
                <a:off x="195580" y="-641985"/>
                <a:ext cx="92702" cy="92702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12DCCA2-3EFB-9C4A-B1C5-63E703C9EFDD}"/>
                </a:ext>
              </a:extLst>
            </p:cNvPr>
            <p:cNvGrpSpPr/>
            <p:nvPr/>
          </p:nvGrpSpPr>
          <p:grpSpPr>
            <a:xfrm>
              <a:off x="4485055" y="2064784"/>
              <a:ext cx="1411605" cy="1039452"/>
              <a:chOff x="40661" y="-641985"/>
              <a:chExt cx="1412111" cy="1039606"/>
            </a:xfrm>
          </p:grpSpPr>
          <p:sp>
            <p:nvSpPr>
              <p:cNvPr id="34" name="Text Box 39">
                <a:extLst>
                  <a:ext uri="{FF2B5EF4-FFF2-40B4-BE49-F238E27FC236}">
                    <a16:creationId xmlns:a16="http://schemas.microsoft.com/office/drawing/2014/main" id="{F1DFC5F5-CDCF-FD4C-8272-9B0F306C5828}"/>
                  </a:ext>
                </a:extLst>
              </p:cNvPr>
              <p:cNvSpPr txBox="1"/>
              <p:nvPr/>
            </p:nvSpPr>
            <p:spPr>
              <a:xfrm>
                <a:off x="40661" y="-211568"/>
                <a:ext cx="1412111" cy="52086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effectLst/>
                    <a:latin typeface="Century Gothic"/>
                    <a:ea typeface="Calibri"/>
                    <a:cs typeface="Times New Roman"/>
                  </a:rPr>
                  <a:t>Milestone 6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dirty="0">
                    <a:latin typeface="Century Gothic"/>
                    <a:ea typeface="Calibri"/>
                    <a:cs typeface="Times New Roman"/>
                  </a:rPr>
                  <a:t>01/11 - 08/11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400" dirty="0">
                  <a:latin typeface="Century Gothic"/>
                  <a:ea typeface="Calibri"/>
                  <a:cs typeface="Times New Roman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37E297-E906-DD42-91CF-6918A922A73F}"/>
                  </a:ext>
                </a:extLst>
              </p:cNvPr>
              <p:cNvCxnSpPr/>
              <p:nvPr/>
            </p:nvCxnSpPr>
            <p:spPr>
              <a:xfrm flipH="1" flipV="1">
                <a:off x="241845" y="-606281"/>
                <a:ext cx="0" cy="100390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53AF98D-3C9A-A446-9DF8-43BC5E9CA9CE}"/>
                  </a:ext>
                </a:extLst>
              </p:cNvPr>
              <p:cNvSpPr/>
              <p:nvPr/>
            </p:nvSpPr>
            <p:spPr>
              <a:xfrm>
                <a:off x="195580" y="-641985"/>
                <a:ext cx="92702" cy="92702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7E0AEEC-CA33-064D-8819-1C37AD6C8050}"/>
                </a:ext>
              </a:extLst>
            </p:cNvPr>
            <p:cNvGrpSpPr/>
            <p:nvPr/>
          </p:nvGrpSpPr>
          <p:grpSpPr>
            <a:xfrm>
              <a:off x="5954232" y="2075417"/>
              <a:ext cx="1411605" cy="2171065"/>
              <a:chOff x="0" y="-641985"/>
              <a:chExt cx="1412111" cy="2171315"/>
            </a:xfrm>
          </p:grpSpPr>
          <p:sp>
            <p:nvSpPr>
              <p:cNvPr id="31" name="Text Box 43">
                <a:extLst>
                  <a:ext uri="{FF2B5EF4-FFF2-40B4-BE49-F238E27FC236}">
                    <a16:creationId xmlns:a16="http://schemas.microsoft.com/office/drawing/2014/main" id="{1C896A79-1B07-594A-AE0B-86FCD719B58D}"/>
                  </a:ext>
                </a:extLst>
              </p:cNvPr>
              <p:cNvSpPr txBox="1"/>
              <p:nvPr/>
            </p:nvSpPr>
            <p:spPr>
              <a:xfrm>
                <a:off x="0" y="1008469"/>
                <a:ext cx="1412111" cy="52086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Milestone 8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02/07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9888A48-480F-604E-898E-83E375F65E65}"/>
                  </a:ext>
                </a:extLst>
              </p:cNvPr>
              <p:cNvCxnSpPr/>
              <p:nvPr/>
            </p:nvCxnSpPr>
            <p:spPr>
              <a:xfrm flipV="1">
                <a:off x="241758" y="-606285"/>
                <a:ext cx="0" cy="158228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7C0B28E-7970-234A-944F-0CC12E7B6EBB}"/>
                  </a:ext>
                </a:extLst>
              </p:cNvPr>
              <p:cNvSpPr/>
              <p:nvPr/>
            </p:nvSpPr>
            <p:spPr>
              <a:xfrm>
                <a:off x="195580" y="-641985"/>
                <a:ext cx="92702" cy="92702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C82BF97-4928-6349-9901-FE46A1FB2303}"/>
                </a:ext>
              </a:extLst>
            </p:cNvPr>
            <p:cNvGrpSpPr/>
            <p:nvPr/>
          </p:nvGrpSpPr>
          <p:grpSpPr>
            <a:xfrm>
              <a:off x="7336465" y="2075418"/>
              <a:ext cx="1411605" cy="1124584"/>
              <a:chOff x="0" y="-641985"/>
              <a:chExt cx="1412111" cy="1124835"/>
            </a:xfrm>
          </p:grpSpPr>
          <p:sp>
            <p:nvSpPr>
              <p:cNvPr id="28" name="Text Box 47">
                <a:extLst>
                  <a:ext uri="{FF2B5EF4-FFF2-40B4-BE49-F238E27FC236}">
                    <a16:creationId xmlns:a16="http://schemas.microsoft.com/office/drawing/2014/main" id="{FE360B38-92C9-A14E-B77F-E10EEBB94492}"/>
                  </a:ext>
                </a:extLst>
              </p:cNvPr>
              <p:cNvSpPr txBox="1"/>
              <p:nvPr/>
            </p:nvSpPr>
            <p:spPr>
              <a:xfrm>
                <a:off x="0" y="-38011"/>
                <a:ext cx="1412111" cy="52086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Milestone 10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02/11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BD95868-F42A-DF47-8640-6A61FBC9CF2A}"/>
                  </a:ext>
                </a:extLst>
              </p:cNvPr>
              <p:cNvCxnSpPr/>
              <p:nvPr/>
            </p:nvCxnSpPr>
            <p:spPr>
              <a:xfrm flipV="1">
                <a:off x="241758" y="-606285"/>
                <a:ext cx="0" cy="51548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379B93A-E065-8E41-AD7D-BF4D82A7C348}"/>
                  </a:ext>
                </a:extLst>
              </p:cNvPr>
              <p:cNvSpPr/>
              <p:nvPr/>
            </p:nvSpPr>
            <p:spPr>
              <a:xfrm>
                <a:off x="195580" y="-641985"/>
                <a:ext cx="92702" cy="92702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AA83D96-3043-4944-812E-E3D602754D2A}"/>
              </a:ext>
            </a:extLst>
          </p:cNvPr>
          <p:cNvSpPr txBox="1"/>
          <p:nvPr/>
        </p:nvSpPr>
        <p:spPr>
          <a:xfrm>
            <a:off x="552992" y="505345"/>
            <a:ext cx="8138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91480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1586" y="6477000"/>
            <a:ext cx="828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WHEN | MILESTONES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66DCD-31D9-1940-8CB0-FE9C2DAAA120}"/>
              </a:ext>
            </a:extLst>
          </p:cNvPr>
          <p:cNvSpPr txBox="1"/>
          <p:nvPr/>
        </p:nvSpPr>
        <p:spPr>
          <a:xfrm>
            <a:off x="8311510" y="0"/>
            <a:ext cx="35757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>
                <a:solidFill>
                  <a:schemeClr val="tx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WHEN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A83D96-3043-4944-812E-E3D602754D2A}"/>
              </a:ext>
            </a:extLst>
          </p:cNvPr>
          <p:cNvSpPr txBox="1"/>
          <p:nvPr/>
        </p:nvSpPr>
        <p:spPr>
          <a:xfrm>
            <a:off x="552992" y="505345"/>
            <a:ext cx="8138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MILESTONES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05B2A1-3B35-6842-A3FF-449F34AC3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68678"/>
              </p:ext>
            </p:extLst>
          </p:nvPr>
        </p:nvGraphicFramePr>
        <p:xfrm>
          <a:off x="552992" y="1165114"/>
          <a:ext cx="11334233" cy="4599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1784">
                  <a:extLst>
                    <a:ext uri="{9D8B030D-6E8A-4147-A177-3AD203B41FA5}">
                      <a16:colId xmlns:a16="http://schemas.microsoft.com/office/drawing/2014/main" val="1751728916"/>
                    </a:ext>
                  </a:extLst>
                </a:gridCol>
                <a:gridCol w="3492355">
                  <a:extLst>
                    <a:ext uri="{9D8B030D-6E8A-4147-A177-3AD203B41FA5}">
                      <a16:colId xmlns:a16="http://schemas.microsoft.com/office/drawing/2014/main" val="519892843"/>
                    </a:ext>
                  </a:extLst>
                </a:gridCol>
                <a:gridCol w="2008598">
                  <a:extLst>
                    <a:ext uri="{9D8B030D-6E8A-4147-A177-3AD203B41FA5}">
                      <a16:colId xmlns:a16="http://schemas.microsoft.com/office/drawing/2014/main" val="2336864406"/>
                    </a:ext>
                  </a:extLst>
                </a:gridCol>
                <a:gridCol w="1434713">
                  <a:extLst>
                    <a:ext uri="{9D8B030D-6E8A-4147-A177-3AD203B41FA5}">
                      <a16:colId xmlns:a16="http://schemas.microsoft.com/office/drawing/2014/main" val="3822752080"/>
                    </a:ext>
                  </a:extLst>
                </a:gridCol>
                <a:gridCol w="3586783">
                  <a:extLst>
                    <a:ext uri="{9D8B030D-6E8A-4147-A177-3AD203B41FA5}">
                      <a16:colId xmlns:a16="http://schemas.microsoft.com/office/drawing/2014/main" val="991320638"/>
                    </a:ext>
                  </a:extLst>
                </a:gridCol>
              </a:tblGrid>
              <a:tr h="278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DATE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MILESTONE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ASSIGNEE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STATUS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COMMENTS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968507"/>
                  </a:ext>
                </a:extLst>
              </a:tr>
              <a:tr h="392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27/09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entury Gothic" panose="020B0502020202020204" pitchFamily="34" charset="0"/>
                        </a:rPr>
                        <a:t>Milestone 1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747843"/>
                  </a:ext>
                </a:extLst>
              </a:tr>
              <a:tr h="392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05/10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entury Gothic" panose="020B0502020202020204" pitchFamily="34" charset="0"/>
                        </a:rPr>
                        <a:t>Milestone 2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220592"/>
                  </a:ext>
                </a:extLst>
              </a:tr>
              <a:tr h="392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01/22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entury Gothic" panose="020B0502020202020204" pitchFamily="34" charset="0"/>
                        </a:rPr>
                        <a:t>Milestone 3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47916"/>
                  </a:ext>
                </a:extLst>
              </a:tr>
              <a:tr h="392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01/27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entury Gothic" panose="020B0502020202020204" pitchFamily="34" charset="0"/>
                        </a:rPr>
                        <a:t>Milestone 4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29311"/>
                  </a:ext>
                </a:extLst>
              </a:tr>
              <a:tr h="392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01/31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entury Gothic"/>
                        </a:rPr>
                        <a:t>Milestone 5</a:t>
                      </a: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972066"/>
                  </a:ext>
                </a:extLst>
              </a:tr>
              <a:tr h="392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01/28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entury Gothic"/>
                        </a:rPr>
                        <a:t>Milestone 6</a:t>
                      </a: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173951"/>
                  </a:ext>
                </a:extLst>
              </a:tr>
              <a:tr h="392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02/02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entury Gothic"/>
                        </a:rPr>
                        <a:t>Milestone 7</a:t>
                      </a: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519413"/>
                  </a:ext>
                </a:extLst>
              </a:tr>
              <a:tr h="392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02/05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entury Gothic"/>
                        </a:rPr>
                        <a:t>Milestone 8</a:t>
                      </a: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507826"/>
                  </a:ext>
                </a:extLst>
              </a:tr>
              <a:tr h="392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02/09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entury Gothic"/>
                        </a:rPr>
                        <a:t>Milestone 9</a:t>
                      </a: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130702"/>
                  </a:ext>
                </a:extLst>
              </a:tr>
              <a:tr h="392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02/11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entury Gothic"/>
                        </a:rPr>
                        <a:t>Milestone 10</a:t>
                      </a: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45235"/>
                  </a:ext>
                </a:extLst>
              </a:tr>
              <a:tr h="392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02/15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entury Gothic"/>
                        </a:rPr>
                        <a:t>Project Complete</a:t>
                      </a: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13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64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1586" y="6477000"/>
            <a:ext cx="828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WHO | PROJECT ORGANIZATION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66DCD-31D9-1940-8CB0-FE9C2DAAA120}"/>
              </a:ext>
            </a:extLst>
          </p:cNvPr>
          <p:cNvSpPr txBox="1"/>
          <p:nvPr/>
        </p:nvSpPr>
        <p:spPr>
          <a:xfrm>
            <a:off x="6755642" y="0"/>
            <a:ext cx="51315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>
                <a:solidFill>
                  <a:schemeClr val="tx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WHO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A83D96-3043-4944-812E-E3D602754D2A}"/>
              </a:ext>
            </a:extLst>
          </p:cNvPr>
          <p:cNvSpPr txBox="1"/>
          <p:nvPr/>
        </p:nvSpPr>
        <p:spPr>
          <a:xfrm>
            <a:off x="552992" y="505345"/>
            <a:ext cx="8138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PROJECT ORGANIZATION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B3E878-820C-8B4F-8F48-A3437A50E0C7}"/>
              </a:ext>
            </a:extLst>
          </p:cNvPr>
          <p:cNvGrpSpPr/>
          <p:nvPr/>
        </p:nvGrpSpPr>
        <p:grpSpPr>
          <a:xfrm>
            <a:off x="3298570" y="2226505"/>
            <a:ext cx="5804647" cy="2327705"/>
            <a:chOff x="0" y="1454824"/>
            <a:chExt cx="5146589" cy="20640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614B8DB-91B0-3E45-81CD-BFA3FC3B9147}"/>
                </a:ext>
              </a:extLst>
            </p:cNvPr>
            <p:cNvGrpSpPr/>
            <p:nvPr/>
          </p:nvGrpSpPr>
          <p:grpSpPr>
            <a:xfrm>
              <a:off x="554110" y="2709398"/>
              <a:ext cx="4089783" cy="347426"/>
              <a:chOff x="0" y="337625"/>
              <a:chExt cx="4089783" cy="347426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A1FE53B-0501-EE4B-B605-28EBD2DD8382}"/>
                  </a:ext>
                </a:extLst>
              </p:cNvPr>
              <p:cNvCxnSpPr/>
              <p:nvPr/>
            </p:nvCxnSpPr>
            <p:spPr>
              <a:xfrm>
                <a:off x="0" y="344659"/>
                <a:ext cx="4077886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17CC2A2-E190-A045-B331-C39E59BDB65D}"/>
                  </a:ext>
                </a:extLst>
              </p:cNvPr>
              <p:cNvCxnSpPr/>
              <p:nvPr/>
            </p:nvCxnSpPr>
            <p:spPr>
              <a:xfrm>
                <a:off x="14068" y="344659"/>
                <a:ext cx="0" cy="340392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C97CAC0-0CCB-8F4E-86DE-09714623F099}"/>
                  </a:ext>
                </a:extLst>
              </p:cNvPr>
              <p:cNvCxnSpPr/>
              <p:nvPr/>
            </p:nvCxnSpPr>
            <p:spPr>
              <a:xfrm>
                <a:off x="1216856" y="358727"/>
                <a:ext cx="0" cy="258611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D6689B9-12C4-9943-A9CC-EF16E344EB20}"/>
                  </a:ext>
                </a:extLst>
              </p:cNvPr>
              <p:cNvCxnSpPr/>
              <p:nvPr/>
            </p:nvCxnSpPr>
            <p:spPr>
              <a:xfrm>
                <a:off x="2783582" y="354312"/>
                <a:ext cx="0" cy="248958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781334B-D9B9-7B46-AEC3-D7539FCCA9BD}"/>
                  </a:ext>
                </a:extLst>
              </p:cNvPr>
              <p:cNvCxnSpPr/>
              <p:nvPr/>
            </p:nvCxnSpPr>
            <p:spPr>
              <a:xfrm>
                <a:off x="4080131" y="337625"/>
                <a:ext cx="9652" cy="340349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FDA69D-DA12-3542-B53B-C895BF22087A}"/>
                </a:ext>
              </a:extLst>
            </p:cNvPr>
            <p:cNvGrpSpPr/>
            <p:nvPr/>
          </p:nvGrpSpPr>
          <p:grpSpPr>
            <a:xfrm>
              <a:off x="1904836" y="1696478"/>
              <a:ext cx="1217583" cy="1009182"/>
              <a:chOff x="1167846" y="1244945"/>
              <a:chExt cx="1217583" cy="100918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AE20309-AE9B-754C-A16F-011AB7DE27F5}"/>
                  </a:ext>
                </a:extLst>
              </p:cNvPr>
              <p:cNvCxnSpPr/>
              <p:nvPr/>
            </p:nvCxnSpPr>
            <p:spPr>
              <a:xfrm>
                <a:off x="1167846" y="1254598"/>
                <a:ext cx="1217583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2F946CA-653F-714E-A58A-05E9C67CCA4B}"/>
                  </a:ext>
                </a:extLst>
              </p:cNvPr>
              <p:cNvCxnSpPr/>
              <p:nvPr/>
            </p:nvCxnSpPr>
            <p:spPr>
              <a:xfrm>
                <a:off x="1825026" y="1244945"/>
                <a:ext cx="9651" cy="1009182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D08407-C6E0-7546-9C69-8A6833E963A5}"/>
                </a:ext>
              </a:extLst>
            </p:cNvPr>
            <p:cNvGrpSpPr/>
            <p:nvPr/>
          </p:nvGrpSpPr>
          <p:grpSpPr>
            <a:xfrm>
              <a:off x="0" y="1454824"/>
              <a:ext cx="5146589" cy="2064060"/>
              <a:chOff x="0" y="1454824"/>
              <a:chExt cx="5146589" cy="2064060"/>
            </a:xfrm>
          </p:grpSpPr>
          <p:sp>
            <p:nvSpPr>
              <p:cNvPr id="13" name="AutoShape 167">
                <a:extLst>
                  <a:ext uri="{FF2B5EF4-FFF2-40B4-BE49-F238E27FC236}">
                    <a16:creationId xmlns:a16="http://schemas.microsoft.com/office/drawing/2014/main" id="{7757E10D-2CDA-1547-92EE-180B7839F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63119"/>
                <a:ext cx="1097264" cy="548595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10/main" val="FFFFFF" mc:Ignorable="a14" a14:legacySpreadsheetColorIndex="65"/>
              </a:solidFill>
              <a:ln w="12700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8288" tIns="18288" rIns="18288" bIns="18288" anchor="ctr" upright="1"/>
              <a:lstStyle/>
              <a:p>
                <a:pPr algn="ctr"/>
                <a:r>
                  <a:rPr lang="en-US" sz="1000">
                    <a:latin typeface="Century Gothic"/>
                    <a:ea typeface="Calibri"/>
                    <a:cs typeface="Times New Roman"/>
                  </a:rPr>
                  <a:t>BELARIF Louiza</a:t>
                </a:r>
                <a:endParaRPr lang="en-US" sz="100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latin typeface="Century Gothic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–––––––––––</a:t>
                </a:r>
                <a:endParaRPr lang="en-US" sz="140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latin typeface="Century Gothic"/>
                    <a:ea typeface="Calibri"/>
                    <a:cs typeface="Times New Roman"/>
                  </a:rPr>
                  <a:t>DEV</a:t>
                </a:r>
                <a:endParaRPr lang="en-US" sz="100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AutoShape 167">
                <a:extLst>
                  <a:ext uri="{FF2B5EF4-FFF2-40B4-BE49-F238E27FC236}">
                    <a16:creationId xmlns:a16="http://schemas.microsoft.com/office/drawing/2014/main" id="{0D254560-973A-8F4F-8AF9-A2EA3D595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1854" y="1454824"/>
                <a:ext cx="1097264" cy="548595"/>
              </a:xfrm>
              <a:prstGeom prst="flowChartAlternateProcess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8288" tIns="18288" rIns="18288" bIns="18288" anchor="ctr" upright="1"/>
              <a:lstStyle/>
              <a:p>
                <a:pPr algn="ctr"/>
                <a:r>
                  <a:rPr lang="en-US" sz="1000">
                    <a:latin typeface="Century Gothic"/>
                    <a:ea typeface="Calibri"/>
                    <a:cs typeface="Times New Roman"/>
                  </a:rPr>
                  <a:t>BERTRAND Félicien</a:t>
                </a:r>
                <a:endParaRPr lang="en-US" sz="100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latin typeface="Century Gothic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–––––––––––</a:t>
                </a:r>
                <a:endParaRPr lang="en-US" sz="140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000">
                    <a:latin typeface="Century Gothic"/>
                    <a:ea typeface="Calibri"/>
                    <a:cs typeface="Times New Roman"/>
                  </a:rPr>
                  <a:t>Project manager</a:t>
                </a:r>
                <a:endParaRPr lang="en-US" sz="100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AutoShape 167">
                <a:extLst>
                  <a:ext uri="{FF2B5EF4-FFF2-40B4-BE49-F238E27FC236}">
                    <a16:creationId xmlns:a16="http://schemas.microsoft.com/office/drawing/2014/main" id="{F3A80277-64B3-EE47-9B13-1D9B61639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5216" y="1454824"/>
                <a:ext cx="1097264" cy="548595"/>
              </a:xfrm>
              <a:prstGeom prst="flowChartAlternateProcess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8288" tIns="18288" rIns="18288" bIns="18288" anchor="ctr" upright="1"/>
              <a:lstStyle/>
              <a:p>
                <a:pPr algn="ctr"/>
                <a:r>
                  <a:rPr lang="en-US" sz="1000">
                    <a:latin typeface="Century Gothic"/>
                    <a:ea typeface="Calibri"/>
                    <a:cs typeface="Times New Roman"/>
                  </a:rPr>
                  <a:t>MAOURID Amine</a:t>
                </a:r>
                <a:endParaRPr lang="en-US" sz="100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latin typeface="Century Gothic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–––––––––––</a:t>
                </a:r>
                <a:endParaRPr lang="en-US" sz="140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000">
                    <a:latin typeface="Century Gothic"/>
                    <a:ea typeface="Calibri"/>
                    <a:cs typeface="Times New Roman"/>
                  </a:rPr>
                  <a:t>Project Manager</a:t>
                </a:r>
                <a:endParaRPr lang="en-US" sz="100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AutoShape 167">
                <a:extLst>
                  <a:ext uri="{FF2B5EF4-FFF2-40B4-BE49-F238E27FC236}">
                    <a16:creationId xmlns:a16="http://schemas.microsoft.com/office/drawing/2014/main" id="{AA12C5AF-F9BA-644D-B8D9-250030E48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044" y="2970290"/>
                <a:ext cx="1097264" cy="548594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10/main" val="FFFFFF" mc:Ignorable="a14" a14:legacySpreadsheetColorIndex="65"/>
              </a:solidFill>
              <a:ln w="12700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8288" tIns="18288" rIns="18288" bIns="18288" anchor="ctr" upright="1"/>
              <a:lstStyle/>
              <a:p>
                <a:pPr algn="ctr"/>
                <a:r>
                  <a:rPr lang="en-US" sz="1000">
                    <a:latin typeface="Century Gothic"/>
                    <a:ea typeface="Calibri"/>
                    <a:cs typeface="Times New Roman"/>
                  </a:rPr>
                  <a:t>HAMADENE Yasmin</a:t>
                </a:r>
                <a:r>
                  <a:rPr lang="en-US" sz="1000" dirty="0">
                    <a:latin typeface="Century Gothic"/>
                    <a:ea typeface="Calibri"/>
                    <a:cs typeface="Times New Roman"/>
                  </a:rPr>
                  <a:t>e</a:t>
                </a:r>
                <a:endParaRPr lang="en-US" sz="1000" dirty="0" err="1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effectLst/>
                    <a:latin typeface="Century Gothic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–––––––––––</a:t>
                </a:r>
                <a:endParaRPr lang="en-US" sz="1400" dirty="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latin typeface="Century Gothic"/>
                    <a:ea typeface="Calibri"/>
                    <a:cs typeface="Times New Roman"/>
                  </a:rPr>
                  <a:t>DEV</a:t>
                </a:r>
                <a:endParaRPr lang="en-US" sz="1000" dirty="0">
                  <a:effectLst/>
                  <a:latin typeface="Century Gothic"/>
                  <a:ea typeface="Calibri"/>
                  <a:cs typeface="Times New Roman"/>
                </a:endParaRPr>
              </a:p>
            </p:txBody>
          </p:sp>
          <p:sp>
            <p:nvSpPr>
              <p:cNvPr id="20" name="AutoShape 167">
                <a:extLst>
                  <a:ext uri="{FF2B5EF4-FFF2-40B4-BE49-F238E27FC236}">
                    <a16:creationId xmlns:a16="http://schemas.microsoft.com/office/drawing/2014/main" id="{5841F29C-BF6A-694F-BB9E-C78CC4CC7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1371" y="2968368"/>
                <a:ext cx="1097264" cy="548595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10/main" val="FFFFFF" mc:Ignorable="a14" a14:legacySpreadsheetColorIndex="65"/>
              </a:solidFill>
              <a:ln w="12700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8288" tIns="18288" rIns="18288" bIns="18288" anchor="ctr" upright="1"/>
              <a:lstStyle/>
              <a:p>
                <a:pPr algn="ctr"/>
                <a:r>
                  <a:rPr lang="en-US" sz="1000">
                    <a:latin typeface="Century Gothic"/>
                    <a:ea typeface="Calibri"/>
                    <a:cs typeface="Times New Roman"/>
                  </a:rPr>
                  <a:t>BENAMEUR Kaoutar</a:t>
                </a:r>
                <a:endParaRPr lang="fr-FR">
                  <a:effectLst/>
                  <a:latin typeface="Calibri" panose="020F0502020204030204"/>
                  <a:ea typeface="Calibri" panose="020F0502020204030204" pitchFamily="34" charset="0"/>
                  <a:cs typeface="Calibri" panose="020F0502020204030204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latin typeface="Century Gothic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–––––––––––</a:t>
                </a:r>
                <a:endParaRPr lang="en-US" sz="140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latin typeface="Century Gothic"/>
                    <a:ea typeface="Calibri"/>
                    <a:cs typeface="Times New Roman"/>
                  </a:rPr>
                  <a:t>DEV</a:t>
                </a:r>
                <a:endParaRPr lang="en-US" sz="100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AutoShape 167">
                <a:extLst>
                  <a:ext uri="{FF2B5EF4-FFF2-40B4-BE49-F238E27FC236}">
                    <a16:creationId xmlns:a16="http://schemas.microsoft.com/office/drawing/2014/main" id="{9836DC00-FEEF-104A-8507-78B63C621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9325" y="2963119"/>
                <a:ext cx="1097264" cy="5485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8288" tIns="18288" rIns="18288" bIns="18288" anchor="ctr" upright="1"/>
              <a:lstStyle/>
              <a:p>
                <a:pPr algn="ctr"/>
                <a:r>
                  <a:rPr lang="en-US" sz="1000">
                    <a:latin typeface="Century Gothic"/>
                    <a:ea typeface="Calibri"/>
                    <a:cs typeface="Times New Roman"/>
                  </a:rPr>
                  <a:t>LASKRI Sonia</a:t>
                </a:r>
                <a:endParaRPr lang="en-US" sz="100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latin typeface="Century Gothic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–––––––––––</a:t>
                </a:r>
                <a:endParaRPr lang="en-US" sz="140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latin typeface="Century Gothic"/>
                    <a:ea typeface="Calibri"/>
                    <a:cs typeface="Times New Roman"/>
                  </a:rPr>
                  <a:t>DEV</a:t>
                </a:r>
                <a:endParaRPr lang="en-US" sz="100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134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1586" y="6477000"/>
            <a:ext cx="828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WHAT IF | RISK REGISTER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66DCD-31D9-1940-8CB0-FE9C2DAAA120}"/>
              </a:ext>
            </a:extLst>
          </p:cNvPr>
          <p:cNvSpPr txBox="1"/>
          <p:nvPr/>
        </p:nvSpPr>
        <p:spPr>
          <a:xfrm>
            <a:off x="8311510" y="0"/>
            <a:ext cx="35757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>
                <a:solidFill>
                  <a:schemeClr val="tx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WHAT IF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A83D96-3043-4944-812E-E3D602754D2A}"/>
              </a:ext>
            </a:extLst>
          </p:cNvPr>
          <p:cNvSpPr txBox="1"/>
          <p:nvPr/>
        </p:nvSpPr>
        <p:spPr>
          <a:xfrm>
            <a:off x="552992" y="505345"/>
            <a:ext cx="8138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RISK REGISTER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05B2A1-3B35-6842-A3FF-449F34AC3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494683"/>
              </p:ext>
            </p:extLst>
          </p:nvPr>
        </p:nvGraphicFramePr>
        <p:xfrm>
          <a:off x="552992" y="1165114"/>
          <a:ext cx="11247119" cy="4754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32870">
                  <a:extLst>
                    <a:ext uri="{9D8B030D-6E8A-4147-A177-3AD203B41FA5}">
                      <a16:colId xmlns:a16="http://schemas.microsoft.com/office/drawing/2014/main" val="519892843"/>
                    </a:ext>
                  </a:extLst>
                </a:gridCol>
                <a:gridCol w="1389712">
                  <a:extLst>
                    <a:ext uri="{9D8B030D-6E8A-4147-A177-3AD203B41FA5}">
                      <a16:colId xmlns:a16="http://schemas.microsoft.com/office/drawing/2014/main" val="2336864406"/>
                    </a:ext>
                  </a:extLst>
                </a:gridCol>
                <a:gridCol w="1389712">
                  <a:extLst>
                    <a:ext uri="{9D8B030D-6E8A-4147-A177-3AD203B41FA5}">
                      <a16:colId xmlns:a16="http://schemas.microsoft.com/office/drawing/2014/main" val="3822752080"/>
                    </a:ext>
                  </a:extLst>
                </a:gridCol>
                <a:gridCol w="1389712">
                  <a:extLst>
                    <a:ext uri="{9D8B030D-6E8A-4147-A177-3AD203B41FA5}">
                      <a16:colId xmlns:a16="http://schemas.microsoft.com/office/drawing/2014/main" val="991320638"/>
                    </a:ext>
                  </a:extLst>
                </a:gridCol>
                <a:gridCol w="3345113">
                  <a:extLst>
                    <a:ext uri="{9D8B030D-6E8A-4147-A177-3AD203B41FA5}">
                      <a16:colId xmlns:a16="http://schemas.microsoft.com/office/drawing/2014/main" val="712716561"/>
                    </a:ext>
                  </a:extLst>
                </a:gridCol>
              </a:tblGrid>
              <a:tr h="3868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RISK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SEVERITY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LIKELIHOOD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RISK LEVEL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MITIGATIONS / WARNINGS / REMEDIES</a:t>
                      </a: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968507"/>
                  </a:ext>
                </a:extLst>
              </a:tr>
              <a:tr h="546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747843"/>
                  </a:ext>
                </a:extLst>
              </a:tr>
              <a:tr h="546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220592"/>
                  </a:ext>
                </a:extLst>
              </a:tr>
              <a:tr h="546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47916"/>
                  </a:ext>
                </a:extLst>
              </a:tr>
              <a:tr h="546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29311"/>
                  </a:ext>
                </a:extLst>
              </a:tr>
              <a:tr h="546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972066"/>
                  </a:ext>
                </a:extLst>
              </a:tr>
              <a:tr h="546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173951"/>
                  </a:ext>
                </a:extLst>
              </a:tr>
              <a:tr h="546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519413"/>
                  </a:ext>
                </a:extLst>
              </a:tr>
              <a:tr h="546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507826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A67F0B3-4DCD-6543-86DD-541101B31F17}"/>
              </a:ext>
            </a:extLst>
          </p:cNvPr>
          <p:cNvSpPr/>
          <p:nvPr/>
        </p:nvSpPr>
        <p:spPr>
          <a:xfrm>
            <a:off x="4380931" y="1626779"/>
            <a:ext cx="1228299" cy="4067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ACCEPTABLE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19B9499-D702-8C4E-9B28-269DB87E0FB1}"/>
              </a:ext>
            </a:extLst>
          </p:cNvPr>
          <p:cNvSpPr/>
          <p:nvPr/>
        </p:nvSpPr>
        <p:spPr>
          <a:xfrm>
            <a:off x="4380931" y="2176624"/>
            <a:ext cx="1228299" cy="4067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TOLERABLE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79B85F-C919-6F48-A8D3-0C7370736C7D}"/>
              </a:ext>
            </a:extLst>
          </p:cNvPr>
          <p:cNvSpPr/>
          <p:nvPr/>
        </p:nvSpPr>
        <p:spPr>
          <a:xfrm>
            <a:off x="4380931" y="2726469"/>
            <a:ext cx="1228299" cy="4067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UNDESIRABLE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853925B-2671-4542-B770-4EE04B5C6037}"/>
              </a:ext>
            </a:extLst>
          </p:cNvPr>
          <p:cNvSpPr/>
          <p:nvPr/>
        </p:nvSpPr>
        <p:spPr>
          <a:xfrm>
            <a:off x="4380931" y="3276314"/>
            <a:ext cx="1228299" cy="406737"/>
          </a:xfrm>
          <a:prstGeom prst="roundRect">
            <a:avLst/>
          </a:prstGeom>
          <a:solidFill>
            <a:srgbClr val="F0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INTOLERABLE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F8875CE-C5DE-A047-993A-5C3B00ED0893}"/>
              </a:ext>
            </a:extLst>
          </p:cNvPr>
          <p:cNvSpPr/>
          <p:nvPr/>
        </p:nvSpPr>
        <p:spPr>
          <a:xfrm>
            <a:off x="5775277" y="1626779"/>
            <a:ext cx="1228299" cy="4067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IMPROBABLE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AE84A78-C192-5849-88EE-8D3284C6A8B3}"/>
              </a:ext>
            </a:extLst>
          </p:cNvPr>
          <p:cNvSpPr/>
          <p:nvPr/>
        </p:nvSpPr>
        <p:spPr>
          <a:xfrm>
            <a:off x="5775277" y="2176624"/>
            <a:ext cx="1228299" cy="406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POSSIBLE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217B30-48E6-E448-B4BF-7BE13FA9B521}"/>
              </a:ext>
            </a:extLst>
          </p:cNvPr>
          <p:cNvSpPr/>
          <p:nvPr/>
        </p:nvSpPr>
        <p:spPr>
          <a:xfrm>
            <a:off x="5775277" y="2726469"/>
            <a:ext cx="1228299" cy="406737"/>
          </a:xfrm>
          <a:prstGeom prst="roundRect">
            <a:avLst/>
          </a:prstGeom>
          <a:solidFill>
            <a:srgbClr val="F0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PROBABLE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B2460E0-9518-C64E-B49B-D793CD37171D}"/>
              </a:ext>
            </a:extLst>
          </p:cNvPr>
          <p:cNvSpPr/>
          <p:nvPr/>
        </p:nvSpPr>
        <p:spPr>
          <a:xfrm>
            <a:off x="7169623" y="1626779"/>
            <a:ext cx="1228299" cy="4067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LOW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A09EE81-6CAA-624E-B260-A4C5EE9A9245}"/>
              </a:ext>
            </a:extLst>
          </p:cNvPr>
          <p:cNvSpPr/>
          <p:nvPr/>
        </p:nvSpPr>
        <p:spPr>
          <a:xfrm>
            <a:off x="7169623" y="2176624"/>
            <a:ext cx="1228299" cy="4067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MEDIUM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9F32BA0-B6C5-0242-A966-4912069B50E7}"/>
              </a:ext>
            </a:extLst>
          </p:cNvPr>
          <p:cNvSpPr/>
          <p:nvPr/>
        </p:nvSpPr>
        <p:spPr>
          <a:xfrm>
            <a:off x="7169623" y="2726469"/>
            <a:ext cx="1228299" cy="4067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HIGH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157A8B1-72FC-8D49-8B7F-D28945DD890A}"/>
              </a:ext>
            </a:extLst>
          </p:cNvPr>
          <p:cNvSpPr/>
          <p:nvPr/>
        </p:nvSpPr>
        <p:spPr>
          <a:xfrm>
            <a:off x="7169623" y="3276314"/>
            <a:ext cx="1228299" cy="406737"/>
          </a:xfrm>
          <a:prstGeom prst="roundRect">
            <a:avLst/>
          </a:prstGeom>
          <a:solidFill>
            <a:srgbClr val="F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EXTREME</a:t>
            </a:r>
          </a:p>
        </p:txBody>
      </p:sp>
    </p:spTree>
    <p:extLst>
      <p:ext uri="{BB962C8B-B14F-4D97-AF65-F5344CB8AC3E}">
        <p14:creationId xmlns:p14="http://schemas.microsoft.com/office/powerpoint/2010/main" val="360850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C736FB-ECB3-6947-8A3E-2AC7672BA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49623"/>
              </p:ext>
            </p:extLst>
          </p:nvPr>
        </p:nvGraphicFramePr>
        <p:xfrm>
          <a:off x="787790" y="1050352"/>
          <a:ext cx="10227213" cy="2468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7213">
                  <a:extLst>
                    <a:ext uri="{9D8B030D-6E8A-4147-A177-3AD203B41FA5}">
                      <a16:colId xmlns:a16="http://schemas.microsoft.com/office/drawing/2014/main" val="2161760999"/>
                    </a:ext>
                  </a:extLst>
                </a:gridCol>
              </a:tblGrid>
              <a:tr h="24683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RÉSUMÉ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L'objectif 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de ce </a:t>
                      </a:r>
                      <a:r>
                        <a:rPr lang="fr-FR" sz="14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projet est 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de développer un algorithme capable de segmenter les haies et les arbres dans une zone géographique délimitée. Les données utilisées proviendront de capteurs </a:t>
                      </a:r>
                      <a:r>
                        <a:rPr lang="fr-FR" sz="1400" b="0" dirty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LiDAR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et de photographies aériennes.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</a:txBody>
                  <a:tcPr marL="228600" marR="73025" marT="0" marB="0" anchor="ctr">
                    <a:lnL w="762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880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323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-Software-Project-Initiation-Template_PowerPoint" id="{466E6586-D201-F54A-9639-72E7DA6B3950}" vid="{7983B7E9-EB8A-E049-B9EF-B0BB85ACDE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7D2BF3D056A1468FCBDB6A77EA9252" ma:contentTypeVersion="10" ma:contentTypeDescription="Crée un document." ma:contentTypeScope="" ma:versionID="7cfb3ee87dec04773a0c7f3efef165a5">
  <xsd:schema xmlns:xsd="http://www.w3.org/2001/XMLSchema" xmlns:xs="http://www.w3.org/2001/XMLSchema" xmlns:p="http://schemas.microsoft.com/office/2006/metadata/properties" xmlns:ns2="84cb3711-8184-4093-b230-1790eae59edb" xmlns:ns3="1cebc3ad-a821-474e-b3c6-bb52dc40c775" targetNamespace="http://schemas.microsoft.com/office/2006/metadata/properties" ma:root="true" ma:fieldsID="abc06e322705a4cd5ec27e4400bd5be6" ns2:_="" ns3:_="">
    <xsd:import namespace="84cb3711-8184-4093-b230-1790eae59edb"/>
    <xsd:import namespace="1cebc3ad-a821-474e-b3c6-bb52dc40c7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cb3711-8184-4093-b230-1790eae59e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08d37a06-ab01-4b24-846d-12f7032d1c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ebc3ad-a821-474e-b3c6-bb52dc40c77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ee9eddf-0c08-473e-a64d-3071896189cb}" ma:internalName="TaxCatchAll" ma:showField="CatchAllData" ma:web="1cebc3ad-a821-474e-b3c6-bb52dc40c7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4cb3711-8184-4093-b230-1790eae59edb">
      <Terms xmlns="http://schemas.microsoft.com/office/infopath/2007/PartnerControls"/>
    </lcf76f155ced4ddcb4097134ff3c332f>
    <TaxCatchAll xmlns="1cebc3ad-a821-474e-b3c6-bb52dc40c775" xsi:nil="true"/>
  </documentManagement>
</p:properties>
</file>

<file path=customXml/itemProps1.xml><?xml version="1.0" encoding="utf-8"?>
<ds:datastoreItem xmlns:ds="http://schemas.openxmlformats.org/officeDocument/2006/customXml" ds:itemID="{B2D17F46-E977-46E8-B524-67A2A58E64B5}"/>
</file>

<file path=customXml/itemProps2.xml><?xml version="1.0" encoding="utf-8"?>
<ds:datastoreItem xmlns:ds="http://schemas.openxmlformats.org/officeDocument/2006/customXml" ds:itemID="{D5EDD68B-983F-4A7F-9A50-EB9C0DA4BA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1601D9-A1B1-415C-954F-76D335F48F44}">
  <ds:schemaRefs>
    <ds:schemaRef ds:uri="84cb3711-8184-4093-b230-1790eae59edb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IC-Software-Project-Initiation-Template_PowerPoint</Template>
  <TotalTime>0</TotalTime>
  <Words>494</Words>
  <Application>Microsoft Office PowerPoint</Application>
  <PresentationFormat>Grand écran</PresentationFormat>
  <Paragraphs>221</Paragraphs>
  <Slides>9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Тема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Alexandra Ragazhinskaya</dc:creator>
  <cp:lastModifiedBy>BERTRAND FELICIEN</cp:lastModifiedBy>
  <cp:revision>37</cp:revision>
  <dcterms:created xsi:type="dcterms:W3CDTF">2020-03-02T01:01:19Z</dcterms:created>
  <dcterms:modified xsi:type="dcterms:W3CDTF">2023-09-29T21:46:38Z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0x010100067D2BF3D056A1468FCBDB6A77EA9252</vt:lpwstr>
  </property>
  <property fmtid="{D5CDD505-2E9C-101B-9397-08002B2CF9AE}" pid="3" name="MediaServiceImageTags">
    <vt:lpwstr/>
  </property>
</Properties>
</file>