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4"/>
  </p:sldMasterIdLst>
  <p:notesMasterIdLst>
    <p:notesMasterId r:id="rId14"/>
  </p:notesMasterIdLst>
  <p:sldIdLst>
    <p:sldId id="258" r:id="rId5"/>
    <p:sldId id="309" r:id="rId6"/>
    <p:sldId id="316" r:id="rId7"/>
    <p:sldId id="354" r:id="rId8"/>
    <p:sldId id="355" r:id="rId9"/>
    <p:sldId id="356" r:id="rId10"/>
    <p:sldId id="358" r:id="rId11"/>
    <p:sldId id="359" r:id="rId12"/>
    <p:sldId id="29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rica Waite" initials="EW" lastIdx="2" clrIdx="0">
    <p:extLst>
      <p:ext uri="{19B8F6BF-5375-455C-9EA6-DF929625EA0E}">
        <p15:presenceInfo xmlns:p15="http://schemas.microsoft.com/office/powerpoint/2012/main" userId="c568693182780e7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B6B6"/>
    <a:srgbClr val="F0897B"/>
    <a:srgbClr val="F0CFD1"/>
    <a:srgbClr val="EAEEF3"/>
    <a:srgbClr val="00BD32"/>
    <a:srgbClr val="E3EAF6"/>
    <a:srgbClr val="5B7191"/>
    <a:srgbClr val="CDD5DD"/>
    <a:srgbClr val="74859B"/>
    <a:srgbClr val="C4D2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98AF03-3FF7-4870-BB81-5CE0426E4681}" v="7" dt="2023-10-05T14:41:25.90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SKRI SONIA" userId="S::20231700@webmail.universita.corsica::932436c6-168d-411b-a878-9bc8664ca56b" providerId="AD" clId="Web-{0F9370A9-5363-4C52-8FE5-5F96A3924F3C}"/>
    <pc:docChg chg="modSld">
      <pc:chgData name="LASKRI SONIA" userId="S::20231700@webmail.universita.corsica::932436c6-168d-411b-a878-9bc8664ca56b" providerId="AD" clId="Web-{0F9370A9-5363-4C52-8FE5-5F96A3924F3C}" dt="2023-09-27T15:48:05.653" v="11" actId="20577"/>
      <pc:docMkLst>
        <pc:docMk/>
      </pc:docMkLst>
      <pc:sldChg chg="modSp">
        <pc:chgData name="LASKRI SONIA" userId="S::20231700@webmail.universita.corsica::932436c6-168d-411b-a878-9bc8664ca56b" providerId="AD" clId="Web-{0F9370A9-5363-4C52-8FE5-5F96A3924F3C}" dt="2023-09-27T15:48:05.653" v="11" actId="20577"/>
        <pc:sldMkLst>
          <pc:docMk/>
          <pc:sldMk cId="4041349006" sldId="358"/>
        </pc:sldMkLst>
        <pc:spChg chg="mod">
          <ac:chgData name="LASKRI SONIA" userId="S::20231700@webmail.universita.corsica::932436c6-168d-411b-a878-9bc8664ca56b" providerId="AD" clId="Web-{0F9370A9-5363-4C52-8FE5-5F96A3924F3C}" dt="2023-09-27T15:48:05.653" v="11" actId="20577"/>
          <ac:spMkLst>
            <pc:docMk/>
            <pc:sldMk cId="4041349006" sldId="358"/>
            <ac:spMk id="21" creationId="{9836DC00-FEEF-104A-8507-78B63C621306}"/>
          </ac:spMkLst>
        </pc:spChg>
      </pc:sldChg>
    </pc:docChg>
  </pc:docChgLst>
  <pc:docChgLst>
    <pc:chgData name="MAOURID AMINE" userId="S::20221875@webmail.universita.corsica::cdb800d2-97d8-4b0f-8c83-f3edc96e49a5" providerId="AD" clId="Web-{07B5C9D1-2237-4DC3-B0B7-B257FA89379C}"/>
    <pc:docChg chg="modSld">
      <pc:chgData name="MAOURID AMINE" userId="S::20221875@webmail.universita.corsica::cdb800d2-97d8-4b0f-8c83-f3edc96e49a5" providerId="AD" clId="Web-{07B5C9D1-2237-4DC3-B0B7-B257FA89379C}" dt="2023-10-02T11:49:20.312" v="183" actId="1076"/>
      <pc:docMkLst>
        <pc:docMk/>
      </pc:docMkLst>
      <pc:sldChg chg="addSp delSp modSp">
        <pc:chgData name="MAOURID AMINE" userId="S::20221875@webmail.universita.corsica::cdb800d2-97d8-4b0f-8c83-f3edc96e49a5" providerId="AD" clId="Web-{07B5C9D1-2237-4DC3-B0B7-B257FA89379C}" dt="2023-10-02T11:49:20.312" v="183" actId="1076"/>
        <pc:sldMkLst>
          <pc:docMk/>
          <pc:sldMk cId="3914801702" sldId="355"/>
        </pc:sldMkLst>
        <pc:spChg chg="add mod">
          <ac:chgData name="MAOURID AMINE" userId="S::20221875@webmail.universita.corsica::cdb800d2-97d8-4b0f-8c83-f3edc96e49a5" providerId="AD" clId="Web-{07B5C9D1-2237-4DC3-B0B7-B257FA89379C}" dt="2023-10-02T11:46:54.635" v="166" actId="20577"/>
          <ac:spMkLst>
            <pc:docMk/>
            <pc:sldMk cId="3914801702" sldId="355"/>
            <ac:spMk id="3" creationId="{DD61533A-8E27-1140-0C97-13F759242375}"/>
          </ac:spMkLst>
        </pc:spChg>
        <pc:spChg chg="del">
          <ac:chgData name="MAOURID AMINE" userId="S::20221875@webmail.universita.corsica::cdb800d2-97d8-4b0f-8c83-f3edc96e49a5" providerId="AD" clId="Web-{07B5C9D1-2237-4DC3-B0B7-B257FA89379C}" dt="2023-10-02T11:46:16.150" v="145"/>
          <ac:spMkLst>
            <pc:docMk/>
            <pc:sldMk cId="3914801702" sldId="355"/>
            <ac:spMk id="28" creationId="{FE360B38-92C9-A14E-B77F-E10EEBB94492}"/>
          </ac:spMkLst>
        </pc:spChg>
        <pc:spChg chg="del">
          <ac:chgData name="MAOURID AMINE" userId="S::20221875@webmail.universita.corsica::cdb800d2-97d8-4b0f-8c83-f3edc96e49a5" providerId="AD" clId="Web-{07B5C9D1-2237-4DC3-B0B7-B257FA89379C}" dt="2023-10-02T11:46:19.947" v="146"/>
          <ac:spMkLst>
            <pc:docMk/>
            <pc:sldMk cId="3914801702" sldId="355"/>
            <ac:spMk id="31" creationId="{1C896A79-1B07-594A-AE0B-86FCD719B58D}"/>
          </ac:spMkLst>
        </pc:spChg>
        <pc:spChg chg="del">
          <ac:chgData name="MAOURID AMINE" userId="S::20221875@webmail.universita.corsica::cdb800d2-97d8-4b0f-8c83-f3edc96e49a5" providerId="AD" clId="Web-{07B5C9D1-2237-4DC3-B0B7-B257FA89379C}" dt="2023-10-02T11:45:53.118" v="141"/>
          <ac:spMkLst>
            <pc:docMk/>
            <pc:sldMk cId="3914801702" sldId="355"/>
            <ac:spMk id="34" creationId="{F1DFC5F5-CDCF-FD4C-8272-9B0F306C5828}"/>
          </ac:spMkLst>
        </pc:spChg>
        <pc:spChg chg="mod">
          <ac:chgData name="MAOURID AMINE" userId="S::20221875@webmail.universita.corsica::cdb800d2-97d8-4b0f-8c83-f3edc96e49a5" providerId="AD" clId="Web-{07B5C9D1-2237-4DC3-B0B7-B257FA89379C}" dt="2023-10-02T11:47:22.824" v="175" actId="20577"/>
          <ac:spMkLst>
            <pc:docMk/>
            <pc:sldMk cId="3914801702" sldId="355"/>
            <ac:spMk id="37" creationId="{3C843741-C622-854D-8EE3-06D6FA3127AA}"/>
          </ac:spMkLst>
        </pc:spChg>
        <pc:spChg chg="mod">
          <ac:chgData name="MAOURID AMINE" userId="S::20221875@webmail.universita.corsica::cdb800d2-97d8-4b0f-8c83-f3edc96e49a5" providerId="AD" clId="Web-{07B5C9D1-2237-4DC3-B0B7-B257FA89379C}" dt="2023-10-02T11:47:07.370" v="170" actId="20577"/>
          <ac:spMkLst>
            <pc:docMk/>
            <pc:sldMk cId="3914801702" sldId="355"/>
            <ac:spMk id="40" creationId="{3CBA212B-0B67-B346-A7EF-B315E8EE60CF}"/>
          </ac:spMkLst>
        </pc:spChg>
        <pc:spChg chg="mod">
          <ac:chgData name="MAOURID AMINE" userId="S::20221875@webmail.universita.corsica::cdb800d2-97d8-4b0f-8c83-f3edc96e49a5" providerId="AD" clId="Web-{07B5C9D1-2237-4DC3-B0B7-B257FA89379C}" dt="2023-10-02T11:49:20.312" v="183" actId="1076"/>
          <ac:spMkLst>
            <pc:docMk/>
            <pc:sldMk cId="3914801702" sldId="355"/>
            <ac:spMk id="43" creationId="{7AAB830E-78B5-3246-875F-FE11B8261820}"/>
          </ac:spMkLst>
        </pc:spChg>
        <pc:spChg chg="del">
          <ac:chgData name="MAOURID AMINE" userId="S::20221875@webmail.universita.corsica::cdb800d2-97d8-4b0f-8c83-f3edc96e49a5" providerId="AD" clId="Web-{07B5C9D1-2237-4DC3-B0B7-B257FA89379C}" dt="2023-10-02T11:46:09.900" v="144"/>
          <ac:spMkLst>
            <pc:docMk/>
            <pc:sldMk cId="3914801702" sldId="355"/>
            <ac:spMk id="46" creationId="{9729438D-B055-574E-851A-56DD44A45F5A}"/>
          </ac:spMkLst>
        </pc:spChg>
        <pc:spChg chg="del">
          <ac:chgData name="MAOURID AMINE" userId="S::20221875@webmail.universita.corsica::cdb800d2-97d8-4b0f-8c83-f3edc96e49a5" providerId="AD" clId="Web-{07B5C9D1-2237-4DC3-B0B7-B257FA89379C}" dt="2023-10-02T11:46:03.931" v="143"/>
          <ac:spMkLst>
            <pc:docMk/>
            <pc:sldMk cId="3914801702" sldId="355"/>
            <ac:spMk id="49" creationId="{4A7BA101-842C-2947-89BE-67E90D99F4A0}"/>
          </ac:spMkLst>
        </pc:spChg>
        <pc:spChg chg="mod">
          <ac:chgData name="MAOURID AMINE" userId="S::20221875@webmail.universita.corsica::cdb800d2-97d8-4b0f-8c83-f3edc96e49a5" providerId="AD" clId="Web-{07B5C9D1-2237-4DC3-B0B7-B257FA89379C}" dt="2023-10-02T11:47:29.309" v="178" actId="20577"/>
          <ac:spMkLst>
            <pc:docMk/>
            <pc:sldMk cId="3914801702" sldId="355"/>
            <ac:spMk id="52" creationId="{42F5C343-9129-EA4E-836A-8C93C235FAFB}"/>
          </ac:spMkLst>
        </pc:spChg>
        <pc:spChg chg="mod">
          <ac:chgData name="MAOURID AMINE" userId="S::20221875@webmail.universita.corsica::cdb800d2-97d8-4b0f-8c83-f3edc96e49a5" providerId="AD" clId="Web-{07B5C9D1-2237-4DC3-B0B7-B257FA89379C}" dt="2023-10-02T11:47:12.745" v="172" actId="20577"/>
          <ac:spMkLst>
            <pc:docMk/>
            <pc:sldMk cId="3914801702" sldId="355"/>
            <ac:spMk id="55" creationId="{98BA42C2-F68E-F841-956C-99875F734883}"/>
          </ac:spMkLst>
        </pc:spChg>
        <pc:spChg chg="del">
          <ac:chgData name="MAOURID AMINE" userId="S::20221875@webmail.universita.corsica::cdb800d2-97d8-4b0f-8c83-f3edc96e49a5" providerId="AD" clId="Web-{07B5C9D1-2237-4DC3-B0B7-B257FA89379C}" dt="2023-10-02T11:45:58.649" v="142"/>
          <ac:spMkLst>
            <pc:docMk/>
            <pc:sldMk cId="3914801702" sldId="355"/>
            <ac:spMk id="61" creationId="{FAA83D96-3043-4944-812E-E3D602754D2A}"/>
          </ac:spMkLst>
        </pc:spChg>
        <pc:grpChg chg="mod">
          <ac:chgData name="MAOURID AMINE" userId="S::20221875@webmail.universita.corsica::cdb800d2-97d8-4b0f-8c83-f3edc96e49a5" providerId="AD" clId="Web-{07B5C9D1-2237-4DC3-B0B7-B257FA89379C}" dt="2023-10-02T11:41:44.563" v="1" actId="1076"/>
          <ac:grpSpMkLst>
            <pc:docMk/>
            <pc:sldMk cId="3914801702" sldId="355"/>
            <ac:grpSpMk id="15" creationId="{980076B1-195C-F94D-B847-63AF68ABEB92}"/>
          </ac:grpSpMkLst>
        </pc:grpChg>
      </pc:sldChg>
    </pc:docChg>
  </pc:docChgLst>
  <pc:docChgLst>
    <pc:chgData name="BERTRAND FELICIEN" userId="S::20190525@webmail.universita.corsica::40cf0c5d-1b88-40a6-8f78-6d3b4721a136" providerId="AD" clId="Web-{F2A53C89-2A51-4494-81CF-CAE17460082C}"/>
    <pc:docChg chg="modSld">
      <pc:chgData name="BERTRAND FELICIEN" userId="S::20190525@webmail.universita.corsica::40cf0c5d-1b88-40a6-8f78-6d3b4721a136" providerId="AD" clId="Web-{F2A53C89-2A51-4494-81CF-CAE17460082C}" dt="2023-10-02T09:51:19.535" v="23" actId="20577"/>
      <pc:docMkLst>
        <pc:docMk/>
      </pc:docMkLst>
      <pc:sldChg chg="modSp">
        <pc:chgData name="BERTRAND FELICIEN" userId="S::20190525@webmail.universita.corsica::40cf0c5d-1b88-40a6-8f78-6d3b4721a136" providerId="AD" clId="Web-{F2A53C89-2A51-4494-81CF-CAE17460082C}" dt="2023-10-02T09:51:19.535" v="23" actId="20577"/>
        <pc:sldMkLst>
          <pc:docMk/>
          <pc:sldMk cId="3914801702" sldId="355"/>
        </pc:sldMkLst>
        <pc:spChg chg="mod">
          <ac:chgData name="BERTRAND FELICIEN" userId="S::20190525@webmail.universita.corsica::40cf0c5d-1b88-40a6-8f78-6d3b4721a136" providerId="AD" clId="Web-{F2A53C89-2A51-4494-81CF-CAE17460082C}" dt="2023-10-02T09:51:18.629" v="12" actId="20577"/>
          <ac:spMkLst>
            <pc:docMk/>
            <pc:sldMk cId="3914801702" sldId="355"/>
            <ac:spMk id="34" creationId="{F1DFC5F5-CDCF-FD4C-8272-9B0F306C5828}"/>
          </ac:spMkLst>
        </pc:spChg>
        <pc:spChg chg="mod">
          <ac:chgData name="BERTRAND FELICIEN" userId="S::20190525@webmail.universita.corsica::40cf0c5d-1b88-40a6-8f78-6d3b4721a136" providerId="AD" clId="Web-{F2A53C89-2A51-4494-81CF-CAE17460082C}" dt="2023-10-02T09:51:19.535" v="23" actId="20577"/>
          <ac:spMkLst>
            <pc:docMk/>
            <pc:sldMk cId="3914801702" sldId="355"/>
            <ac:spMk id="43" creationId="{7AAB830E-78B5-3246-875F-FE11B8261820}"/>
          </ac:spMkLst>
        </pc:spChg>
      </pc:sldChg>
    </pc:docChg>
  </pc:docChgLst>
  <pc:docChgLst>
    <pc:chgData name="HAMADENE YASMINE" userId="S::20221805@webmail.universita.corsica::7e851248-8fad-433b-a516-eca3098a289c" providerId="AD" clId="Web-{03A28715-3570-44DC-9855-BD9760425965}"/>
    <pc:docChg chg="modSld">
      <pc:chgData name="HAMADENE YASMINE" userId="S::20221805@webmail.universita.corsica::7e851248-8fad-433b-a516-eca3098a289c" providerId="AD" clId="Web-{03A28715-3570-44DC-9855-BD9760425965}" dt="2023-09-28T16:51:40.387" v="63"/>
      <pc:docMkLst>
        <pc:docMk/>
      </pc:docMkLst>
      <pc:sldChg chg="modSp">
        <pc:chgData name="HAMADENE YASMINE" userId="S::20221805@webmail.universita.corsica::7e851248-8fad-433b-a516-eca3098a289c" providerId="AD" clId="Web-{03A28715-3570-44DC-9855-BD9760425965}" dt="2023-09-28T16:51:40.387" v="63"/>
        <pc:sldMkLst>
          <pc:docMk/>
          <pc:sldMk cId="1521696607" sldId="316"/>
        </pc:sldMkLst>
        <pc:graphicFrameChg chg="mod modGraphic">
          <ac:chgData name="HAMADENE YASMINE" userId="S::20221805@webmail.universita.corsica::7e851248-8fad-433b-a516-eca3098a289c" providerId="AD" clId="Web-{03A28715-3570-44DC-9855-BD9760425965}" dt="2023-09-28T16:51:40.387" v="63"/>
          <ac:graphicFrameMkLst>
            <pc:docMk/>
            <pc:sldMk cId="1521696607" sldId="316"/>
            <ac:graphicFrameMk id="3" creationId="{05F3E196-B1D9-8F4F-B0FA-C6FA4D36C2D3}"/>
          </ac:graphicFrameMkLst>
        </pc:graphicFrameChg>
      </pc:sldChg>
    </pc:docChg>
  </pc:docChgLst>
  <pc:docChgLst>
    <pc:chgData name="HAMADENE YASMINE" userId="S::20221805@webmail.universita.corsica::7e851248-8fad-433b-a516-eca3098a289c" providerId="AD" clId="Web-{A4ECAC56-E838-4657-8B4E-1C36A62870F2}"/>
    <pc:docChg chg="modSld">
      <pc:chgData name="HAMADENE YASMINE" userId="S::20221805@webmail.universita.corsica::7e851248-8fad-433b-a516-eca3098a289c" providerId="AD" clId="Web-{A4ECAC56-E838-4657-8B4E-1C36A62870F2}" dt="2023-09-28T11:16:08.513" v="9" actId="20577"/>
      <pc:docMkLst>
        <pc:docMk/>
      </pc:docMkLst>
      <pc:sldChg chg="modSp">
        <pc:chgData name="HAMADENE YASMINE" userId="S::20221805@webmail.universita.corsica::7e851248-8fad-433b-a516-eca3098a289c" providerId="AD" clId="Web-{A4ECAC56-E838-4657-8B4E-1C36A62870F2}" dt="2023-09-28T11:16:08.513" v="9" actId="20577"/>
        <pc:sldMkLst>
          <pc:docMk/>
          <pc:sldMk cId="4041349006" sldId="358"/>
        </pc:sldMkLst>
        <pc:spChg chg="mod">
          <ac:chgData name="HAMADENE YASMINE" userId="S::20221805@webmail.universita.corsica::7e851248-8fad-433b-a516-eca3098a289c" providerId="AD" clId="Web-{A4ECAC56-E838-4657-8B4E-1C36A62870F2}" dt="2023-09-28T11:16:08.513" v="9" actId="20577"/>
          <ac:spMkLst>
            <pc:docMk/>
            <pc:sldMk cId="4041349006" sldId="358"/>
            <ac:spMk id="19" creationId="{AA12C5AF-F9BA-644D-B8D9-250030E4802F}"/>
          </ac:spMkLst>
        </pc:spChg>
      </pc:sldChg>
    </pc:docChg>
  </pc:docChgLst>
  <pc:docChgLst>
    <pc:chgData name="BELARIF LOUIZA" userId="S::20231773@webmail.universita.corsica::71dce98d-69f8-4a3f-9a86-3afbe621e1e6" providerId="AD" clId="Web-{EDD29B82-6546-4EE6-98CF-6E17B9E3EC6E}"/>
    <pc:docChg chg="modSld">
      <pc:chgData name="BELARIF LOUIZA" userId="S::20231773@webmail.universita.corsica::71dce98d-69f8-4a3f-9a86-3afbe621e1e6" providerId="AD" clId="Web-{EDD29B82-6546-4EE6-98CF-6E17B9E3EC6E}" dt="2023-09-27T17:14:29.257" v="90"/>
      <pc:docMkLst>
        <pc:docMk/>
      </pc:docMkLst>
      <pc:sldChg chg="modSp">
        <pc:chgData name="BELARIF LOUIZA" userId="S::20231773@webmail.universita.corsica::71dce98d-69f8-4a3f-9a86-3afbe621e1e6" providerId="AD" clId="Web-{EDD29B82-6546-4EE6-98CF-6E17B9E3EC6E}" dt="2023-09-27T17:14:29.257" v="90"/>
        <pc:sldMkLst>
          <pc:docMk/>
          <pc:sldMk cId="1521696607" sldId="316"/>
        </pc:sldMkLst>
        <pc:graphicFrameChg chg="mod modGraphic">
          <ac:chgData name="BELARIF LOUIZA" userId="S::20231773@webmail.universita.corsica::71dce98d-69f8-4a3f-9a86-3afbe621e1e6" providerId="AD" clId="Web-{EDD29B82-6546-4EE6-98CF-6E17B9E3EC6E}" dt="2023-09-27T17:14:29.257" v="90"/>
          <ac:graphicFrameMkLst>
            <pc:docMk/>
            <pc:sldMk cId="1521696607" sldId="316"/>
            <ac:graphicFrameMk id="3" creationId="{05F3E196-B1D9-8F4F-B0FA-C6FA4D36C2D3}"/>
          </ac:graphicFrameMkLst>
        </pc:graphicFrameChg>
      </pc:sldChg>
    </pc:docChg>
  </pc:docChgLst>
  <pc:docChgLst>
    <pc:chgData name="BELARIF LOUIZA" userId="S::20231773@webmail.universita.corsica::71dce98d-69f8-4a3f-9a86-3afbe621e1e6" providerId="AD" clId="Web-{00C4D9AE-2EE9-477A-AC9A-1D294E79E7B8}"/>
    <pc:docChg chg="modSld">
      <pc:chgData name="BELARIF LOUIZA" userId="S::20231773@webmail.universita.corsica::71dce98d-69f8-4a3f-9a86-3afbe621e1e6" providerId="AD" clId="Web-{00C4D9AE-2EE9-477A-AC9A-1D294E79E7B8}" dt="2023-09-27T15:49:50.703" v="89" actId="20577"/>
      <pc:docMkLst>
        <pc:docMk/>
      </pc:docMkLst>
      <pc:sldChg chg="modSp">
        <pc:chgData name="BELARIF LOUIZA" userId="S::20231773@webmail.universita.corsica::71dce98d-69f8-4a3f-9a86-3afbe621e1e6" providerId="AD" clId="Web-{00C4D9AE-2EE9-477A-AC9A-1D294E79E7B8}" dt="2023-09-27T15:49:50.703" v="89" actId="20577"/>
        <pc:sldMkLst>
          <pc:docMk/>
          <pc:sldMk cId="4041349006" sldId="358"/>
        </pc:sldMkLst>
        <pc:spChg chg="mod">
          <ac:chgData name="BELARIF LOUIZA" userId="S::20231773@webmail.universita.corsica::71dce98d-69f8-4a3f-9a86-3afbe621e1e6" providerId="AD" clId="Web-{00C4D9AE-2EE9-477A-AC9A-1D294E79E7B8}" dt="2023-09-27T15:47:24.541" v="12" actId="20577"/>
          <ac:spMkLst>
            <pc:docMk/>
            <pc:sldMk cId="4041349006" sldId="358"/>
            <ac:spMk id="13" creationId="{7757E10D-2CDA-1547-92EE-180B7839FB16}"/>
          </ac:spMkLst>
        </pc:spChg>
        <pc:spChg chg="mod">
          <ac:chgData name="BELARIF LOUIZA" userId="S::20231773@webmail.universita.corsica::71dce98d-69f8-4a3f-9a86-3afbe621e1e6" providerId="AD" clId="Web-{00C4D9AE-2EE9-477A-AC9A-1D294E79E7B8}" dt="2023-09-27T15:48:39.731" v="76" actId="20577"/>
          <ac:spMkLst>
            <pc:docMk/>
            <pc:sldMk cId="4041349006" sldId="358"/>
            <ac:spMk id="19" creationId="{AA12C5AF-F9BA-644D-B8D9-250030E4802F}"/>
          </ac:spMkLst>
        </pc:spChg>
        <pc:spChg chg="mod">
          <ac:chgData name="BELARIF LOUIZA" userId="S::20231773@webmail.universita.corsica::71dce98d-69f8-4a3f-9a86-3afbe621e1e6" providerId="AD" clId="Web-{00C4D9AE-2EE9-477A-AC9A-1D294E79E7B8}" dt="2023-09-27T15:49:50.703" v="89" actId="20577"/>
          <ac:spMkLst>
            <pc:docMk/>
            <pc:sldMk cId="4041349006" sldId="358"/>
            <ac:spMk id="20" creationId="{5841F29C-BF6A-694F-BB9E-C78CC4CC73FD}"/>
          </ac:spMkLst>
        </pc:spChg>
      </pc:sldChg>
    </pc:docChg>
  </pc:docChgLst>
  <pc:docChgLst>
    <pc:chgData name="BERTRAND FELICIEN" userId="40cf0c5d-1b88-40a6-8f78-6d3b4721a136" providerId="ADAL" clId="{0598AF03-3FF7-4870-BB81-5CE0426E4681}"/>
    <pc:docChg chg="undo redo custSel modSld">
      <pc:chgData name="BERTRAND FELICIEN" userId="40cf0c5d-1b88-40a6-8f78-6d3b4721a136" providerId="ADAL" clId="{0598AF03-3FF7-4870-BB81-5CE0426E4681}" dt="2023-10-05T14:41:39.124" v="412" actId="20577"/>
      <pc:docMkLst>
        <pc:docMk/>
      </pc:docMkLst>
      <pc:sldChg chg="addSp delSp modSp mod">
        <pc:chgData name="BERTRAND FELICIEN" userId="40cf0c5d-1b88-40a6-8f78-6d3b4721a136" providerId="ADAL" clId="{0598AF03-3FF7-4870-BB81-5CE0426E4681}" dt="2023-10-05T14:41:21.781" v="402"/>
        <pc:sldMkLst>
          <pc:docMk/>
          <pc:sldMk cId="3914801702" sldId="355"/>
        </pc:sldMkLst>
        <pc:spChg chg="mod">
          <ac:chgData name="BERTRAND FELICIEN" userId="40cf0c5d-1b88-40a6-8f78-6d3b4721a136" providerId="ADAL" clId="{0598AF03-3FF7-4870-BB81-5CE0426E4681}" dt="2023-10-05T14:41:21.781" v="402"/>
          <ac:spMkLst>
            <pc:docMk/>
            <pc:sldMk cId="3914801702" sldId="355"/>
            <ac:spMk id="2" creationId="{1F420DCE-4FB3-0871-9982-F749B60E4FF3}"/>
          </ac:spMkLst>
        </pc:spChg>
        <pc:spChg chg="mod">
          <ac:chgData name="BERTRAND FELICIEN" userId="40cf0c5d-1b88-40a6-8f78-6d3b4721a136" providerId="ADAL" clId="{0598AF03-3FF7-4870-BB81-5CE0426E4681}" dt="2023-10-05T14:30:23.085" v="226" actId="20577"/>
          <ac:spMkLst>
            <pc:docMk/>
            <pc:sldMk cId="3914801702" sldId="355"/>
            <ac:spMk id="3" creationId="{DD61533A-8E27-1140-0C97-13F759242375}"/>
          </ac:spMkLst>
        </pc:spChg>
        <pc:spChg chg="add del">
          <ac:chgData name="BERTRAND FELICIEN" userId="40cf0c5d-1b88-40a6-8f78-6d3b4721a136" providerId="ADAL" clId="{0598AF03-3FF7-4870-BB81-5CE0426E4681}" dt="2023-10-05T14:24:10.824" v="5" actId="22"/>
          <ac:spMkLst>
            <pc:docMk/>
            <pc:sldMk cId="3914801702" sldId="355"/>
            <ac:spMk id="6" creationId="{FE53B1FF-D4C9-265E-8EB3-AFB8029D1718}"/>
          </ac:spMkLst>
        </pc:spChg>
        <pc:spChg chg="mod">
          <ac:chgData name="BERTRAND FELICIEN" userId="40cf0c5d-1b88-40a6-8f78-6d3b4721a136" providerId="ADAL" clId="{0598AF03-3FF7-4870-BB81-5CE0426E4681}" dt="2023-10-05T14:26:08.601" v="61"/>
          <ac:spMkLst>
            <pc:docMk/>
            <pc:sldMk cId="3914801702" sldId="355"/>
            <ac:spMk id="37" creationId="{3C843741-C622-854D-8EE3-06D6FA3127AA}"/>
          </ac:spMkLst>
        </pc:spChg>
        <pc:spChg chg="mod">
          <ac:chgData name="BERTRAND FELICIEN" userId="40cf0c5d-1b88-40a6-8f78-6d3b4721a136" providerId="ADAL" clId="{0598AF03-3FF7-4870-BB81-5CE0426E4681}" dt="2023-10-05T14:25:40.900" v="56" actId="20577"/>
          <ac:spMkLst>
            <pc:docMk/>
            <pc:sldMk cId="3914801702" sldId="355"/>
            <ac:spMk id="40" creationId="{3CBA212B-0B67-B346-A7EF-B315E8EE60CF}"/>
          </ac:spMkLst>
        </pc:spChg>
        <pc:spChg chg="mod">
          <ac:chgData name="BERTRAND FELICIEN" userId="40cf0c5d-1b88-40a6-8f78-6d3b4721a136" providerId="ADAL" clId="{0598AF03-3FF7-4870-BB81-5CE0426E4681}" dt="2023-10-05T14:26:42.880" v="67"/>
          <ac:spMkLst>
            <pc:docMk/>
            <pc:sldMk cId="3914801702" sldId="355"/>
            <ac:spMk id="52" creationId="{42F5C343-9129-EA4E-836A-8C93C235FAFB}"/>
          </ac:spMkLst>
        </pc:spChg>
        <pc:spChg chg="mod">
          <ac:chgData name="BERTRAND FELICIEN" userId="40cf0c5d-1b88-40a6-8f78-6d3b4721a136" providerId="ADAL" clId="{0598AF03-3FF7-4870-BB81-5CE0426E4681}" dt="2023-10-05T14:25:56.854" v="58"/>
          <ac:spMkLst>
            <pc:docMk/>
            <pc:sldMk cId="3914801702" sldId="355"/>
            <ac:spMk id="55" creationId="{98BA42C2-F68E-F841-956C-99875F734883}"/>
          </ac:spMkLst>
        </pc:spChg>
      </pc:sldChg>
      <pc:sldChg chg="modSp mod">
        <pc:chgData name="BERTRAND FELICIEN" userId="40cf0c5d-1b88-40a6-8f78-6d3b4721a136" providerId="ADAL" clId="{0598AF03-3FF7-4870-BB81-5CE0426E4681}" dt="2023-10-05T14:41:39.124" v="412" actId="20577"/>
        <pc:sldMkLst>
          <pc:docMk/>
          <pc:sldMk cId="2486643527" sldId="356"/>
        </pc:sldMkLst>
        <pc:graphicFrameChg chg="mod modGraphic">
          <ac:chgData name="BERTRAND FELICIEN" userId="40cf0c5d-1b88-40a6-8f78-6d3b4721a136" providerId="ADAL" clId="{0598AF03-3FF7-4870-BB81-5CE0426E4681}" dt="2023-10-05T14:41:39.124" v="412" actId="20577"/>
          <ac:graphicFrameMkLst>
            <pc:docMk/>
            <pc:sldMk cId="2486643527" sldId="356"/>
            <ac:graphicFrameMk id="2" creationId="{6405B2A1-3B35-6842-A3FF-449F34AC30DC}"/>
          </ac:graphicFrameMkLst>
        </pc:graphicFrameChg>
      </pc:sldChg>
    </pc:docChg>
  </pc:docChgLst>
  <pc:docChgLst>
    <pc:chgData name="BERTRAND FELICIEN" userId="40cf0c5d-1b88-40a6-8f78-6d3b4721a136" providerId="ADAL" clId="{0F962D65-9AAC-4C56-8092-811D433B896C}"/>
    <pc:docChg chg="modSld">
      <pc:chgData name="BERTRAND FELICIEN" userId="40cf0c5d-1b88-40a6-8f78-6d3b4721a136" providerId="ADAL" clId="{0F962D65-9AAC-4C56-8092-811D433B896C}" dt="2023-09-29T09:52:39.200" v="74" actId="20577"/>
      <pc:docMkLst>
        <pc:docMk/>
      </pc:docMkLst>
      <pc:sldChg chg="modSp mod">
        <pc:chgData name="BERTRAND FELICIEN" userId="40cf0c5d-1b88-40a6-8f78-6d3b4721a136" providerId="ADAL" clId="{0F962D65-9AAC-4C56-8092-811D433B896C}" dt="2023-09-29T09:47:33.133" v="34" actId="20577"/>
        <pc:sldMkLst>
          <pc:docMk/>
          <pc:sldMk cId="1750150145" sldId="258"/>
        </pc:sldMkLst>
        <pc:spChg chg="mod">
          <ac:chgData name="BERTRAND FELICIEN" userId="40cf0c5d-1b88-40a6-8f78-6d3b4721a136" providerId="ADAL" clId="{0F962D65-9AAC-4C56-8092-811D433B896C}" dt="2023-09-29T09:47:33.133" v="34" actId="20577"/>
          <ac:spMkLst>
            <pc:docMk/>
            <pc:sldMk cId="1750150145" sldId="258"/>
            <ac:spMk id="9" creationId="{BE98E647-E4C9-4B4B-888B-2F662C468983}"/>
          </ac:spMkLst>
        </pc:spChg>
      </pc:sldChg>
      <pc:sldChg chg="modSp mod">
        <pc:chgData name="BERTRAND FELICIEN" userId="40cf0c5d-1b88-40a6-8f78-6d3b4721a136" providerId="ADAL" clId="{0F962D65-9AAC-4C56-8092-811D433B896C}" dt="2023-09-29T09:52:39.200" v="74" actId="20577"/>
        <pc:sldMkLst>
          <pc:docMk/>
          <pc:sldMk cId="2929323684" sldId="295"/>
        </pc:sldMkLst>
        <pc:graphicFrameChg chg="mod modGraphic">
          <ac:chgData name="BERTRAND FELICIEN" userId="40cf0c5d-1b88-40a6-8f78-6d3b4721a136" providerId="ADAL" clId="{0F962D65-9AAC-4C56-8092-811D433B896C}" dt="2023-09-29T09:52:39.200" v="74" actId="20577"/>
          <ac:graphicFrameMkLst>
            <pc:docMk/>
            <pc:sldMk cId="2929323684" sldId="295"/>
            <ac:graphicFrameMk id="5" creationId="{1BC736FB-ECB3-6947-8A3E-2AC7672BA480}"/>
          </ac:graphicFrameMkLst>
        </pc:graphicFrameChg>
      </pc:sldChg>
      <pc:sldChg chg="modSp mod">
        <pc:chgData name="BERTRAND FELICIEN" userId="40cf0c5d-1b88-40a6-8f78-6d3b4721a136" providerId="ADAL" clId="{0F962D65-9AAC-4C56-8092-811D433B896C}" dt="2023-09-29T09:49:00.580" v="56" actId="20577"/>
        <pc:sldMkLst>
          <pc:docMk/>
          <pc:sldMk cId="1599595947" sldId="309"/>
        </pc:sldMkLst>
        <pc:graphicFrameChg chg="modGraphic">
          <ac:chgData name="BERTRAND FELICIEN" userId="40cf0c5d-1b88-40a6-8f78-6d3b4721a136" providerId="ADAL" clId="{0F962D65-9AAC-4C56-8092-811D433B896C}" dt="2023-09-29T09:49:00.580" v="56" actId="20577"/>
          <ac:graphicFrameMkLst>
            <pc:docMk/>
            <pc:sldMk cId="1599595947" sldId="309"/>
            <ac:graphicFrameMk id="5" creationId="{FCBC44ED-2B4D-EB4F-B4F3-DA0B26C8836C}"/>
          </ac:graphicFrameMkLst>
        </pc:graphicFrameChg>
      </pc:sldChg>
      <pc:sldChg chg="modSp mod">
        <pc:chgData name="BERTRAND FELICIEN" userId="40cf0c5d-1b88-40a6-8f78-6d3b4721a136" providerId="ADAL" clId="{0F962D65-9AAC-4C56-8092-811D433B896C}" dt="2023-09-29T09:39:10.285" v="22" actId="20577"/>
        <pc:sldMkLst>
          <pc:docMk/>
          <pc:sldMk cId="3914801702" sldId="355"/>
        </pc:sldMkLst>
        <pc:spChg chg="mod">
          <ac:chgData name="BERTRAND FELICIEN" userId="40cf0c5d-1b88-40a6-8f78-6d3b4721a136" providerId="ADAL" clId="{0F962D65-9AAC-4C56-8092-811D433B896C}" dt="2023-09-29T09:29:19.953" v="15" actId="20577"/>
          <ac:spMkLst>
            <pc:docMk/>
            <pc:sldMk cId="3914801702" sldId="355"/>
            <ac:spMk id="40" creationId="{3CBA212B-0B67-B346-A7EF-B315E8EE60CF}"/>
          </ac:spMkLst>
        </pc:spChg>
        <pc:spChg chg="mod">
          <ac:chgData name="BERTRAND FELICIEN" userId="40cf0c5d-1b88-40a6-8f78-6d3b4721a136" providerId="ADAL" clId="{0F962D65-9AAC-4C56-8092-811D433B896C}" dt="2023-09-29T09:38:42.704" v="17" actId="20577"/>
          <ac:spMkLst>
            <pc:docMk/>
            <pc:sldMk cId="3914801702" sldId="355"/>
            <ac:spMk id="52" creationId="{42F5C343-9129-EA4E-836A-8C93C235FAFB}"/>
          </ac:spMkLst>
        </pc:spChg>
        <pc:spChg chg="mod">
          <ac:chgData name="BERTRAND FELICIEN" userId="40cf0c5d-1b88-40a6-8f78-6d3b4721a136" providerId="ADAL" clId="{0F962D65-9AAC-4C56-8092-811D433B896C}" dt="2023-09-29T09:39:10.285" v="22" actId="20577"/>
          <ac:spMkLst>
            <pc:docMk/>
            <pc:sldMk cId="3914801702" sldId="355"/>
            <ac:spMk id="55" creationId="{98BA42C2-F68E-F841-956C-99875F734883}"/>
          </ac:spMkLst>
        </pc:spChg>
        <pc:spChg chg="mod">
          <ac:chgData name="BERTRAND FELICIEN" userId="40cf0c5d-1b88-40a6-8f78-6d3b4721a136" providerId="ADAL" clId="{0F962D65-9AAC-4C56-8092-811D433B896C}" dt="2023-09-29T09:39:05.369" v="18" actId="20577"/>
          <ac:spMkLst>
            <pc:docMk/>
            <pc:sldMk cId="3914801702" sldId="355"/>
            <ac:spMk id="58" creationId="{B99B90F7-59D6-5947-93D5-DF9C66F5D7C5}"/>
          </ac:spMkLst>
        </pc:spChg>
      </pc:sldChg>
    </pc:docChg>
  </pc:docChgLst>
  <pc:docChgLst>
    <pc:chgData name="BERTRAND FELICIEN" userId="S::20190525@webmail.universita.corsica::40cf0c5d-1b88-40a6-8f78-6d3b4721a136" providerId="AD" clId="Web-{E9B3EDDC-94D6-4859-9B2F-8B0025206491}"/>
    <pc:docChg chg="modSld">
      <pc:chgData name="BERTRAND FELICIEN" userId="S::20190525@webmail.universita.corsica::40cf0c5d-1b88-40a6-8f78-6d3b4721a136" providerId="AD" clId="Web-{E9B3EDDC-94D6-4859-9B2F-8B0025206491}" dt="2023-09-27T15:51:16.765" v="198"/>
      <pc:docMkLst>
        <pc:docMk/>
      </pc:docMkLst>
      <pc:sldChg chg="delSp">
        <pc:chgData name="BERTRAND FELICIEN" userId="S::20190525@webmail.universita.corsica::40cf0c5d-1b88-40a6-8f78-6d3b4721a136" providerId="AD" clId="Web-{E9B3EDDC-94D6-4859-9B2F-8B0025206491}" dt="2023-09-27T15:51:16.765" v="198"/>
        <pc:sldMkLst>
          <pc:docMk/>
          <pc:sldMk cId="1750150145" sldId="258"/>
        </pc:sldMkLst>
        <pc:picChg chg="del">
          <ac:chgData name="BERTRAND FELICIEN" userId="S::20190525@webmail.universita.corsica::40cf0c5d-1b88-40a6-8f78-6d3b4721a136" providerId="AD" clId="Web-{E9B3EDDC-94D6-4859-9B2F-8B0025206491}" dt="2023-09-27T15:51:16.765" v="198"/>
          <ac:picMkLst>
            <pc:docMk/>
            <pc:sldMk cId="1750150145" sldId="258"/>
            <ac:picMk id="6" creationId="{011ABEA2-A0A4-2545-BC5F-D7F8CEFC99DC}"/>
          </ac:picMkLst>
        </pc:picChg>
      </pc:sldChg>
      <pc:sldChg chg="modSp">
        <pc:chgData name="BERTRAND FELICIEN" userId="S::20190525@webmail.universita.corsica::40cf0c5d-1b88-40a6-8f78-6d3b4721a136" providerId="AD" clId="Web-{E9B3EDDC-94D6-4859-9B2F-8B0025206491}" dt="2023-09-27T15:50:34.873" v="197"/>
        <pc:sldMkLst>
          <pc:docMk/>
          <pc:sldMk cId="2929323684" sldId="295"/>
        </pc:sldMkLst>
        <pc:graphicFrameChg chg="mod modGraphic">
          <ac:chgData name="BERTRAND FELICIEN" userId="S::20190525@webmail.universita.corsica::40cf0c5d-1b88-40a6-8f78-6d3b4721a136" providerId="AD" clId="Web-{E9B3EDDC-94D6-4859-9B2F-8B0025206491}" dt="2023-09-27T15:50:34.873" v="197"/>
          <ac:graphicFrameMkLst>
            <pc:docMk/>
            <pc:sldMk cId="2929323684" sldId="295"/>
            <ac:graphicFrameMk id="5" creationId="{1BC736FB-ECB3-6947-8A3E-2AC7672BA480}"/>
          </ac:graphicFrameMkLst>
        </pc:graphicFrameChg>
      </pc:sldChg>
      <pc:sldChg chg="modSp">
        <pc:chgData name="BERTRAND FELICIEN" userId="S::20190525@webmail.universita.corsica::40cf0c5d-1b88-40a6-8f78-6d3b4721a136" providerId="AD" clId="Web-{E9B3EDDC-94D6-4859-9B2F-8B0025206491}" dt="2023-09-27T15:44:59.644" v="57"/>
        <pc:sldMkLst>
          <pc:docMk/>
          <pc:sldMk cId="2486643527" sldId="356"/>
        </pc:sldMkLst>
        <pc:graphicFrameChg chg="mod modGraphic">
          <ac:chgData name="BERTRAND FELICIEN" userId="S::20190525@webmail.universita.corsica::40cf0c5d-1b88-40a6-8f78-6d3b4721a136" providerId="AD" clId="Web-{E9B3EDDC-94D6-4859-9B2F-8B0025206491}" dt="2023-09-27T15:44:59.644" v="57"/>
          <ac:graphicFrameMkLst>
            <pc:docMk/>
            <pc:sldMk cId="2486643527" sldId="356"/>
            <ac:graphicFrameMk id="2" creationId="{6405B2A1-3B35-6842-A3FF-449F34AC30DC}"/>
          </ac:graphicFrameMkLst>
        </pc:graphicFrameChg>
      </pc:sldChg>
      <pc:sldChg chg="delSp modSp">
        <pc:chgData name="BERTRAND FELICIEN" userId="S::20190525@webmail.universita.corsica::40cf0c5d-1b88-40a6-8f78-6d3b4721a136" providerId="AD" clId="Web-{E9B3EDDC-94D6-4859-9B2F-8B0025206491}" dt="2023-09-27T15:49:42.090" v="181" actId="20577"/>
        <pc:sldMkLst>
          <pc:docMk/>
          <pc:sldMk cId="4041349006" sldId="358"/>
        </pc:sldMkLst>
        <pc:spChg chg="mod">
          <ac:chgData name="BERTRAND FELICIEN" userId="S::20190525@webmail.universita.corsica::40cf0c5d-1b88-40a6-8f78-6d3b4721a136" providerId="AD" clId="Web-{E9B3EDDC-94D6-4859-9B2F-8B0025206491}" dt="2023-09-27T15:46:25.818" v="128" actId="20577"/>
          <ac:spMkLst>
            <pc:docMk/>
            <pc:sldMk cId="4041349006" sldId="358"/>
            <ac:spMk id="13" creationId="{7757E10D-2CDA-1547-92EE-180B7839FB16}"/>
          </ac:spMkLst>
        </pc:spChg>
        <pc:spChg chg="del">
          <ac:chgData name="BERTRAND FELICIEN" userId="S::20190525@webmail.universita.corsica::40cf0c5d-1b88-40a6-8f78-6d3b4721a136" providerId="AD" clId="Web-{E9B3EDDC-94D6-4859-9B2F-8B0025206491}" dt="2023-09-27T15:40:13.384" v="0"/>
          <ac:spMkLst>
            <pc:docMk/>
            <pc:sldMk cId="4041349006" sldId="358"/>
            <ac:spMk id="14" creationId="{3AEE3DF5-9C5E-904F-AAF8-A1EC02F8B63D}"/>
          </ac:spMkLst>
        </pc:spChg>
        <pc:spChg chg="del mod">
          <ac:chgData name="BERTRAND FELICIEN" userId="S::20190525@webmail.universita.corsica::40cf0c5d-1b88-40a6-8f78-6d3b4721a136" providerId="AD" clId="Web-{E9B3EDDC-94D6-4859-9B2F-8B0025206491}" dt="2023-09-27T15:40:42.932" v="7"/>
          <ac:spMkLst>
            <pc:docMk/>
            <pc:sldMk cId="4041349006" sldId="358"/>
            <ac:spMk id="15" creationId="{B94C0C79-CEAA-8840-8FDA-3AAA5558F9AE}"/>
          </ac:spMkLst>
        </pc:spChg>
        <pc:spChg chg="mod">
          <ac:chgData name="BERTRAND FELICIEN" userId="S::20190525@webmail.universita.corsica::40cf0c5d-1b88-40a6-8f78-6d3b4721a136" providerId="AD" clId="Web-{E9B3EDDC-94D6-4859-9B2F-8B0025206491}" dt="2023-09-27T15:48:52.870" v="174" actId="20577"/>
          <ac:spMkLst>
            <pc:docMk/>
            <pc:sldMk cId="4041349006" sldId="358"/>
            <ac:spMk id="16" creationId="{0D254560-973A-8F4F-8AF9-A2EA3D595E3E}"/>
          </ac:spMkLst>
        </pc:spChg>
        <pc:spChg chg="mod">
          <ac:chgData name="BERTRAND FELICIEN" userId="S::20190525@webmail.universita.corsica::40cf0c5d-1b88-40a6-8f78-6d3b4721a136" providerId="AD" clId="Web-{E9B3EDDC-94D6-4859-9B2F-8B0025206491}" dt="2023-09-27T15:48:46.073" v="162" actId="20577"/>
          <ac:spMkLst>
            <pc:docMk/>
            <pc:sldMk cId="4041349006" sldId="358"/>
            <ac:spMk id="17" creationId="{F3A80277-64B3-EE47-9B13-1D9B61639E72}"/>
          </ac:spMkLst>
        </pc:spChg>
        <pc:spChg chg="del">
          <ac:chgData name="BERTRAND FELICIEN" userId="S::20190525@webmail.universita.corsica::40cf0c5d-1b88-40a6-8f78-6d3b4721a136" providerId="AD" clId="Web-{E9B3EDDC-94D6-4859-9B2F-8B0025206491}" dt="2023-09-27T15:40:15.056" v="1"/>
          <ac:spMkLst>
            <pc:docMk/>
            <pc:sldMk cId="4041349006" sldId="358"/>
            <ac:spMk id="18" creationId="{60A9F998-F311-ED48-90AE-B8B02BDB30AE}"/>
          </ac:spMkLst>
        </pc:spChg>
        <pc:spChg chg="mod">
          <ac:chgData name="BERTRAND FELICIEN" userId="S::20190525@webmail.universita.corsica::40cf0c5d-1b88-40a6-8f78-6d3b4721a136" providerId="AD" clId="Web-{E9B3EDDC-94D6-4859-9B2F-8B0025206491}" dt="2023-09-27T15:49:42.090" v="181" actId="20577"/>
          <ac:spMkLst>
            <pc:docMk/>
            <pc:sldMk cId="4041349006" sldId="358"/>
            <ac:spMk id="19" creationId="{AA12C5AF-F9BA-644D-B8D9-250030E4802F}"/>
          </ac:spMkLst>
        </pc:spChg>
        <pc:spChg chg="mod">
          <ac:chgData name="BERTRAND FELICIEN" userId="S::20190525@webmail.universita.corsica::40cf0c5d-1b88-40a6-8f78-6d3b4721a136" providerId="AD" clId="Web-{E9B3EDDC-94D6-4859-9B2F-8B0025206491}" dt="2023-09-27T15:47:39.946" v="154" actId="20577"/>
          <ac:spMkLst>
            <pc:docMk/>
            <pc:sldMk cId="4041349006" sldId="358"/>
            <ac:spMk id="20" creationId="{5841F29C-BF6A-694F-BB9E-C78CC4CC73FD}"/>
          </ac:spMkLst>
        </pc:spChg>
        <pc:spChg chg="mod">
          <ac:chgData name="BERTRAND FELICIEN" userId="S::20190525@webmail.universita.corsica::40cf0c5d-1b88-40a6-8f78-6d3b4721a136" providerId="AD" clId="Web-{E9B3EDDC-94D6-4859-9B2F-8B0025206491}" dt="2023-09-27T15:47:39.180" v="150" actId="20577"/>
          <ac:spMkLst>
            <pc:docMk/>
            <pc:sldMk cId="4041349006" sldId="358"/>
            <ac:spMk id="21" creationId="{9836DC00-FEEF-104A-8507-78B63C621306}"/>
          </ac:spMkLst>
        </pc:spChg>
        <pc:grpChg chg="mod">
          <ac:chgData name="BERTRAND FELICIEN" userId="S::20190525@webmail.universita.corsica::40cf0c5d-1b88-40a6-8f78-6d3b4721a136" providerId="AD" clId="Web-{E9B3EDDC-94D6-4859-9B2F-8B0025206491}" dt="2023-09-27T15:42:44.077" v="25" actId="1076"/>
          <ac:grpSpMkLst>
            <pc:docMk/>
            <pc:sldMk cId="4041349006" sldId="358"/>
            <ac:grpSpMk id="9" creationId="{D7B3E878-820C-8B4F-8F48-A3437A50E0C7}"/>
          </ac:grpSpMkLst>
        </pc:grpChg>
        <pc:cxnChg chg="del">
          <ac:chgData name="BERTRAND FELICIEN" userId="S::20190525@webmail.universita.corsica::40cf0c5d-1b88-40a6-8f78-6d3b4721a136" providerId="AD" clId="Web-{E9B3EDDC-94D6-4859-9B2F-8B0025206491}" dt="2023-09-27T15:43:38.563" v="35"/>
          <ac:cxnSpMkLst>
            <pc:docMk/>
            <pc:sldMk cId="4041349006" sldId="358"/>
            <ac:cxnSpMk id="22" creationId="{5061957B-BE95-5448-A2AE-77FE60CDD801}"/>
          </ac:cxnSpMkLst>
        </pc:cxnChg>
        <pc:cxnChg chg="del">
          <ac:chgData name="BERTRAND FELICIEN" userId="S::20190525@webmail.universita.corsica::40cf0c5d-1b88-40a6-8f78-6d3b4721a136" providerId="AD" clId="Web-{E9B3EDDC-94D6-4859-9B2F-8B0025206491}" dt="2023-09-27T15:40:45.448" v="8"/>
          <ac:cxnSpMkLst>
            <pc:docMk/>
            <pc:sldMk cId="4041349006" sldId="358"/>
            <ac:cxnSpMk id="23" creationId="{9F314321-A0C1-734A-A7B2-ED2D312F8EED}"/>
          </ac:cxnSpMkLst>
        </pc:cxnChg>
        <pc:cxnChg chg="mod">
          <ac:chgData name="BERTRAND FELICIEN" userId="S::20190525@webmail.universita.corsica::40cf0c5d-1b88-40a6-8f78-6d3b4721a136" providerId="AD" clId="Web-{E9B3EDDC-94D6-4859-9B2F-8B0025206491}" dt="2023-09-27T15:43:55.657" v="39" actId="1076"/>
          <ac:cxnSpMkLst>
            <pc:docMk/>
            <pc:sldMk cId="4041349006" sldId="358"/>
            <ac:cxnSpMk id="24" creationId="{CAE20309-AE9B-754C-A16F-011AB7DE27F5}"/>
          </ac:cxnSpMkLst>
        </pc:cxnChg>
        <pc:cxnChg chg="del">
          <ac:chgData name="BERTRAND FELICIEN" userId="S::20190525@webmail.universita.corsica::40cf0c5d-1b88-40a6-8f78-6d3b4721a136" providerId="AD" clId="Web-{E9B3EDDC-94D6-4859-9B2F-8B0025206491}" dt="2023-09-27T15:43:40.422" v="36"/>
          <ac:cxnSpMkLst>
            <pc:docMk/>
            <pc:sldMk cId="4041349006" sldId="358"/>
            <ac:cxnSpMk id="25" creationId="{4066C426-21DA-9E43-93C3-5BF234066C6A}"/>
          </ac:cxnSpMkLst>
        </pc:cxnChg>
        <pc:cxnChg chg="mod">
          <ac:chgData name="BERTRAND FELICIEN" userId="S::20190525@webmail.universita.corsica::40cf0c5d-1b88-40a6-8f78-6d3b4721a136" providerId="AD" clId="Web-{E9B3EDDC-94D6-4859-9B2F-8B0025206491}" dt="2023-09-27T15:43:36.454" v="34" actId="14100"/>
          <ac:cxnSpMkLst>
            <pc:docMk/>
            <pc:sldMk cId="4041349006" sldId="358"/>
            <ac:cxnSpMk id="26" creationId="{C2F946CA-653F-714E-A58A-05E9C67CCA4B}"/>
          </ac:cxnSpMkLst>
        </pc:cxnChg>
        <pc:cxnChg chg="del">
          <ac:chgData name="BERTRAND FELICIEN" userId="S::20190525@webmail.universita.corsica::40cf0c5d-1b88-40a6-8f78-6d3b4721a136" providerId="AD" clId="Web-{E9B3EDDC-94D6-4859-9B2F-8B0025206491}" dt="2023-09-27T15:40:17.556" v="2"/>
          <ac:cxnSpMkLst>
            <pc:docMk/>
            <pc:sldMk cId="4041349006" sldId="358"/>
            <ac:cxnSpMk id="27" creationId="{85F7A14A-B063-C24F-B369-6B1A77356E8E}"/>
          </ac:cxnSpMkLst>
        </pc:cxnChg>
        <pc:cxnChg chg="mod">
          <ac:chgData name="BERTRAND FELICIEN" userId="S::20190525@webmail.universita.corsica::40cf0c5d-1b88-40a6-8f78-6d3b4721a136" providerId="AD" clId="Web-{E9B3EDDC-94D6-4859-9B2F-8B0025206491}" dt="2023-09-27T15:43:03.765" v="29" actId="14100"/>
          <ac:cxnSpMkLst>
            <pc:docMk/>
            <pc:sldMk cId="4041349006" sldId="358"/>
            <ac:cxnSpMk id="28" creationId="{1A1FE53B-0501-EE4B-B605-28EBD2DD8382}"/>
          </ac:cxnSpMkLst>
        </pc:cxnChg>
        <pc:cxnChg chg="mod">
          <ac:chgData name="BERTRAND FELICIEN" userId="S::20190525@webmail.universita.corsica::40cf0c5d-1b88-40a6-8f78-6d3b4721a136" providerId="AD" clId="Web-{E9B3EDDC-94D6-4859-9B2F-8B0025206491}" dt="2023-09-27T15:41:21.058" v="12" actId="14100"/>
          <ac:cxnSpMkLst>
            <pc:docMk/>
            <pc:sldMk cId="4041349006" sldId="358"/>
            <ac:cxnSpMk id="30" creationId="{3C97CAC0-0CCB-8F4E-86DE-09714623F099}"/>
          </ac:cxnSpMkLst>
        </pc:cxnChg>
        <pc:cxnChg chg="mod">
          <ac:chgData name="BERTRAND FELICIEN" userId="S::20190525@webmail.universita.corsica::40cf0c5d-1b88-40a6-8f78-6d3b4721a136" providerId="AD" clId="Web-{E9B3EDDC-94D6-4859-9B2F-8B0025206491}" dt="2023-09-27T15:42:31.030" v="21" actId="14100"/>
          <ac:cxnSpMkLst>
            <pc:docMk/>
            <pc:sldMk cId="4041349006" sldId="358"/>
            <ac:cxnSpMk id="31" creationId="{CD6689B9-12C4-9943-A9CC-EF16E344EB20}"/>
          </ac:cxnSpMkLst>
        </pc:cxnChg>
        <pc:cxnChg chg="mod">
          <ac:chgData name="BERTRAND FELICIEN" userId="S::20190525@webmail.universita.corsica::40cf0c5d-1b88-40a6-8f78-6d3b4721a136" providerId="AD" clId="Web-{E9B3EDDC-94D6-4859-9B2F-8B0025206491}" dt="2023-09-27T15:43:00.359" v="28" actId="14100"/>
          <ac:cxnSpMkLst>
            <pc:docMk/>
            <pc:sldMk cId="4041349006" sldId="358"/>
            <ac:cxnSpMk id="32" creationId="{F781334B-D9B9-7B46-AEC3-D7539FCCA9BD}"/>
          </ac:cxnSpMkLst>
        </pc:cxnChg>
      </pc:sldChg>
    </pc:docChg>
  </pc:docChgLst>
  <pc:docChgLst>
    <pc:chgData name="BERTRAND FELICIEN" userId="40cf0c5d-1b88-40a6-8f78-6d3b4721a136" providerId="ADAL" clId="{249D31A1-1B34-41CC-AB98-99EE6F45BC4E}"/>
    <pc:docChg chg="undo custSel modSld">
      <pc:chgData name="BERTRAND FELICIEN" userId="40cf0c5d-1b88-40a6-8f78-6d3b4721a136" providerId="ADAL" clId="{249D31A1-1B34-41CC-AB98-99EE6F45BC4E}" dt="2023-10-02T13:00:09.483" v="628" actId="20577"/>
      <pc:docMkLst>
        <pc:docMk/>
      </pc:docMkLst>
      <pc:sldChg chg="modSp mod">
        <pc:chgData name="BERTRAND FELICIEN" userId="40cf0c5d-1b88-40a6-8f78-6d3b4721a136" providerId="ADAL" clId="{249D31A1-1B34-41CC-AB98-99EE6F45BC4E}" dt="2023-09-29T14:52:06.013" v="116" actId="20577"/>
        <pc:sldMkLst>
          <pc:docMk/>
          <pc:sldMk cId="1599595947" sldId="309"/>
        </pc:sldMkLst>
        <pc:spChg chg="mod">
          <ac:chgData name="BERTRAND FELICIEN" userId="40cf0c5d-1b88-40a6-8f78-6d3b4721a136" providerId="ADAL" clId="{249D31A1-1B34-41CC-AB98-99EE6F45BC4E}" dt="2023-09-29T14:52:06.013" v="116" actId="20577"/>
          <ac:spMkLst>
            <pc:docMk/>
            <pc:sldMk cId="1599595947" sldId="309"/>
            <ac:spMk id="3" creationId="{2F866523-4C8E-7643-889D-E7B32BD5DA74}"/>
          </ac:spMkLst>
        </pc:spChg>
      </pc:sldChg>
      <pc:sldChg chg="modSp mod">
        <pc:chgData name="BERTRAND FELICIEN" userId="40cf0c5d-1b88-40a6-8f78-6d3b4721a136" providerId="ADAL" clId="{249D31A1-1B34-41CC-AB98-99EE6F45BC4E}" dt="2023-10-02T08:34:27.617" v="179" actId="12"/>
        <pc:sldMkLst>
          <pc:docMk/>
          <pc:sldMk cId="1521696607" sldId="316"/>
        </pc:sldMkLst>
        <pc:graphicFrameChg chg="modGraphic">
          <ac:chgData name="BERTRAND FELICIEN" userId="40cf0c5d-1b88-40a6-8f78-6d3b4721a136" providerId="ADAL" clId="{249D31A1-1B34-41CC-AB98-99EE6F45BC4E}" dt="2023-10-02T08:34:27.617" v="179" actId="12"/>
          <ac:graphicFrameMkLst>
            <pc:docMk/>
            <pc:sldMk cId="1521696607" sldId="316"/>
            <ac:graphicFrameMk id="3" creationId="{05F3E196-B1D9-8F4F-B0FA-C6FA4D36C2D3}"/>
          </ac:graphicFrameMkLst>
        </pc:graphicFrameChg>
      </pc:sldChg>
      <pc:sldChg chg="modSp mod">
        <pc:chgData name="BERTRAND FELICIEN" userId="40cf0c5d-1b88-40a6-8f78-6d3b4721a136" providerId="ADAL" clId="{249D31A1-1B34-41CC-AB98-99EE6F45BC4E}" dt="2023-10-02T08:34:10.801" v="164" actId="12"/>
        <pc:sldMkLst>
          <pc:docMk/>
          <pc:sldMk cId="3542638853" sldId="354"/>
        </pc:sldMkLst>
        <pc:graphicFrameChg chg="modGraphic">
          <ac:chgData name="BERTRAND FELICIEN" userId="40cf0c5d-1b88-40a6-8f78-6d3b4721a136" providerId="ADAL" clId="{249D31A1-1B34-41CC-AB98-99EE6F45BC4E}" dt="2023-10-02T08:34:10.801" v="164" actId="12"/>
          <ac:graphicFrameMkLst>
            <pc:docMk/>
            <pc:sldMk cId="3542638853" sldId="354"/>
            <ac:graphicFrameMk id="3" creationId="{05F3E196-B1D9-8F4F-B0FA-C6FA4D36C2D3}"/>
          </ac:graphicFrameMkLst>
        </pc:graphicFrameChg>
      </pc:sldChg>
      <pc:sldChg chg="addSp delSp modSp mod">
        <pc:chgData name="BERTRAND FELICIEN" userId="40cf0c5d-1b88-40a6-8f78-6d3b4721a136" providerId="ADAL" clId="{249D31A1-1B34-41CC-AB98-99EE6F45BC4E}" dt="2023-10-02T13:00:09.483" v="628" actId="20577"/>
        <pc:sldMkLst>
          <pc:docMk/>
          <pc:sldMk cId="3914801702" sldId="355"/>
        </pc:sldMkLst>
        <pc:spChg chg="add mod">
          <ac:chgData name="BERTRAND FELICIEN" userId="40cf0c5d-1b88-40a6-8f78-6d3b4721a136" providerId="ADAL" clId="{249D31A1-1B34-41CC-AB98-99EE6F45BC4E}" dt="2023-10-02T12:17:53.604" v="383" actId="1076"/>
          <ac:spMkLst>
            <pc:docMk/>
            <pc:sldMk cId="3914801702" sldId="355"/>
            <ac:spMk id="2" creationId="{1F420DCE-4FB3-0871-9982-F749B60E4FF3}"/>
          </ac:spMkLst>
        </pc:spChg>
        <pc:spChg chg="mod">
          <ac:chgData name="BERTRAND FELICIEN" userId="40cf0c5d-1b88-40a6-8f78-6d3b4721a136" providerId="ADAL" clId="{249D31A1-1B34-41CC-AB98-99EE6F45BC4E}" dt="2023-10-02T12:20:38.502" v="535" actId="1076"/>
          <ac:spMkLst>
            <pc:docMk/>
            <pc:sldMk cId="3914801702" sldId="355"/>
            <ac:spMk id="3" creationId="{DD61533A-8E27-1140-0C97-13F759242375}"/>
          </ac:spMkLst>
        </pc:spChg>
        <pc:spChg chg="add mod">
          <ac:chgData name="BERTRAND FELICIEN" userId="40cf0c5d-1b88-40a6-8f78-6d3b4721a136" providerId="ADAL" clId="{249D31A1-1B34-41CC-AB98-99EE6F45BC4E}" dt="2023-10-02T13:00:09.483" v="628" actId="20577"/>
          <ac:spMkLst>
            <pc:docMk/>
            <pc:sldMk cId="3914801702" sldId="355"/>
            <ac:spMk id="9" creationId="{D50CAC77-F919-FC49-8F51-49F893B893CC}"/>
          </ac:spMkLst>
        </pc:spChg>
        <pc:spChg chg="del">
          <ac:chgData name="BERTRAND FELICIEN" userId="40cf0c5d-1b88-40a6-8f78-6d3b4721a136" providerId="ADAL" clId="{249D31A1-1B34-41CC-AB98-99EE6F45BC4E}" dt="2023-10-02T12:17:10.183" v="345" actId="478"/>
          <ac:spMkLst>
            <pc:docMk/>
            <pc:sldMk cId="3914801702" sldId="355"/>
            <ac:spMk id="30" creationId="{3379B93A-E065-8E41-AD7D-BF4D82A7C348}"/>
          </ac:spMkLst>
        </pc:spChg>
        <pc:spChg chg="mod">
          <ac:chgData name="BERTRAND FELICIEN" userId="40cf0c5d-1b88-40a6-8f78-6d3b4721a136" providerId="ADAL" clId="{249D31A1-1B34-41CC-AB98-99EE6F45BC4E}" dt="2023-10-02T12:17:29.828" v="350" actId="1076"/>
          <ac:spMkLst>
            <pc:docMk/>
            <pc:sldMk cId="3914801702" sldId="355"/>
            <ac:spMk id="33" creationId="{07C0B28E-7970-234A-944F-0CC12E7B6EBB}"/>
          </ac:spMkLst>
        </pc:spChg>
        <pc:spChg chg="mod">
          <ac:chgData name="BERTRAND FELICIEN" userId="40cf0c5d-1b88-40a6-8f78-6d3b4721a136" providerId="ADAL" clId="{249D31A1-1B34-41CC-AB98-99EE6F45BC4E}" dt="2023-10-02T09:51:44.313" v="218" actId="20577"/>
          <ac:spMkLst>
            <pc:docMk/>
            <pc:sldMk cId="3914801702" sldId="355"/>
            <ac:spMk id="34" creationId="{F1DFC5F5-CDCF-FD4C-8272-9B0F306C5828}"/>
          </ac:spMkLst>
        </pc:spChg>
        <pc:spChg chg="mod">
          <ac:chgData name="BERTRAND FELICIEN" userId="40cf0c5d-1b88-40a6-8f78-6d3b4721a136" providerId="ADAL" clId="{249D31A1-1B34-41CC-AB98-99EE6F45BC4E}" dt="2023-10-02T12:19:15.960" v="479" actId="1038"/>
          <ac:spMkLst>
            <pc:docMk/>
            <pc:sldMk cId="3914801702" sldId="355"/>
            <ac:spMk id="36" creationId="{253AF98D-3C9A-A446-9DF8-43BC5E9CA9CE}"/>
          </ac:spMkLst>
        </pc:spChg>
        <pc:spChg chg="mod">
          <ac:chgData name="BERTRAND FELICIEN" userId="40cf0c5d-1b88-40a6-8f78-6d3b4721a136" providerId="ADAL" clId="{249D31A1-1B34-41CC-AB98-99EE6F45BC4E}" dt="2023-10-02T12:19:27.989" v="505" actId="1076"/>
          <ac:spMkLst>
            <pc:docMk/>
            <pc:sldMk cId="3914801702" sldId="355"/>
            <ac:spMk id="37" creationId="{3C843741-C622-854D-8EE3-06D6FA3127AA}"/>
          </ac:spMkLst>
        </pc:spChg>
        <pc:spChg chg="mod">
          <ac:chgData name="BERTRAND FELICIEN" userId="40cf0c5d-1b88-40a6-8f78-6d3b4721a136" providerId="ADAL" clId="{249D31A1-1B34-41CC-AB98-99EE6F45BC4E}" dt="2023-10-02T12:19:48.469" v="507" actId="1076"/>
          <ac:spMkLst>
            <pc:docMk/>
            <pc:sldMk cId="3914801702" sldId="355"/>
            <ac:spMk id="40" creationId="{3CBA212B-0B67-B346-A7EF-B315E8EE60CF}"/>
          </ac:spMkLst>
        </pc:spChg>
        <pc:spChg chg="mod">
          <ac:chgData name="BERTRAND FELICIEN" userId="40cf0c5d-1b88-40a6-8f78-6d3b4721a136" providerId="ADAL" clId="{249D31A1-1B34-41CC-AB98-99EE6F45BC4E}" dt="2023-10-02T12:20:54.755" v="557" actId="1038"/>
          <ac:spMkLst>
            <pc:docMk/>
            <pc:sldMk cId="3914801702" sldId="355"/>
            <ac:spMk id="42" creationId="{F6DFD1D9-9CEB-AD4E-9FDF-609AF1E2AE82}"/>
          </ac:spMkLst>
        </pc:spChg>
        <pc:spChg chg="mod">
          <ac:chgData name="BERTRAND FELICIEN" userId="40cf0c5d-1b88-40a6-8f78-6d3b4721a136" providerId="ADAL" clId="{249D31A1-1B34-41CC-AB98-99EE6F45BC4E}" dt="2023-10-02T12:18:30.054" v="430" actId="790"/>
          <ac:spMkLst>
            <pc:docMk/>
            <pc:sldMk cId="3914801702" sldId="355"/>
            <ac:spMk id="43" creationId="{7AAB830E-78B5-3246-875F-FE11B8261820}"/>
          </ac:spMkLst>
        </pc:spChg>
        <pc:spChg chg="del">
          <ac:chgData name="BERTRAND FELICIEN" userId="40cf0c5d-1b88-40a6-8f78-6d3b4721a136" providerId="ADAL" clId="{249D31A1-1B34-41CC-AB98-99EE6F45BC4E}" dt="2023-10-02T12:17:03.246" v="342" actId="478"/>
          <ac:spMkLst>
            <pc:docMk/>
            <pc:sldMk cId="3914801702" sldId="355"/>
            <ac:spMk id="48" creationId="{89815E79-46C8-9A42-8056-DB0621223CA3}"/>
          </ac:spMkLst>
        </pc:spChg>
        <pc:spChg chg="mod">
          <ac:chgData name="BERTRAND FELICIEN" userId="40cf0c5d-1b88-40a6-8f78-6d3b4721a136" providerId="ADAL" clId="{249D31A1-1B34-41CC-AB98-99EE6F45BC4E}" dt="2023-10-02T12:17:44.204" v="382" actId="1037"/>
          <ac:spMkLst>
            <pc:docMk/>
            <pc:sldMk cId="3914801702" sldId="355"/>
            <ac:spMk id="51" creationId="{46A3CE2C-8E80-324E-900E-25A39733A43C}"/>
          </ac:spMkLst>
        </pc:spChg>
        <pc:spChg chg="mod">
          <ac:chgData name="BERTRAND FELICIEN" userId="40cf0c5d-1b88-40a6-8f78-6d3b4721a136" providerId="ADAL" clId="{249D31A1-1B34-41CC-AB98-99EE6F45BC4E}" dt="2023-10-02T12:19:02.213" v="462" actId="1076"/>
          <ac:spMkLst>
            <pc:docMk/>
            <pc:sldMk cId="3914801702" sldId="355"/>
            <ac:spMk id="52" creationId="{42F5C343-9129-EA4E-836A-8C93C235FAFB}"/>
          </ac:spMkLst>
        </pc:spChg>
        <pc:spChg chg="mod">
          <ac:chgData name="BERTRAND FELICIEN" userId="40cf0c5d-1b88-40a6-8f78-6d3b4721a136" providerId="ADAL" clId="{249D31A1-1B34-41CC-AB98-99EE6F45BC4E}" dt="2023-10-02T12:19:35.773" v="506" actId="1076"/>
          <ac:spMkLst>
            <pc:docMk/>
            <pc:sldMk cId="3914801702" sldId="355"/>
            <ac:spMk id="55" creationId="{98BA42C2-F68E-F841-956C-99875F734883}"/>
          </ac:spMkLst>
        </pc:spChg>
        <pc:spChg chg="mod">
          <ac:chgData name="BERTRAND FELICIEN" userId="40cf0c5d-1b88-40a6-8f78-6d3b4721a136" providerId="ADAL" clId="{249D31A1-1B34-41CC-AB98-99EE6F45BC4E}" dt="2023-10-02T12:20:24.858" v="534" actId="1037"/>
          <ac:spMkLst>
            <pc:docMk/>
            <pc:sldMk cId="3914801702" sldId="355"/>
            <ac:spMk id="57" creationId="{EB3C39FE-A071-5343-A55A-C02ED7037418}"/>
          </ac:spMkLst>
        </pc:spChg>
        <pc:spChg chg="mod">
          <ac:chgData name="BERTRAND FELICIEN" userId="40cf0c5d-1b88-40a6-8f78-6d3b4721a136" providerId="ADAL" clId="{249D31A1-1B34-41CC-AB98-99EE6F45BC4E}" dt="2023-10-02T12:22:36.993" v="609" actId="20577"/>
          <ac:spMkLst>
            <pc:docMk/>
            <pc:sldMk cId="3914801702" sldId="355"/>
            <ac:spMk id="58" creationId="{B99B90F7-59D6-5947-93D5-DF9C66F5D7C5}"/>
          </ac:spMkLst>
        </pc:spChg>
        <pc:spChg chg="del">
          <ac:chgData name="BERTRAND FELICIEN" userId="40cf0c5d-1b88-40a6-8f78-6d3b4721a136" providerId="ADAL" clId="{249D31A1-1B34-41CC-AB98-99EE6F45BC4E}" dt="2023-10-02T12:20:47.285" v="537" actId="478"/>
          <ac:spMkLst>
            <pc:docMk/>
            <pc:sldMk cId="3914801702" sldId="355"/>
            <ac:spMk id="60" creationId="{65EDADE5-0100-6C4F-AA47-C44464C32C41}"/>
          </ac:spMkLst>
        </pc:spChg>
        <pc:grpChg chg="mod">
          <ac:chgData name="BERTRAND FELICIEN" userId="40cf0c5d-1b88-40a6-8f78-6d3b4721a136" providerId="ADAL" clId="{249D31A1-1B34-41CC-AB98-99EE6F45BC4E}" dt="2023-10-02T12:17:13.670" v="347" actId="1076"/>
          <ac:grpSpMkLst>
            <pc:docMk/>
            <pc:sldMk cId="3914801702" sldId="355"/>
            <ac:grpSpMk id="15" creationId="{980076B1-195C-F94D-B847-63AF68ABEB92}"/>
          </ac:grpSpMkLst>
        </pc:grpChg>
        <pc:grpChg chg="del">
          <ac:chgData name="BERTRAND FELICIEN" userId="40cf0c5d-1b88-40a6-8f78-6d3b4721a136" providerId="ADAL" clId="{249D31A1-1B34-41CC-AB98-99EE6F45BC4E}" dt="2023-10-02T12:20:49.946" v="538" actId="478"/>
          <ac:grpSpMkLst>
            <pc:docMk/>
            <pc:sldMk cId="3914801702" sldId="355"/>
            <ac:grpSpMk id="17" creationId="{79CA7674-FFA5-F84F-8827-08AC87D25B10}"/>
          </ac:grpSpMkLst>
        </pc:grpChg>
        <pc:grpChg chg="del">
          <ac:chgData name="BERTRAND FELICIEN" userId="40cf0c5d-1b88-40a6-8f78-6d3b4721a136" providerId="ADAL" clId="{249D31A1-1B34-41CC-AB98-99EE6F45BC4E}" dt="2023-10-02T12:17:03.246" v="342" actId="478"/>
          <ac:grpSpMkLst>
            <pc:docMk/>
            <pc:sldMk cId="3914801702" sldId="355"/>
            <ac:grpSpMk id="21" creationId="{9434F7DA-3C67-4C45-8AB8-509A905F6DD5}"/>
          </ac:grpSpMkLst>
        </pc:grpChg>
        <pc:grpChg chg="del">
          <ac:chgData name="BERTRAND FELICIEN" userId="40cf0c5d-1b88-40a6-8f78-6d3b4721a136" providerId="ADAL" clId="{249D31A1-1B34-41CC-AB98-99EE6F45BC4E}" dt="2023-10-02T12:17:08.511" v="344" actId="478"/>
          <ac:grpSpMkLst>
            <pc:docMk/>
            <pc:sldMk cId="3914801702" sldId="355"/>
            <ac:grpSpMk id="27" creationId="{EC82BF97-4928-6349-9901-FE46A1FB2303}"/>
          </ac:grpSpMkLst>
        </pc:grpChg>
        <pc:cxnChg chg="del">
          <ac:chgData name="BERTRAND FELICIEN" userId="40cf0c5d-1b88-40a6-8f78-6d3b4721a136" providerId="ADAL" clId="{249D31A1-1B34-41CC-AB98-99EE6F45BC4E}" dt="2023-10-02T12:17:08.511" v="344" actId="478"/>
          <ac:cxnSpMkLst>
            <pc:docMk/>
            <pc:sldMk cId="3914801702" sldId="355"/>
            <ac:cxnSpMk id="29" creationId="{EBD95868-F42A-DF47-8640-6A61FBC9CF2A}"/>
          </ac:cxnSpMkLst>
        </pc:cxnChg>
        <pc:cxnChg chg="mod">
          <ac:chgData name="BERTRAND FELICIEN" userId="40cf0c5d-1b88-40a6-8f78-6d3b4721a136" providerId="ADAL" clId="{249D31A1-1B34-41CC-AB98-99EE6F45BC4E}" dt="2023-10-02T12:17:23.774" v="349" actId="14100"/>
          <ac:cxnSpMkLst>
            <pc:docMk/>
            <pc:sldMk cId="3914801702" sldId="355"/>
            <ac:cxnSpMk id="32" creationId="{D9888A48-480F-604E-898E-83E375F65E65}"/>
          </ac:cxnSpMkLst>
        </pc:cxnChg>
        <pc:cxnChg chg="mod">
          <ac:chgData name="BERTRAND FELICIEN" userId="40cf0c5d-1b88-40a6-8f78-6d3b4721a136" providerId="ADAL" clId="{249D31A1-1B34-41CC-AB98-99EE6F45BC4E}" dt="2023-10-02T12:19:22.527" v="504" actId="1037"/>
          <ac:cxnSpMkLst>
            <pc:docMk/>
            <pc:sldMk cId="3914801702" sldId="355"/>
            <ac:cxnSpMk id="35" creationId="{7037E297-E906-DD42-91CF-6918A922A73F}"/>
          </ac:cxnSpMkLst>
        </pc:cxnChg>
        <pc:cxnChg chg="mod">
          <ac:chgData name="BERTRAND FELICIEN" userId="40cf0c5d-1b88-40a6-8f78-6d3b4721a136" providerId="ADAL" clId="{249D31A1-1B34-41CC-AB98-99EE6F45BC4E}" dt="2023-10-02T12:20:58.549" v="578" actId="1037"/>
          <ac:cxnSpMkLst>
            <pc:docMk/>
            <pc:sldMk cId="3914801702" sldId="355"/>
            <ac:cxnSpMk id="41" creationId="{D3684845-445E-9640-B25A-9831656FB218}"/>
          </ac:cxnSpMkLst>
        </pc:cxnChg>
        <pc:cxnChg chg="del">
          <ac:chgData name="BERTRAND FELICIEN" userId="40cf0c5d-1b88-40a6-8f78-6d3b4721a136" providerId="ADAL" clId="{249D31A1-1B34-41CC-AB98-99EE6F45BC4E}" dt="2023-10-02T12:17:06.966" v="343" actId="478"/>
          <ac:cxnSpMkLst>
            <pc:docMk/>
            <pc:sldMk cId="3914801702" sldId="355"/>
            <ac:cxnSpMk id="47" creationId="{735693C4-B93B-5842-B919-BA3079FB8DCC}"/>
          </ac:cxnSpMkLst>
        </pc:cxnChg>
        <pc:cxnChg chg="mod">
          <ac:chgData name="BERTRAND FELICIEN" userId="40cf0c5d-1b88-40a6-8f78-6d3b4721a136" providerId="ADAL" clId="{249D31A1-1B34-41CC-AB98-99EE6F45BC4E}" dt="2023-10-02T12:18:56.230" v="461" actId="1038"/>
          <ac:cxnSpMkLst>
            <pc:docMk/>
            <pc:sldMk cId="3914801702" sldId="355"/>
            <ac:cxnSpMk id="50" creationId="{73528D2C-45ED-2F4D-B8DE-84A8E4843E00}"/>
          </ac:cxnSpMkLst>
        </pc:cxnChg>
        <pc:cxnChg chg="mod">
          <ac:chgData name="BERTRAND FELICIEN" userId="40cf0c5d-1b88-40a6-8f78-6d3b4721a136" providerId="ADAL" clId="{249D31A1-1B34-41CC-AB98-99EE6F45BC4E}" dt="2023-10-02T12:19:59.038" v="520" actId="1037"/>
          <ac:cxnSpMkLst>
            <pc:docMk/>
            <pc:sldMk cId="3914801702" sldId="355"/>
            <ac:cxnSpMk id="56" creationId="{B50965B7-2927-3442-8686-EC66E764AC35}"/>
          </ac:cxnSpMkLst>
        </pc:cxnChg>
        <pc:cxnChg chg="del">
          <ac:chgData name="BERTRAND FELICIEN" userId="40cf0c5d-1b88-40a6-8f78-6d3b4721a136" providerId="ADAL" clId="{249D31A1-1B34-41CC-AB98-99EE6F45BC4E}" dt="2023-10-02T12:20:49.946" v="538" actId="478"/>
          <ac:cxnSpMkLst>
            <pc:docMk/>
            <pc:sldMk cId="3914801702" sldId="355"/>
            <ac:cxnSpMk id="59" creationId="{DC2E65C0-3A59-3A46-A323-F33C2C36C771}"/>
          </ac:cxnSpMkLst>
        </pc:cxnChg>
      </pc:sldChg>
      <pc:sldChg chg="modSp mod">
        <pc:chgData name="BERTRAND FELICIEN" userId="40cf0c5d-1b88-40a6-8f78-6d3b4721a136" providerId="ADAL" clId="{249D31A1-1B34-41CC-AB98-99EE6F45BC4E}" dt="2023-10-02T12:21:38.967" v="583" actId="20577"/>
        <pc:sldMkLst>
          <pc:docMk/>
          <pc:sldMk cId="2486643527" sldId="356"/>
        </pc:sldMkLst>
        <pc:graphicFrameChg chg="modGraphic">
          <ac:chgData name="BERTRAND FELICIEN" userId="40cf0c5d-1b88-40a6-8f78-6d3b4721a136" providerId="ADAL" clId="{249D31A1-1B34-41CC-AB98-99EE6F45BC4E}" dt="2023-10-02T12:21:38.967" v="583" actId="20577"/>
          <ac:graphicFrameMkLst>
            <pc:docMk/>
            <pc:sldMk cId="2486643527" sldId="356"/>
            <ac:graphicFrameMk id="2" creationId="{6405B2A1-3B35-6842-A3FF-449F34AC30DC}"/>
          </ac:graphicFrameMkLst>
        </pc:graphicFrameChg>
      </pc:sldChg>
    </pc:docChg>
  </pc:docChgLst>
  <pc:docChgLst>
    <pc:chgData name="MAOURID AMINE" userId="S::20221875@webmail.universita.corsica::cdb800d2-97d8-4b0f-8c83-f3edc96e49a5" providerId="AD" clId="Web-{8C56589E-CF3D-4E66-8062-206B4DB49AAB}"/>
    <pc:docChg chg="modSld">
      <pc:chgData name="MAOURID AMINE" userId="S::20221875@webmail.universita.corsica::cdb800d2-97d8-4b0f-8c83-f3edc96e49a5" providerId="AD" clId="Web-{8C56589E-CF3D-4E66-8062-206B4DB49AAB}" dt="2023-09-27T15:31:54.124" v="834" actId="20577"/>
      <pc:docMkLst>
        <pc:docMk/>
      </pc:docMkLst>
      <pc:sldChg chg="delSp modSp">
        <pc:chgData name="MAOURID AMINE" userId="S::20221875@webmail.universita.corsica::cdb800d2-97d8-4b0f-8c83-f3edc96e49a5" providerId="AD" clId="Web-{8C56589E-CF3D-4E66-8062-206B4DB49AAB}" dt="2023-09-27T14:09:05.316" v="64" actId="20577"/>
        <pc:sldMkLst>
          <pc:docMk/>
          <pc:sldMk cId="1750150145" sldId="258"/>
        </pc:sldMkLst>
        <pc:spChg chg="mod">
          <ac:chgData name="MAOURID AMINE" userId="S::20221875@webmail.universita.corsica::cdb800d2-97d8-4b0f-8c83-f3edc96e49a5" providerId="AD" clId="Web-{8C56589E-CF3D-4E66-8062-206B4DB49AAB}" dt="2023-09-27T14:09:05.316" v="64" actId="20577"/>
          <ac:spMkLst>
            <pc:docMk/>
            <pc:sldMk cId="1750150145" sldId="258"/>
            <ac:spMk id="9" creationId="{BE98E647-E4C9-4B4B-888B-2F662C468983}"/>
          </ac:spMkLst>
        </pc:spChg>
        <pc:graphicFrameChg chg="del">
          <ac:chgData name="MAOURID AMINE" userId="S::20221875@webmail.universita.corsica::cdb800d2-97d8-4b0f-8c83-f3edc96e49a5" providerId="AD" clId="Web-{8C56589E-CF3D-4E66-8062-206B4DB49AAB}" dt="2023-09-27T14:01:43.848" v="0"/>
          <ac:graphicFrameMkLst>
            <pc:docMk/>
            <pc:sldMk cId="1750150145" sldId="258"/>
            <ac:graphicFrameMk id="2" creationId="{192FE157-1C86-3441-A861-8D9B293C6111}"/>
          </ac:graphicFrameMkLst>
        </pc:graphicFrameChg>
      </pc:sldChg>
      <pc:sldChg chg="modSp">
        <pc:chgData name="MAOURID AMINE" userId="S::20221875@webmail.universita.corsica::cdb800d2-97d8-4b0f-8c83-f3edc96e49a5" providerId="AD" clId="Web-{8C56589E-CF3D-4E66-8062-206B4DB49AAB}" dt="2023-09-27T14:20:07.245" v="401"/>
        <pc:sldMkLst>
          <pc:docMk/>
          <pc:sldMk cId="1521696607" sldId="316"/>
        </pc:sldMkLst>
        <pc:graphicFrameChg chg="mod modGraphic">
          <ac:chgData name="MAOURID AMINE" userId="S::20221875@webmail.universita.corsica::cdb800d2-97d8-4b0f-8c83-f3edc96e49a5" providerId="AD" clId="Web-{8C56589E-CF3D-4E66-8062-206B4DB49AAB}" dt="2023-09-27T14:20:07.245" v="401"/>
          <ac:graphicFrameMkLst>
            <pc:docMk/>
            <pc:sldMk cId="1521696607" sldId="316"/>
            <ac:graphicFrameMk id="3" creationId="{05F3E196-B1D9-8F4F-B0FA-C6FA4D36C2D3}"/>
          </ac:graphicFrameMkLst>
        </pc:graphicFrameChg>
      </pc:sldChg>
      <pc:sldChg chg="modSp">
        <pc:chgData name="MAOURID AMINE" userId="S::20221875@webmail.universita.corsica::cdb800d2-97d8-4b0f-8c83-f3edc96e49a5" providerId="AD" clId="Web-{8C56589E-CF3D-4E66-8062-206B4DB49AAB}" dt="2023-09-27T15:31:54.124" v="834" actId="20577"/>
        <pc:sldMkLst>
          <pc:docMk/>
          <pc:sldMk cId="3914801702" sldId="355"/>
        </pc:sldMkLst>
        <pc:spChg chg="mod">
          <ac:chgData name="MAOURID AMINE" userId="S::20221875@webmail.universita.corsica::cdb800d2-97d8-4b0f-8c83-f3edc96e49a5" providerId="AD" clId="Web-{8C56589E-CF3D-4E66-8062-206B4DB49AAB}" dt="2023-09-27T15:31:54.124" v="834" actId="20577"/>
          <ac:spMkLst>
            <pc:docMk/>
            <pc:sldMk cId="3914801702" sldId="355"/>
            <ac:spMk id="34" creationId="{F1DFC5F5-CDCF-FD4C-8272-9B0F306C5828}"/>
          </ac:spMkLst>
        </pc:spChg>
        <pc:spChg chg="mod">
          <ac:chgData name="MAOURID AMINE" userId="S::20221875@webmail.universita.corsica::cdb800d2-97d8-4b0f-8c83-f3edc96e49a5" providerId="AD" clId="Web-{8C56589E-CF3D-4E66-8062-206B4DB49AAB}" dt="2023-09-27T14:57:30.321" v="694" actId="20577"/>
          <ac:spMkLst>
            <pc:docMk/>
            <pc:sldMk cId="3914801702" sldId="355"/>
            <ac:spMk id="37" creationId="{3C843741-C622-854D-8EE3-06D6FA3127AA}"/>
          </ac:spMkLst>
        </pc:spChg>
        <pc:spChg chg="mod">
          <ac:chgData name="MAOURID AMINE" userId="S::20221875@webmail.universita.corsica::cdb800d2-97d8-4b0f-8c83-f3edc96e49a5" providerId="AD" clId="Web-{8C56589E-CF3D-4E66-8062-206B4DB49AAB}" dt="2023-09-27T14:50:30.291" v="547" actId="20577"/>
          <ac:spMkLst>
            <pc:docMk/>
            <pc:sldMk cId="3914801702" sldId="355"/>
            <ac:spMk id="40" creationId="{3CBA212B-0B67-B346-A7EF-B315E8EE60CF}"/>
          </ac:spMkLst>
        </pc:spChg>
        <pc:spChg chg="mod">
          <ac:chgData name="MAOURID AMINE" userId="S::20221875@webmail.universita.corsica::cdb800d2-97d8-4b0f-8c83-f3edc96e49a5" providerId="AD" clId="Web-{8C56589E-CF3D-4E66-8062-206B4DB49AAB}" dt="2023-09-27T15:30:26.278" v="830" actId="20577"/>
          <ac:spMkLst>
            <pc:docMk/>
            <pc:sldMk cId="3914801702" sldId="355"/>
            <ac:spMk id="52" creationId="{42F5C343-9129-EA4E-836A-8C93C235FAFB}"/>
          </ac:spMkLst>
        </pc:spChg>
        <pc:spChg chg="mod">
          <ac:chgData name="MAOURID AMINE" userId="S::20221875@webmail.universita.corsica::cdb800d2-97d8-4b0f-8c83-f3edc96e49a5" providerId="AD" clId="Web-{8C56589E-CF3D-4E66-8062-206B4DB49AAB}" dt="2023-09-27T15:12:39.617" v="780" actId="20577"/>
          <ac:spMkLst>
            <pc:docMk/>
            <pc:sldMk cId="3914801702" sldId="355"/>
            <ac:spMk id="55" creationId="{98BA42C2-F68E-F841-956C-99875F734883}"/>
          </ac:spMkLst>
        </pc:spChg>
        <pc:spChg chg="mod">
          <ac:chgData name="MAOURID AMINE" userId="S::20221875@webmail.universita.corsica::cdb800d2-97d8-4b0f-8c83-f3edc96e49a5" providerId="AD" clId="Web-{8C56589E-CF3D-4E66-8062-206B4DB49AAB}" dt="2023-09-27T14:38:12.532" v="443" actId="20577"/>
          <ac:spMkLst>
            <pc:docMk/>
            <pc:sldMk cId="3914801702" sldId="355"/>
            <ac:spMk id="58" creationId="{B99B90F7-59D6-5947-93D5-DF9C66F5D7C5}"/>
          </ac:spMkLst>
        </pc:spChg>
        <pc:grpChg chg="mod">
          <ac:chgData name="MAOURID AMINE" userId="S::20221875@webmail.universita.corsica::cdb800d2-97d8-4b0f-8c83-f3edc96e49a5" providerId="AD" clId="Web-{8C56589E-CF3D-4E66-8062-206B4DB49AAB}" dt="2023-09-27T14:57:32.149" v="695" actId="1076"/>
          <ac:grpSpMkLst>
            <pc:docMk/>
            <pc:sldMk cId="3914801702" sldId="355"/>
            <ac:grpSpMk id="15" creationId="{980076B1-195C-F94D-B847-63AF68ABEB92}"/>
          </ac:grpSpMkLst>
        </pc:grpChg>
      </pc:sldChg>
    </pc:docChg>
  </pc:docChgLst>
  <pc:docChgLst>
    <pc:chgData name="BERTRAND FELICIEN" userId="S::20190525@webmail.universita.corsica::40cf0c5d-1b88-40a6-8f78-6d3b4721a136" providerId="AD" clId="Web-{5E6648C9-DBB5-44AD-8B4D-4A6C49427209}"/>
    <pc:docChg chg="modSld">
      <pc:chgData name="BERTRAND FELICIEN" userId="S::20190525@webmail.universita.corsica::40cf0c5d-1b88-40a6-8f78-6d3b4721a136" providerId="AD" clId="Web-{5E6648C9-DBB5-44AD-8B4D-4A6C49427209}" dt="2023-09-29T14:50:03.418" v="13" actId="20577"/>
      <pc:docMkLst>
        <pc:docMk/>
      </pc:docMkLst>
      <pc:sldChg chg="modSp">
        <pc:chgData name="BERTRAND FELICIEN" userId="S::20190525@webmail.universita.corsica::40cf0c5d-1b88-40a6-8f78-6d3b4721a136" providerId="AD" clId="Web-{5E6648C9-DBB5-44AD-8B4D-4A6C49427209}" dt="2023-09-29T14:50:03.418" v="13" actId="20577"/>
        <pc:sldMkLst>
          <pc:docMk/>
          <pc:sldMk cId="1599595947" sldId="309"/>
        </pc:sldMkLst>
        <pc:spChg chg="mod">
          <ac:chgData name="BERTRAND FELICIEN" userId="S::20190525@webmail.universita.corsica::40cf0c5d-1b88-40a6-8f78-6d3b4721a136" providerId="AD" clId="Web-{5E6648C9-DBB5-44AD-8B4D-4A6C49427209}" dt="2023-09-29T14:50:03.418" v="13" actId="20577"/>
          <ac:spMkLst>
            <pc:docMk/>
            <pc:sldMk cId="1599595947" sldId="309"/>
            <ac:spMk id="3" creationId="{2F866523-4C8E-7643-889D-E7B32BD5DA74}"/>
          </ac:spMkLst>
        </pc:spChg>
      </pc:sldChg>
    </pc:docChg>
  </pc:docChgLst>
  <pc:docChgLst>
    <pc:chgData name="MAOURID AMINE" userId="S::20221875@webmail.universita.corsica::cdb800d2-97d8-4b0f-8c83-f3edc96e49a5" providerId="AD" clId="Web-{07E9631F-166D-4A29-A4D4-073A212AC9CB}"/>
    <pc:docChg chg="modSld">
      <pc:chgData name="MAOURID AMINE" userId="S::20221875@webmail.universita.corsica::cdb800d2-97d8-4b0f-8c83-f3edc96e49a5" providerId="AD" clId="Web-{07E9631F-166D-4A29-A4D4-073A212AC9CB}" dt="2023-09-27T13:41:28.516" v="9" actId="20577"/>
      <pc:docMkLst>
        <pc:docMk/>
      </pc:docMkLst>
      <pc:sldChg chg="modSp">
        <pc:chgData name="MAOURID AMINE" userId="S::20221875@webmail.universita.corsica::cdb800d2-97d8-4b0f-8c83-f3edc96e49a5" providerId="AD" clId="Web-{07E9631F-166D-4A29-A4D4-073A212AC9CB}" dt="2023-09-27T13:41:28.516" v="9" actId="20577"/>
        <pc:sldMkLst>
          <pc:docMk/>
          <pc:sldMk cId="1750150145" sldId="258"/>
        </pc:sldMkLst>
        <pc:spChg chg="mod">
          <ac:chgData name="MAOURID AMINE" userId="S::20221875@webmail.universita.corsica::cdb800d2-97d8-4b0f-8c83-f3edc96e49a5" providerId="AD" clId="Web-{07E9631F-166D-4A29-A4D4-073A212AC9CB}" dt="2023-09-27T13:41:28.516" v="9" actId="20577"/>
          <ac:spMkLst>
            <pc:docMk/>
            <pc:sldMk cId="1750150145" sldId="258"/>
            <ac:spMk id="9" creationId="{BE98E647-E4C9-4B4B-888B-2F662C46898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6AFEDE-F1BF-6A4A-80D9-CCB6DC4EFE3D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711C10-233D-DA48-A5CB-9365BBABB6B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0768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11C10-233D-DA48-A5CB-9365BBABB6B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4943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11C10-233D-DA48-A5CB-9365BBABB6B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6029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11C10-233D-DA48-A5CB-9365BBABB6B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7292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11C10-233D-DA48-A5CB-9365BBABB6B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8367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11C10-233D-DA48-A5CB-9365BBABB6B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607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11C10-233D-DA48-A5CB-9365BBABB6B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3164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11C10-233D-DA48-A5CB-9365BBABB6B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7640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11C10-233D-DA48-A5CB-9365BBABB6B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6132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11C10-233D-DA48-A5CB-9365BBABB6B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2646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1E756-E947-FD4A-8A23-D2C983A1A8BD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0669D-EC37-AA42-8CD3-B0788BD38FC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345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1E756-E947-FD4A-8A23-D2C983A1A8BD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0669D-EC37-AA42-8CD3-B0788BD38FC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39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1E756-E947-FD4A-8A23-D2C983A1A8BD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0669D-EC37-AA42-8CD3-B0788BD38FC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738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1E756-E947-FD4A-8A23-D2C983A1A8BD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0669D-EC37-AA42-8CD3-B0788BD38FC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415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1E756-E947-FD4A-8A23-D2C983A1A8BD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0669D-EC37-AA42-8CD3-B0788BD38FC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773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1E756-E947-FD4A-8A23-D2C983A1A8BD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0669D-EC37-AA42-8CD3-B0788BD38FC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370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1E756-E947-FD4A-8A23-D2C983A1A8BD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0669D-EC37-AA42-8CD3-B0788BD38FC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709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1E756-E947-FD4A-8A23-D2C983A1A8BD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0669D-EC37-AA42-8CD3-B0788BD38FC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901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1E756-E947-FD4A-8A23-D2C983A1A8BD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0669D-EC37-AA42-8CD3-B0788BD38FC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076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1E756-E947-FD4A-8A23-D2C983A1A8BD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0669D-EC37-AA42-8CD3-B0788BD38FC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72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1E756-E947-FD4A-8A23-D2C983A1A8BD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0669D-EC37-AA42-8CD3-B0788BD38FC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80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  <a:alpha val="40000"/>
              </a:schemeClr>
            </a:gs>
            <a:gs pos="100000">
              <a:schemeClr val="bg1">
                <a:lumMod val="75000"/>
              </a:schemeClr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81E756-E947-FD4A-8A23-D2C983A1A8BD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30669D-EC37-AA42-8CD3-B0788BD38FC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60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6343724"/>
            <a:ext cx="12192000" cy="524107"/>
          </a:xfrm>
          <a:custGeom>
            <a:avLst/>
            <a:gdLst>
              <a:gd name="connsiteX0" fmla="*/ 0 w 12192000"/>
              <a:gd name="connsiteY0" fmla="*/ 0 h 520936"/>
              <a:gd name="connsiteX1" fmla="*/ 12192000 w 12192000"/>
              <a:gd name="connsiteY1" fmla="*/ 0 h 520936"/>
              <a:gd name="connsiteX2" fmla="*/ 12192000 w 12192000"/>
              <a:gd name="connsiteY2" fmla="*/ 520936 h 520936"/>
              <a:gd name="connsiteX3" fmla="*/ 0 w 12192000"/>
              <a:gd name="connsiteY3" fmla="*/ 520936 h 520936"/>
              <a:gd name="connsiteX4" fmla="*/ 0 w 12192000"/>
              <a:gd name="connsiteY4" fmla="*/ 0 h 520936"/>
              <a:gd name="connsiteX0" fmla="*/ 0 w 12192000"/>
              <a:gd name="connsiteY0" fmla="*/ 3171 h 524107"/>
              <a:gd name="connsiteX1" fmla="*/ 11054576 w 12192000"/>
              <a:gd name="connsiteY1" fmla="*/ 0 h 524107"/>
              <a:gd name="connsiteX2" fmla="*/ 12192000 w 12192000"/>
              <a:gd name="connsiteY2" fmla="*/ 3171 h 524107"/>
              <a:gd name="connsiteX3" fmla="*/ 12192000 w 12192000"/>
              <a:gd name="connsiteY3" fmla="*/ 524107 h 524107"/>
              <a:gd name="connsiteX4" fmla="*/ 0 w 12192000"/>
              <a:gd name="connsiteY4" fmla="*/ 524107 h 524107"/>
              <a:gd name="connsiteX5" fmla="*/ 0 w 12192000"/>
              <a:gd name="connsiteY5" fmla="*/ 3171 h 524107"/>
              <a:gd name="connsiteX0" fmla="*/ 0 w 12192000"/>
              <a:gd name="connsiteY0" fmla="*/ 6887 h 527823"/>
              <a:gd name="connsiteX1" fmla="*/ 11054576 w 12192000"/>
              <a:gd name="connsiteY1" fmla="*/ 3716 h 527823"/>
              <a:gd name="connsiteX2" fmla="*/ 11288751 w 12192000"/>
              <a:gd name="connsiteY2" fmla="*/ 0 h 527823"/>
              <a:gd name="connsiteX3" fmla="*/ 12192000 w 12192000"/>
              <a:gd name="connsiteY3" fmla="*/ 6887 h 527823"/>
              <a:gd name="connsiteX4" fmla="*/ 12192000 w 12192000"/>
              <a:gd name="connsiteY4" fmla="*/ 527823 h 527823"/>
              <a:gd name="connsiteX5" fmla="*/ 0 w 12192000"/>
              <a:gd name="connsiteY5" fmla="*/ 527823 h 527823"/>
              <a:gd name="connsiteX6" fmla="*/ 0 w 12192000"/>
              <a:gd name="connsiteY6" fmla="*/ 6887 h 527823"/>
              <a:gd name="connsiteX0" fmla="*/ 0 w 12192000"/>
              <a:gd name="connsiteY0" fmla="*/ 6887 h 527823"/>
              <a:gd name="connsiteX1" fmla="*/ 11054576 w 12192000"/>
              <a:gd name="connsiteY1" fmla="*/ 3716 h 527823"/>
              <a:gd name="connsiteX2" fmla="*/ 11288751 w 12192000"/>
              <a:gd name="connsiteY2" fmla="*/ 0 h 527823"/>
              <a:gd name="connsiteX3" fmla="*/ 11508059 w 12192000"/>
              <a:gd name="connsiteY3" fmla="*/ 7434 h 527823"/>
              <a:gd name="connsiteX4" fmla="*/ 12192000 w 12192000"/>
              <a:gd name="connsiteY4" fmla="*/ 6887 h 527823"/>
              <a:gd name="connsiteX5" fmla="*/ 12192000 w 12192000"/>
              <a:gd name="connsiteY5" fmla="*/ 527823 h 527823"/>
              <a:gd name="connsiteX6" fmla="*/ 0 w 12192000"/>
              <a:gd name="connsiteY6" fmla="*/ 527823 h 527823"/>
              <a:gd name="connsiteX7" fmla="*/ 0 w 12192000"/>
              <a:gd name="connsiteY7" fmla="*/ 6887 h 527823"/>
              <a:gd name="connsiteX0" fmla="*/ 0 w 12192000"/>
              <a:gd name="connsiteY0" fmla="*/ 3171 h 524107"/>
              <a:gd name="connsiteX1" fmla="*/ 11054576 w 12192000"/>
              <a:gd name="connsiteY1" fmla="*/ 0 h 524107"/>
              <a:gd name="connsiteX2" fmla="*/ 11296185 w 12192000"/>
              <a:gd name="connsiteY2" fmla="*/ 159836 h 524107"/>
              <a:gd name="connsiteX3" fmla="*/ 11508059 w 12192000"/>
              <a:gd name="connsiteY3" fmla="*/ 3718 h 524107"/>
              <a:gd name="connsiteX4" fmla="*/ 12192000 w 12192000"/>
              <a:gd name="connsiteY4" fmla="*/ 3171 h 524107"/>
              <a:gd name="connsiteX5" fmla="*/ 12192000 w 12192000"/>
              <a:gd name="connsiteY5" fmla="*/ 524107 h 524107"/>
              <a:gd name="connsiteX6" fmla="*/ 0 w 12192000"/>
              <a:gd name="connsiteY6" fmla="*/ 524107 h 524107"/>
              <a:gd name="connsiteX7" fmla="*/ 0 w 12192000"/>
              <a:gd name="connsiteY7" fmla="*/ 3171 h 524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24107">
                <a:moveTo>
                  <a:pt x="0" y="3171"/>
                </a:moveTo>
                <a:lnTo>
                  <a:pt x="11054576" y="0"/>
                </a:lnTo>
                <a:lnTo>
                  <a:pt x="11296185" y="159836"/>
                </a:lnTo>
                <a:lnTo>
                  <a:pt x="11508059" y="3718"/>
                </a:lnTo>
                <a:lnTo>
                  <a:pt x="12192000" y="3171"/>
                </a:lnTo>
                <a:lnTo>
                  <a:pt x="12192000" y="524107"/>
                </a:lnTo>
                <a:lnTo>
                  <a:pt x="0" y="524107"/>
                </a:lnTo>
                <a:lnTo>
                  <a:pt x="0" y="317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863533" y="6477000"/>
            <a:ext cx="6201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>
                <a:solidFill>
                  <a:schemeClr val="bg1"/>
                </a:solidFill>
                <a:latin typeface="Century Gothic" panose="020B0502020202020204" pitchFamily="34" charset="0"/>
                <a:ea typeface="Arial" charset="0"/>
                <a:cs typeface="Arial" charset="0"/>
              </a:rPr>
              <a:t>LANCEMENT DU PROJET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5B69A5-3B0C-C540-8CC8-9794435EA004}"/>
              </a:ext>
            </a:extLst>
          </p:cNvPr>
          <p:cNvSpPr txBox="1"/>
          <p:nvPr/>
        </p:nvSpPr>
        <p:spPr>
          <a:xfrm>
            <a:off x="552992" y="926287"/>
            <a:ext cx="112214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>
                <a:latin typeface="Century Gothic" panose="020B0502020202020204" pitchFamily="34" charset="0"/>
              </a:rPr>
              <a:t>LANCEMENT DU PROJET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98E647-E4C9-4B4B-888B-2F662C468983}"/>
              </a:ext>
            </a:extLst>
          </p:cNvPr>
          <p:cNvSpPr txBox="1"/>
          <p:nvPr/>
        </p:nvSpPr>
        <p:spPr>
          <a:xfrm>
            <a:off x="552992" y="2347150"/>
            <a:ext cx="8138087" cy="175432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3600">
                <a:solidFill>
                  <a:schemeClr val="tx2">
                    <a:lumMod val="50000"/>
                  </a:schemeClr>
                </a:solidFill>
                <a:latin typeface="Century Gothic"/>
              </a:rPr>
              <a:t>Segmentation des </a:t>
            </a:r>
            <a:r>
              <a:rPr lang="en-US" sz="3600" err="1">
                <a:solidFill>
                  <a:schemeClr val="tx2">
                    <a:lumMod val="50000"/>
                  </a:schemeClr>
                </a:solidFill>
                <a:latin typeface="Century Gothic"/>
              </a:rPr>
              <a:t>haies</a:t>
            </a:r>
            <a:r>
              <a:rPr lang="en-US" sz="3600">
                <a:solidFill>
                  <a:schemeClr val="tx2">
                    <a:lumMod val="50000"/>
                  </a:schemeClr>
                </a:solidFill>
                <a:latin typeface="Century Gothic"/>
              </a:rPr>
              <a:t> et </a:t>
            </a:r>
            <a:r>
              <a:rPr lang="en-US" sz="3600" err="1">
                <a:solidFill>
                  <a:schemeClr val="tx2">
                    <a:lumMod val="50000"/>
                  </a:schemeClr>
                </a:solidFill>
                <a:latin typeface="Century Gothic"/>
              </a:rPr>
              <a:t>arbres</a:t>
            </a:r>
            <a:r>
              <a:rPr lang="en-US" sz="3600">
                <a:solidFill>
                  <a:schemeClr val="tx2">
                    <a:lumMod val="50000"/>
                  </a:schemeClr>
                </a:solidFill>
                <a:latin typeface="Century Gothic"/>
              </a:rPr>
              <a:t> à </a:t>
            </a:r>
            <a:r>
              <a:rPr lang="en-US" sz="3600" err="1">
                <a:solidFill>
                  <a:schemeClr val="tx2">
                    <a:lumMod val="50000"/>
                  </a:schemeClr>
                </a:solidFill>
                <a:latin typeface="Century Gothic"/>
              </a:rPr>
              <a:t>partir</a:t>
            </a:r>
            <a:r>
              <a:rPr lang="en-US" sz="3600">
                <a:solidFill>
                  <a:schemeClr val="tx2">
                    <a:lumMod val="50000"/>
                  </a:schemeClr>
                </a:solidFill>
                <a:latin typeface="Century Gothic"/>
              </a:rPr>
              <a:t> de </a:t>
            </a:r>
            <a:r>
              <a:rPr lang="en-US" sz="3600" err="1">
                <a:solidFill>
                  <a:schemeClr val="tx2">
                    <a:lumMod val="50000"/>
                  </a:schemeClr>
                </a:solidFill>
                <a:latin typeface="Century Gothic"/>
              </a:rPr>
              <a:t>données</a:t>
            </a:r>
            <a:r>
              <a:rPr lang="en-US" sz="3600">
                <a:solidFill>
                  <a:schemeClr val="tx2">
                    <a:lumMod val="50000"/>
                  </a:schemeClr>
                </a:solidFill>
                <a:latin typeface="Century Gothic"/>
              </a:rPr>
              <a:t> LiDAR et de </a:t>
            </a:r>
            <a:r>
              <a:rPr lang="en-US" sz="3600" err="1">
                <a:solidFill>
                  <a:schemeClr val="tx2">
                    <a:lumMod val="50000"/>
                  </a:schemeClr>
                </a:solidFill>
                <a:latin typeface="Century Gothic"/>
              </a:rPr>
              <a:t>photographies</a:t>
            </a:r>
            <a:r>
              <a:rPr lang="en-US" sz="3600">
                <a:solidFill>
                  <a:schemeClr val="tx2">
                    <a:lumMod val="50000"/>
                  </a:schemeClr>
                </a:solidFill>
                <a:latin typeface="Century Gothic"/>
              </a:rPr>
              <a:t> </a:t>
            </a:r>
            <a:r>
              <a:rPr lang="en-US" sz="3600" err="1">
                <a:solidFill>
                  <a:schemeClr val="tx2">
                    <a:lumMod val="50000"/>
                  </a:schemeClr>
                </a:solidFill>
                <a:latin typeface="Century Gothic"/>
              </a:rPr>
              <a:t>aériennes</a:t>
            </a:r>
            <a:endParaRPr lang="en-US" sz="3600">
              <a:solidFill>
                <a:schemeClr val="tx2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5C502E9-323D-6147-AE85-54814FCF265C}"/>
              </a:ext>
            </a:extLst>
          </p:cNvPr>
          <p:cNvCxnSpPr>
            <a:cxnSpLocks/>
          </p:cNvCxnSpPr>
          <p:nvPr/>
        </p:nvCxnSpPr>
        <p:spPr>
          <a:xfrm>
            <a:off x="552992" y="1995592"/>
            <a:ext cx="110709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73E4A99-8E98-9C49-BEA2-1DA828E7F9B3}"/>
              </a:ext>
            </a:extLst>
          </p:cNvPr>
          <p:cNvGrpSpPr/>
          <p:nvPr/>
        </p:nvGrpSpPr>
        <p:grpSpPr>
          <a:xfrm>
            <a:off x="8691080" y="2406242"/>
            <a:ext cx="2932884" cy="2890404"/>
            <a:chOff x="415636" y="923060"/>
            <a:chExt cx="2932884" cy="2890404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FDED863-2973-1644-9532-648285F6B0E9}"/>
                </a:ext>
              </a:extLst>
            </p:cNvPr>
            <p:cNvSpPr/>
            <p:nvPr/>
          </p:nvSpPr>
          <p:spPr>
            <a:xfrm>
              <a:off x="415636" y="923060"/>
              <a:ext cx="2932884" cy="2890404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5-Point Star 15">
              <a:extLst>
                <a:ext uri="{FF2B5EF4-FFF2-40B4-BE49-F238E27FC236}">
                  <a16:creationId xmlns:a16="http://schemas.microsoft.com/office/drawing/2014/main" id="{8A17C04B-3B6F-B640-8C13-8A28DEB19342}"/>
                </a:ext>
              </a:extLst>
            </p:cNvPr>
            <p:cNvSpPr/>
            <p:nvPr/>
          </p:nvSpPr>
          <p:spPr>
            <a:xfrm>
              <a:off x="666342" y="1048616"/>
              <a:ext cx="2431473" cy="2431473"/>
            </a:xfrm>
            <a:prstGeom prst="star5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EA10552-11D4-8049-A191-37D70CB0C373}"/>
                </a:ext>
              </a:extLst>
            </p:cNvPr>
            <p:cNvSpPr txBox="1"/>
            <p:nvPr/>
          </p:nvSpPr>
          <p:spPr>
            <a:xfrm>
              <a:off x="666341" y="1965999"/>
              <a:ext cx="2431473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>
                  <a:solidFill>
                    <a:schemeClr val="bg1"/>
                  </a:solidFill>
                  <a:latin typeface="Century Gothic" panose="020B0502020202020204" pitchFamily="34" charset="0"/>
                </a:rPr>
                <a:t>LOGO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50150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CBC44ED-2B4D-EB4F-B4F3-DA0B26C883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3041996"/>
              </p:ext>
            </p:extLst>
          </p:nvPr>
        </p:nvGraphicFramePr>
        <p:xfrm>
          <a:off x="725214" y="228600"/>
          <a:ext cx="10941269" cy="5543550"/>
        </p:xfrm>
        <a:graphic>
          <a:graphicData uri="http://schemas.openxmlformats.org/drawingml/2006/table">
            <a:tbl>
              <a:tblPr>
                <a:effectLst>
                  <a:reflection blurRad="6350" stA="52000" endA="300" endPos="35000" dir="5400000" sy="-100000" algn="bl" rotWithShape="0"/>
                </a:effectLst>
                <a:tableStyleId>{5C22544A-7EE6-4342-B048-85BDC9FD1C3A}</a:tableStyleId>
              </a:tblPr>
              <a:tblGrid>
                <a:gridCol w="1464579">
                  <a:extLst>
                    <a:ext uri="{9D8B030D-6E8A-4147-A177-3AD203B41FA5}">
                      <a16:colId xmlns:a16="http://schemas.microsoft.com/office/drawing/2014/main" val="2448353432"/>
                    </a:ext>
                  </a:extLst>
                </a:gridCol>
                <a:gridCol w="9476690">
                  <a:extLst>
                    <a:ext uri="{9D8B030D-6E8A-4147-A177-3AD203B41FA5}">
                      <a16:colId xmlns:a16="http://schemas.microsoft.com/office/drawing/2014/main" val="185754983"/>
                    </a:ext>
                  </a:extLst>
                </a:gridCol>
              </a:tblGrid>
              <a:tr h="554355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TABLE</a:t>
                      </a:r>
                    </a:p>
                    <a:p>
                      <a:pPr algn="l" fontAlgn="b"/>
                      <a:r>
                        <a:rPr lang="en-US" sz="1400" b="1" i="0" u="none" strike="noStrike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DES MATIÈRES</a:t>
                      </a:r>
                    </a:p>
                  </a:txBody>
                  <a:tcPr marL="137160" marR="137160" marT="137160" marB="13716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b="1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354330" algn="l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tx2">
                            <a:lumMod val="60000"/>
                            <a:lumOff val="40000"/>
                          </a:schemeClr>
                        </a:buClr>
                        <a:buFont typeface="Arial Unicode MS" panose="020B0604020202020204" pitchFamily="34" charset="-128"/>
                        <a:buChar char="✙"/>
                      </a:pPr>
                      <a:endParaRPr lang="en-US" sz="17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365760" marR="137160" marT="137160" marB="13716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4071318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0" y="6333892"/>
            <a:ext cx="12192000" cy="524107"/>
          </a:xfrm>
          <a:custGeom>
            <a:avLst/>
            <a:gdLst>
              <a:gd name="connsiteX0" fmla="*/ 0 w 12192000"/>
              <a:gd name="connsiteY0" fmla="*/ 0 h 520936"/>
              <a:gd name="connsiteX1" fmla="*/ 12192000 w 12192000"/>
              <a:gd name="connsiteY1" fmla="*/ 0 h 520936"/>
              <a:gd name="connsiteX2" fmla="*/ 12192000 w 12192000"/>
              <a:gd name="connsiteY2" fmla="*/ 520936 h 520936"/>
              <a:gd name="connsiteX3" fmla="*/ 0 w 12192000"/>
              <a:gd name="connsiteY3" fmla="*/ 520936 h 520936"/>
              <a:gd name="connsiteX4" fmla="*/ 0 w 12192000"/>
              <a:gd name="connsiteY4" fmla="*/ 0 h 520936"/>
              <a:gd name="connsiteX0" fmla="*/ 0 w 12192000"/>
              <a:gd name="connsiteY0" fmla="*/ 3171 h 524107"/>
              <a:gd name="connsiteX1" fmla="*/ 11054576 w 12192000"/>
              <a:gd name="connsiteY1" fmla="*/ 0 h 524107"/>
              <a:gd name="connsiteX2" fmla="*/ 12192000 w 12192000"/>
              <a:gd name="connsiteY2" fmla="*/ 3171 h 524107"/>
              <a:gd name="connsiteX3" fmla="*/ 12192000 w 12192000"/>
              <a:gd name="connsiteY3" fmla="*/ 524107 h 524107"/>
              <a:gd name="connsiteX4" fmla="*/ 0 w 12192000"/>
              <a:gd name="connsiteY4" fmla="*/ 524107 h 524107"/>
              <a:gd name="connsiteX5" fmla="*/ 0 w 12192000"/>
              <a:gd name="connsiteY5" fmla="*/ 3171 h 524107"/>
              <a:gd name="connsiteX0" fmla="*/ 0 w 12192000"/>
              <a:gd name="connsiteY0" fmla="*/ 6887 h 527823"/>
              <a:gd name="connsiteX1" fmla="*/ 11054576 w 12192000"/>
              <a:gd name="connsiteY1" fmla="*/ 3716 h 527823"/>
              <a:gd name="connsiteX2" fmla="*/ 11288751 w 12192000"/>
              <a:gd name="connsiteY2" fmla="*/ 0 h 527823"/>
              <a:gd name="connsiteX3" fmla="*/ 12192000 w 12192000"/>
              <a:gd name="connsiteY3" fmla="*/ 6887 h 527823"/>
              <a:gd name="connsiteX4" fmla="*/ 12192000 w 12192000"/>
              <a:gd name="connsiteY4" fmla="*/ 527823 h 527823"/>
              <a:gd name="connsiteX5" fmla="*/ 0 w 12192000"/>
              <a:gd name="connsiteY5" fmla="*/ 527823 h 527823"/>
              <a:gd name="connsiteX6" fmla="*/ 0 w 12192000"/>
              <a:gd name="connsiteY6" fmla="*/ 6887 h 527823"/>
              <a:gd name="connsiteX0" fmla="*/ 0 w 12192000"/>
              <a:gd name="connsiteY0" fmla="*/ 6887 h 527823"/>
              <a:gd name="connsiteX1" fmla="*/ 11054576 w 12192000"/>
              <a:gd name="connsiteY1" fmla="*/ 3716 h 527823"/>
              <a:gd name="connsiteX2" fmla="*/ 11288751 w 12192000"/>
              <a:gd name="connsiteY2" fmla="*/ 0 h 527823"/>
              <a:gd name="connsiteX3" fmla="*/ 11508059 w 12192000"/>
              <a:gd name="connsiteY3" fmla="*/ 7434 h 527823"/>
              <a:gd name="connsiteX4" fmla="*/ 12192000 w 12192000"/>
              <a:gd name="connsiteY4" fmla="*/ 6887 h 527823"/>
              <a:gd name="connsiteX5" fmla="*/ 12192000 w 12192000"/>
              <a:gd name="connsiteY5" fmla="*/ 527823 h 527823"/>
              <a:gd name="connsiteX6" fmla="*/ 0 w 12192000"/>
              <a:gd name="connsiteY6" fmla="*/ 527823 h 527823"/>
              <a:gd name="connsiteX7" fmla="*/ 0 w 12192000"/>
              <a:gd name="connsiteY7" fmla="*/ 6887 h 527823"/>
              <a:gd name="connsiteX0" fmla="*/ 0 w 12192000"/>
              <a:gd name="connsiteY0" fmla="*/ 3171 h 524107"/>
              <a:gd name="connsiteX1" fmla="*/ 11054576 w 12192000"/>
              <a:gd name="connsiteY1" fmla="*/ 0 h 524107"/>
              <a:gd name="connsiteX2" fmla="*/ 11296185 w 12192000"/>
              <a:gd name="connsiteY2" fmla="*/ 159836 h 524107"/>
              <a:gd name="connsiteX3" fmla="*/ 11508059 w 12192000"/>
              <a:gd name="connsiteY3" fmla="*/ 3718 h 524107"/>
              <a:gd name="connsiteX4" fmla="*/ 12192000 w 12192000"/>
              <a:gd name="connsiteY4" fmla="*/ 3171 h 524107"/>
              <a:gd name="connsiteX5" fmla="*/ 12192000 w 12192000"/>
              <a:gd name="connsiteY5" fmla="*/ 524107 h 524107"/>
              <a:gd name="connsiteX6" fmla="*/ 0 w 12192000"/>
              <a:gd name="connsiteY6" fmla="*/ 524107 h 524107"/>
              <a:gd name="connsiteX7" fmla="*/ 0 w 12192000"/>
              <a:gd name="connsiteY7" fmla="*/ 3171 h 524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24107">
                <a:moveTo>
                  <a:pt x="0" y="3171"/>
                </a:moveTo>
                <a:lnTo>
                  <a:pt x="11054576" y="0"/>
                </a:lnTo>
                <a:lnTo>
                  <a:pt x="11296185" y="159836"/>
                </a:lnTo>
                <a:lnTo>
                  <a:pt x="11508059" y="3718"/>
                </a:lnTo>
                <a:lnTo>
                  <a:pt x="12192000" y="3171"/>
                </a:lnTo>
                <a:lnTo>
                  <a:pt x="12192000" y="524107"/>
                </a:lnTo>
                <a:lnTo>
                  <a:pt x="0" y="524107"/>
                </a:lnTo>
                <a:lnTo>
                  <a:pt x="0" y="317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88579" y="6477000"/>
            <a:ext cx="11476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>
                <a:solidFill>
                  <a:schemeClr val="bg1"/>
                </a:solidFill>
                <a:latin typeface="Century Gothic" panose="020B0502020202020204" pitchFamily="34" charset="0"/>
                <a:ea typeface="Arial" charset="0"/>
                <a:cs typeface="Arial" charset="0"/>
              </a:rPr>
              <a:t>LANCEMENT DU PROJET| TABLE DES MATIÈRES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866523-4C8E-7643-889D-E7B32BD5DA74}"/>
              </a:ext>
            </a:extLst>
          </p:cNvPr>
          <p:cNvSpPr txBox="1"/>
          <p:nvPr/>
        </p:nvSpPr>
        <p:spPr>
          <a:xfrm>
            <a:off x="2517671" y="1085850"/>
            <a:ext cx="8363952" cy="3416320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en-US" sz="3200">
                <a:solidFill>
                  <a:schemeClr val="tx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POURQUOI</a:t>
            </a:r>
            <a:endParaRPr lang="en-US" sz="2000">
              <a:solidFill>
                <a:schemeClr val="tx2">
                  <a:lumMod val="60000"/>
                  <a:lumOff val="40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en-US" sz="2000">
                <a:latin typeface="Century Gothic" panose="020B0502020202020204" pitchFamily="34" charset="0"/>
              </a:rPr>
              <a:t>OBJECTIFS &amp; AVANTAGES</a:t>
            </a:r>
          </a:p>
          <a:p>
            <a:r>
              <a:rPr lang="en-US" sz="2000">
                <a:latin typeface="Century Gothic" panose="020B0502020202020204" pitchFamily="34" charset="0"/>
              </a:rPr>
              <a:t>DU PROJET</a:t>
            </a:r>
          </a:p>
          <a:p>
            <a:endParaRPr lang="en-US" sz="2000">
              <a:latin typeface="Century Gothic" panose="020B0502020202020204" pitchFamily="34" charset="0"/>
            </a:endParaRPr>
          </a:p>
          <a:p>
            <a:r>
              <a:rPr lang="en-US" sz="3200">
                <a:solidFill>
                  <a:schemeClr val="tx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QUOI</a:t>
            </a:r>
            <a:endParaRPr lang="en-US" sz="2000">
              <a:solidFill>
                <a:schemeClr val="tx2">
                  <a:lumMod val="60000"/>
                  <a:lumOff val="40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en-US" sz="2000">
                <a:latin typeface="Century Gothic" panose="020B0502020202020204" pitchFamily="34" charset="0"/>
              </a:rPr>
              <a:t>CHAMP D’APPLICATION</a:t>
            </a:r>
          </a:p>
          <a:p>
            <a:endParaRPr lang="en-US" sz="2000">
              <a:latin typeface="Century Gothic" panose="020B0502020202020204" pitchFamily="34" charset="0"/>
            </a:endParaRPr>
          </a:p>
          <a:p>
            <a:r>
              <a:rPr lang="en-US" sz="3200">
                <a:solidFill>
                  <a:schemeClr val="tx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QUAND</a:t>
            </a:r>
            <a:endParaRPr lang="en-US" sz="2000">
              <a:solidFill>
                <a:schemeClr val="tx2">
                  <a:lumMod val="60000"/>
                  <a:lumOff val="40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en-US" sz="2000">
                <a:latin typeface="Century Gothic" panose="020B0502020202020204" pitchFamily="34" charset="0"/>
              </a:rPr>
              <a:t>CALENDRIER &amp; ÉTAPES</a:t>
            </a:r>
          </a:p>
          <a:p>
            <a:r>
              <a:rPr lang="en-US" sz="3200">
                <a:solidFill>
                  <a:schemeClr val="tx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QUI</a:t>
            </a:r>
            <a:endParaRPr lang="en-US" sz="2000">
              <a:solidFill>
                <a:schemeClr val="tx2">
                  <a:lumMod val="60000"/>
                  <a:lumOff val="40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en-US" sz="2000">
                <a:latin typeface="Century Gothic" panose="020B0502020202020204" pitchFamily="34" charset="0"/>
              </a:rPr>
              <a:t>ORGANISATION DU PROJET</a:t>
            </a:r>
          </a:p>
          <a:p>
            <a:endParaRPr lang="en-US" sz="2000">
              <a:latin typeface="Century Gothic" panose="020B0502020202020204" pitchFamily="34" charset="0"/>
            </a:endParaRPr>
          </a:p>
          <a:p>
            <a:r>
              <a:rPr lang="en-US" sz="3200">
                <a:solidFill>
                  <a:schemeClr val="tx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ET SI</a:t>
            </a:r>
            <a:endParaRPr lang="en-US" sz="2000">
              <a:solidFill>
                <a:schemeClr val="tx2">
                  <a:lumMod val="60000"/>
                  <a:lumOff val="40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en-US" sz="2000">
                <a:latin typeface="Century Gothic" panose="020B0502020202020204" pitchFamily="34" charset="0"/>
              </a:rPr>
              <a:t>RISQUES</a:t>
            </a:r>
          </a:p>
          <a:p>
            <a:endParaRPr lang="en-US" sz="200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9595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3066DCD-31D9-1940-8CB0-FE9C2DAAA120}"/>
              </a:ext>
            </a:extLst>
          </p:cNvPr>
          <p:cNvSpPr txBox="1"/>
          <p:nvPr/>
        </p:nvSpPr>
        <p:spPr>
          <a:xfrm>
            <a:off x="6955277" y="0"/>
            <a:ext cx="493194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600">
                <a:solidFill>
                  <a:schemeClr val="tx2">
                    <a:lumMod val="40000"/>
                    <a:lumOff val="60000"/>
                  </a:schemeClr>
                </a:solidFill>
                <a:latin typeface="Century Gothic" panose="020B0502020202020204" pitchFamily="34" charset="0"/>
              </a:rPr>
              <a:t>POURQUOI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6333892"/>
            <a:ext cx="12192000" cy="524107"/>
          </a:xfrm>
          <a:custGeom>
            <a:avLst/>
            <a:gdLst>
              <a:gd name="connsiteX0" fmla="*/ 0 w 12192000"/>
              <a:gd name="connsiteY0" fmla="*/ 0 h 520936"/>
              <a:gd name="connsiteX1" fmla="*/ 12192000 w 12192000"/>
              <a:gd name="connsiteY1" fmla="*/ 0 h 520936"/>
              <a:gd name="connsiteX2" fmla="*/ 12192000 w 12192000"/>
              <a:gd name="connsiteY2" fmla="*/ 520936 h 520936"/>
              <a:gd name="connsiteX3" fmla="*/ 0 w 12192000"/>
              <a:gd name="connsiteY3" fmla="*/ 520936 h 520936"/>
              <a:gd name="connsiteX4" fmla="*/ 0 w 12192000"/>
              <a:gd name="connsiteY4" fmla="*/ 0 h 520936"/>
              <a:gd name="connsiteX0" fmla="*/ 0 w 12192000"/>
              <a:gd name="connsiteY0" fmla="*/ 3171 h 524107"/>
              <a:gd name="connsiteX1" fmla="*/ 11054576 w 12192000"/>
              <a:gd name="connsiteY1" fmla="*/ 0 h 524107"/>
              <a:gd name="connsiteX2" fmla="*/ 12192000 w 12192000"/>
              <a:gd name="connsiteY2" fmla="*/ 3171 h 524107"/>
              <a:gd name="connsiteX3" fmla="*/ 12192000 w 12192000"/>
              <a:gd name="connsiteY3" fmla="*/ 524107 h 524107"/>
              <a:gd name="connsiteX4" fmla="*/ 0 w 12192000"/>
              <a:gd name="connsiteY4" fmla="*/ 524107 h 524107"/>
              <a:gd name="connsiteX5" fmla="*/ 0 w 12192000"/>
              <a:gd name="connsiteY5" fmla="*/ 3171 h 524107"/>
              <a:gd name="connsiteX0" fmla="*/ 0 w 12192000"/>
              <a:gd name="connsiteY0" fmla="*/ 6887 h 527823"/>
              <a:gd name="connsiteX1" fmla="*/ 11054576 w 12192000"/>
              <a:gd name="connsiteY1" fmla="*/ 3716 h 527823"/>
              <a:gd name="connsiteX2" fmla="*/ 11288751 w 12192000"/>
              <a:gd name="connsiteY2" fmla="*/ 0 h 527823"/>
              <a:gd name="connsiteX3" fmla="*/ 12192000 w 12192000"/>
              <a:gd name="connsiteY3" fmla="*/ 6887 h 527823"/>
              <a:gd name="connsiteX4" fmla="*/ 12192000 w 12192000"/>
              <a:gd name="connsiteY4" fmla="*/ 527823 h 527823"/>
              <a:gd name="connsiteX5" fmla="*/ 0 w 12192000"/>
              <a:gd name="connsiteY5" fmla="*/ 527823 h 527823"/>
              <a:gd name="connsiteX6" fmla="*/ 0 w 12192000"/>
              <a:gd name="connsiteY6" fmla="*/ 6887 h 527823"/>
              <a:gd name="connsiteX0" fmla="*/ 0 w 12192000"/>
              <a:gd name="connsiteY0" fmla="*/ 6887 h 527823"/>
              <a:gd name="connsiteX1" fmla="*/ 11054576 w 12192000"/>
              <a:gd name="connsiteY1" fmla="*/ 3716 h 527823"/>
              <a:gd name="connsiteX2" fmla="*/ 11288751 w 12192000"/>
              <a:gd name="connsiteY2" fmla="*/ 0 h 527823"/>
              <a:gd name="connsiteX3" fmla="*/ 11508059 w 12192000"/>
              <a:gd name="connsiteY3" fmla="*/ 7434 h 527823"/>
              <a:gd name="connsiteX4" fmla="*/ 12192000 w 12192000"/>
              <a:gd name="connsiteY4" fmla="*/ 6887 h 527823"/>
              <a:gd name="connsiteX5" fmla="*/ 12192000 w 12192000"/>
              <a:gd name="connsiteY5" fmla="*/ 527823 h 527823"/>
              <a:gd name="connsiteX6" fmla="*/ 0 w 12192000"/>
              <a:gd name="connsiteY6" fmla="*/ 527823 h 527823"/>
              <a:gd name="connsiteX7" fmla="*/ 0 w 12192000"/>
              <a:gd name="connsiteY7" fmla="*/ 6887 h 527823"/>
              <a:gd name="connsiteX0" fmla="*/ 0 w 12192000"/>
              <a:gd name="connsiteY0" fmla="*/ 3171 h 524107"/>
              <a:gd name="connsiteX1" fmla="*/ 11054576 w 12192000"/>
              <a:gd name="connsiteY1" fmla="*/ 0 h 524107"/>
              <a:gd name="connsiteX2" fmla="*/ 11296185 w 12192000"/>
              <a:gd name="connsiteY2" fmla="*/ 159836 h 524107"/>
              <a:gd name="connsiteX3" fmla="*/ 11508059 w 12192000"/>
              <a:gd name="connsiteY3" fmla="*/ 3718 h 524107"/>
              <a:gd name="connsiteX4" fmla="*/ 12192000 w 12192000"/>
              <a:gd name="connsiteY4" fmla="*/ 3171 h 524107"/>
              <a:gd name="connsiteX5" fmla="*/ 12192000 w 12192000"/>
              <a:gd name="connsiteY5" fmla="*/ 524107 h 524107"/>
              <a:gd name="connsiteX6" fmla="*/ 0 w 12192000"/>
              <a:gd name="connsiteY6" fmla="*/ 524107 h 524107"/>
              <a:gd name="connsiteX7" fmla="*/ 0 w 12192000"/>
              <a:gd name="connsiteY7" fmla="*/ 3171 h 524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24107">
                <a:moveTo>
                  <a:pt x="0" y="3171"/>
                </a:moveTo>
                <a:lnTo>
                  <a:pt x="11054576" y="0"/>
                </a:lnTo>
                <a:lnTo>
                  <a:pt x="11296185" y="159836"/>
                </a:lnTo>
                <a:lnTo>
                  <a:pt x="11508059" y="3718"/>
                </a:lnTo>
                <a:lnTo>
                  <a:pt x="12192000" y="3171"/>
                </a:lnTo>
                <a:lnTo>
                  <a:pt x="12192000" y="524107"/>
                </a:lnTo>
                <a:lnTo>
                  <a:pt x="0" y="524107"/>
                </a:lnTo>
                <a:lnTo>
                  <a:pt x="0" y="317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81586" y="6477000"/>
            <a:ext cx="8283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>
                <a:solidFill>
                  <a:schemeClr val="bg1"/>
                </a:solidFill>
                <a:latin typeface="Century Gothic" panose="020B0502020202020204" pitchFamily="34" charset="0"/>
                <a:ea typeface="Arial" charset="0"/>
                <a:cs typeface="Arial" charset="0"/>
              </a:rPr>
              <a:t>POURQUOI | OBJECTIFS &amp; AVANTAGES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5F3E196-B1D9-8F4F-B0FA-C6FA4D36C2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8554865"/>
              </p:ext>
            </p:extLst>
          </p:nvPr>
        </p:nvGraphicFramePr>
        <p:xfrm>
          <a:off x="503593" y="556598"/>
          <a:ext cx="11342664" cy="529829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671332">
                  <a:extLst>
                    <a:ext uri="{9D8B030D-6E8A-4147-A177-3AD203B41FA5}">
                      <a16:colId xmlns:a16="http://schemas.microsoft.com/office/drawing/2014/main" val="3376734339"/>
                    </a:ext>
                  </a:extLst>
                </a:gridCol>
                <a:gridCol w="5671332">
                  <a:extLst>
                    <a:ext uri="{9D8B030D-6E8A-4147-A177-3AD203B41FA5}">
                      <a16:colId xmlns:a16="http://schemas.microsoft.com/office/drawing/2014/main" val="781781287"/>
                    </a:ext>
                  </a:extLst>
                </a:gridCol>
              </a:tblGrid>
              <a:tr h="48166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400" noProof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entury Gothic"/>
                        </a:rPr>
                        <a:t> OBJECTIFS</a:t>
                      </a:r>
                      <a:endParaRPr lang="fr-FR" sz="2400" noProof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entury Gothic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400" noProof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entury Gothic"/>
                        </a:rPr>
                        <a:t> AVANTAGES</a:t>
                      </a:r>
                      <a:endParaRPr lang="fr-FR" sz="2400" noProof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entury Gothic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498337"/>
                  </a:ext>
                </a:extLst>
              </a:tr>
              <a:tr h="4816629">
                <a:tc>
                  <a:txBody>
                    <a:bodyPr/>
                    <a:lstStyle/>
                    <a:p>
                      <a:pPr marL="10223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fr-FR" sz="1800" b="0" noProof="0">
                        <a:solidFill>
                          <a:schemeClr val="tx1"/>
                        </a:solidFill>
                        <a:effectLst/>
                        <a:latin typeface="Century Gothic"/>
                      </a:endParaRPr>
                    </a:p>
                    <a:p>
                      <a:pPr marL="387985" marR="0" indent="-28575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fr-FR" sz="1800" b="0" noProof="0">
                          <a:solidFill>
                            <a:schemeClr val="tx1"/>
                          </a:solidFill>
                          <a:effectLst/>
                          <a:latin typeface="Century Gothic"/>
                        </a:rPr>
                        <a:t>Développer un algorithme capable de segmenter les haies et les arbres dans une zone géographique délimitée.</a:t>
                      </a:r>
                    </a:p>
                    <a:p>
                      <a:pPr marL="10223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fr-FR" sz="1800" b="0" noProof="0">
                        <a:solidFill>
                          <a:schemeClr val="tx1"/>
                        </a:solidFill>
                        <a:effectLst/>
                        <a:latin typeface="Century Gothic"/>
                      </a:endParaRPr>
                    </a:p>
                    <a:p>
                      <a:pPr marL="387985" marR="0" indent="-28575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fr-FR" sz="1800" b="0" noProof="0">
                          <a:solidFill>
                            <a:schemeClr val="tx1"/>
                          </a:solidFill>
                          <a:effectLst/>
                          <a:latin typeface="Century Gothic"/>
                        </a:rPr>
                        <a:t>Calculer des métriques clés : la hauteur totale et la taille des arbres, avec une granularité d'un mètre carré.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0223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fr-FR" sz="1800" b="0" noProof="0">
                        <a:solidFill>
                          <a:schemeClr val="tx1"/>
                        </a:solidFill>
                        <a:effectLst/>
                        <a:latin typeface="Century Gothic"/>
                      </a:endParaRPr>
                    </a:p>
                    <a:p>
                      <a:pPr marL="10223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b="0" noProof="0">
                          <a:solidFill>
                            <a:schemeClr val="tx1"/>
                          </a:solidFill>
                          <a:effectLst/>
                          <a:latin typeface="Century Gothic"/>
                        </a:rPr>
                        <a:t>Utilisation des techniques de l'</a:t>
                      </a:r>
                      <a:r>
                        <a:rPr lang="fr-FR" sz="1800" b="0" kern="1200" noProof="0">
                          <a:solidFill>
                            <a:schemeClr val="tx1"/>
                          </a:solidFill>
                          <a:effectLst/>
                          <a:latin typeface="Century Gothic"/>
                          <a:ea typeface="+mn-ea"/>
                          <a:cs typeface="+mn-cs"/>
                        </a:rPr>
                        <a:t>IA pour automatiser l'analyse des données </a:t>
                      </a:r>
                      <a:r>
                        <a:rPr lang="fr-FR" sz="1800" b="0" kern="1200" noProof="0" err="1">
                          <a:solidFill>
                            <a:schemeClr val="tx1"/>
                          </a:solidFill>
                          <a:effectLst/>
                          <a:latin typeface="Century Gothic"/>
                          <a:ea typeface="+mn-ea"/>
                          <a:cs typeface="+mn-cs"/>
                        </a:rPr>
                        <a:t>LiDAR</a:t>
                      </a:r>
                      <a:r>
                        <a:rPr lang="fr-FR" sz="1800" b="0" kern="1200" noProof="0">
                          <a:solidFill>
                            <a:schemeClr val="tx1"/>
                          </a:solidFill>
                          <a:effectLst/>
                          <a:latin typeface="Century Gothic"/>
                          <a:ea typeface="+mn-ea"/>
                          <a:cs typeface="+mn-cs"/>
                        </a:rPr>
                        <a:t> afin de : </a:t>
                      </a:r>
                    </a:p>
                    <a:p>
                      <a:pPr marL="10223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fr-FR" sz="1800" b="0" kern="1200" noProof="0">
                        <a:solidFill>
                          <a:schemeClr val="tx1"/>
                        </a:solidFill>
                        <a:effectLst/>
                        <a:latin typeface="Century Gothic"/>
                        <a:ea typeface="+mn-ea"/>
                        <a:cs typeface="+mn-cs"/>
                      </a:endParaRPr>
                    </a:p>
                    <a:p>
                      <a:pPr marL="387985" marR="0" lvl="0" indent="-28575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fr-FR" sz="1800" b="0" i="0" u="none" strike="noStrike" kern="1200" noProof="0">
                          <a:solidFill>
                            <a:schemeClr val="tx1"/>
                          </a:solidFill>
                          <a:effectLst/>
                          <a:latin typeface="Century Gothic"/>
                        </a:rPr>
                        <a:t>E</a:t>
                      </a:r>
                      <a:r>
                        <a:rPr lang="fr-FR" sz="1800" b="0" kern="1200" noProof="0">
                          <a:solidFill>
                            <a:schemeClr val="tx1"/>
                          </a:solidFill>
                          <a:effectLst/>
                          <a:latin typeface="Century Gothic"/>
                          <a:ea typeface="+mn-ea"/>
                          <a:cs typeface="+mn-cs"/>
                        </a:rPr>
                        <a:t>xtraire des caractéristiques de la végétation</a:t>
                      </a:r>
                      <a:endParaRPr lang="fr-FR"/>
                    </a:p>
                    <a:p>
                      <a:pPr marL="10223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fr-FR" sz="1800" b="0" noProof="0">
                        <a:solidFill>
                          <a:schemeClr val="tx1"/>
                        </a:solidFill>
                        <a:effectLst/>
                        <a:latin typeface="Century Gothic"/>
                      </a:endParaRPr>
                    </a:p>
                    <a:p>
                      <a:pPr marL="387985" marR="0" indent="-28575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fr-FR" sz="1800" b="0" noProof="0">
                          <a:solidFill>
                            <a:schemeClr val="tx1"/>
                          </a:solidFill>
                          <a:effectLst/>
                          <a:latin typeface="Century Gothic"/>
                        </a:rPr>
                        <a:t>I</a:t>
                      </a:r>
                      <a:r>
                        <a:rPr lang="fr-FR" sz="1800" b="0" i="0" u="none" strike="noStrike" noProof="0">
                          <a:solidFill>
                            <a:schemeClr val="tx1"/>
                          </a:solidFill>
                          <a:effectLst/>
                          <a:latin typeface="Century Gothic"/>
                        </a:rPr>
                        <a:t>dentifier des zones de densité végétale élevée </a:t>
                      </a:r>
                      <a:endParaRPr lang="fr-FR" sz="1800" b="0" i="0" u="none" strike="noStrike" noProof="0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  <a:p>
                      <a:pPr marL="10223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fr-FR" sz="1800" b="0" noProof="0">
                        <a:solidFill>
                          <a:schemeClr val="tx1"/>
                        </a:solidFill>
                        <a:effectLst/>
                        <a:latin typeface="Century Gothic"/>
                      </a:endParaRPr>
                    </a:p>
                    <a:p>
                      <a:pPr marL="387985" marR="0" indent="-28575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fr-FR" sz="1800" b="0" noProof="0">
                          <a:solidFill>
                            <a:schemeClr val="tx1"/>
                          </a:solidFill>
                          <a:effectLst/>
                          <a:latin typeface="Century Gothic"/>
                        </a:rPr>
                        <a:t>D</a:t>
                      </a:r>
                      <a:r>
                        <a:rPr lang="fr-FR" sz="1800" b="0" i="0" u="none" strike="noStrike" noProof="0">
                          <a:solidFill>
                            <a:schemeClr val="tx1"/>
                          </a:solidFill>
                          <a:effectLst/>
                          <a:latin typeface="Century Gothic"/>
                        </a:rPr>
                        <a:t>éterminer des seuils de risque.</a:t>
                      </a:r>
                      <a:endParaRPr lang="fr-FR" sz="1800" b="0" i="0" u="none" strike="noStrike" noProof="0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  <a:p>
                      <a:pPr marL="102235" marR="0" lv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fr-FR" sz="1800" b="0" noProof="0">
                        <a:solidFill>
                          <a:schemeClr val="tx1"/>
                        </a:solidFill>
                        <a:effectLst/>
                        <a:latin typeface="Century Gothic"/>
                      </a:endParaRPr>
                    </a:p>
                    <a:p>
                      <a:pPr marL="10223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fr-FR" sz="1800" b="0" noProof="0">
                        <a:solidFill>
                          <a:schemeClr val="tx1"/>
                        </a:solidFill>
                        <a:effectLst/>
                        <a:latin typeface="Century Gothic"/>
                      </a:endParaRPr>
                    </a:p>
                    <a:p>
                      <a:pPr marL="10223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fr-FR" sz="1800" b="0" noProof="0">
                        <a:solidFill>
                          <a:schemeClr val="tx1"/>
                        </a:solidFill>
                        <a:effectLst/>
                        <a:latin typeface="Century Gothic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E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6840110"/>
                  </a:ext>
                </a:extLst>
              </a:tr>
            </a:tbl>
          </a:graphicData>
        </a:graphic>
      </p:graphicFrame>
      <p:pic>
        <p:nvPicPr>
          <p:cNvPr id="6" name="Graphic 1" descr="Bullseye">
            <a:extLst>
              <a:ext uri="{FF2B5EF4-FFF2-40B4-BE49-F238E27FC236}">
                <a16:creationId xmlns:a16="http://schemas.microsoft.com/office/drawing/2014/main" id="{D0DCBCF8-8215-2443-AF48-74CCCC73054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35272" y="3964229"/>
            <a:ext cx="1828824" cy="1828823"/>
          </a:xfrm>
          <a:prstGeom prst="rect">
            <a:avLst/>
          </a:prstGeom>
        </p:spPr>
      </p:pic>
      <p:pic>
        <p:nvPicPr>
          <p:cNvPr id="9" name="Graphic 2" descr="Add">
            <a:extLst>
              <a:ext uri="{FF2B5EF4-FFF2-40B4-BE49-F238E27FC236}">
                <a16:creationId xmlns:a16="http://schemas.microsoft.com/office/drawing/2014/main" id="{073A36A2-E4BF-3044-8106-A6A728007BB9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846540" y="3968718"/>
            <a:ext cx="1828824" cy="1826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696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6333892"/>
            <a:ext cx="12192000" cy="524107"/>
          </a:xfrm>
          <a:custGeom>
            <a:avLst/>
            <a:gdLst>
              <a:gd name="connsiteX0" fmla="*/ 0 w 12192000"/>
              <a:gd name="connsiteY0" fmla="*/ 0 h 520936"/>
              <a:gd name="connsiteX1" fmla="*/ 12192000 w 12192000"/>
              <a:gd name="connsiteY1" fmla="*/ 0 h 520936"/>
              <a:gd name="connsiteX2" fmla="*/ 12192000 w 12192000"/>
              <a:gd name="connsiteY2" fmla="*/ 520936 h 520936"/>
              <a:gd name="connsiteX3" fmla="*/ 0 w 12192000"/>
              <a:gd name="connsiteY3" fmla="*/ 520936 h 520936"/>
              <a:gd name="connsiteX4" fmla="*/ 0 w 12192000"/>
              <a:gd name="connsiteY4" fmla="*/ 0 h 520936"/>
              <a:gd name="connsiteX0" fmla="*/ 0 w 12192000"/>
              <a:gd name="connsiteY0" fmla="*/ 3171 h 524107"/>
              <a:gd name="connsiteX1" fmla="*/ 11054576 w 12192000"/>
              <a:gd name="connsiteY1" fmla="*/ 0 h 524107"/>
              <a:gd name="connsiteX2" fmla="*/ 12192000 w 12192000"/>
              <a:gd name="connsiteY2" fmla="*/ 3171 h 524107"/>
              <a:gd name="connsiteX3" fmla="*/ 12192000 w 12192000"/>
              <a:gd name="connsiteY3" fmla="*/ 524107 h 524107"/>
              <a:gd name="connsiteX4" fmla="*/ 0 w 12192000"/>
              <a:gd name="connsiteY4" fmla="*/ 524107 h 524107"/>
              <a:gd name="connsiteX5" fmla="*/ 0 w 12192000"/>
              <a:gd name="connsiteY5" fmla="*/ 3171 h 524107"/>
              <a:gd name="connsiteX0" fmla="*/ 0 w 12192000"/>
              <a:gd name="connsiteY0" fmla="*/ 6887 h 527823"/>
              <a:gd name="connsiteX1" fmla="*/ 11054576 w 12192000"/>
              <a:gd name="connsiteY1" fmla="*/ 3716 h 527823"/>
              <a:gd name="connsiteX2" fmla="*/ 11288751 w 12192000"/>
              <a:gd name="connsiteY2" fmla="*/ 0 h 527823"/>
              <a:gd name="connsiteX3" fmla="*/ 12192000 w 12192000"/>
              <a:gd name="connsiteY3" fmla="*/ 6887 h 527823"/>
              <a:gd name="connsiteX4" fmla="*/ 12192000 w 12192000"/>
              <a:gd name="connsiteY4" fmla="*/ 527823 h 527823"/>
              <a:gd name="connsiteX5" fmla="*/ 0 w 12192000"/>
              <a:gd name="connsiteY5" fmla="*/ 527823 h 527823"/>
              <a:gd name="connsiteX6" fmla="*/ 0 w 12192000"/>
              <a:gd name="connsiteY6" fmla="*/ 6887 h 527823"/>
              <a:gd name="connsiteX0" fmla="*/ 0 w 12192000"/>
              <a:gd name="connsiteY0" fmla="*/ 6887 h 527823"/>
              <a:gd name="connsiteX1" fmla="*/ 11054576 w 12192000"/>
              <a:gd name="connsiteY1" fmla="*/ 3716 h 527823"/>
              <a:gd name="connsiteX2" fmla="*/ 11288751 w 12192000"/>
              <a:gd name="connsiteY2" fmla="*/ 0 h 527823"/>
              <a:gd name="connsiteX3" fmla="*/ 11508059 w 12192000"/>
              <a:gd name="connsiteY3" fmla="*/ 7434 h 527823"/>
              <a:gd name="connsiteX4" fmla="*/ 12192000 w 12192000"/>
              <a:gd name="connsiteY4" fmla="*/ 6887 h 527823"/>
              <a:gd name="connsiteX5" fmla="*/ 12192000 w 12192000"/>
              <a:gd name="connsiteY5" fmla="*/ 527823 h 527823"/>
              <a:gd name="connsiteX6" fmla="*/ 0 w 12192000"/>
              <a:gd name="connsiteY6" fmla="*/ 527823 h 527823"/>
              <a:gd name="connsiteX7" fmla="*/ 0 w 12192000"/>
              <a:gd name="connsiteY7" fmla="*/ 6887 h 527823"/>
              <a:gd name="connsiteX0" fmla="*/ 0 w 12192000"/>
              <a:gd name="connsiteY0" fmla="*/ 3171 h 524107"/>
              <a:gd name="connsiteX1" fmla="*/ 11054576 w 12192000"/>
              <a:gd name="connsiteY1" fmla="*/ 0 h 524107"/>
              <a:gd name="connsiteX2" fmla="*/ 11296185 w 12192000"/>
              <a:gd name="connsiteY2" fmla="*/ 159836 h 524107"/>
              <a:gd name="connsiteX3" fmla="*/ 11508059 w 12192000"/>
              <a:gd name="connsiteY3" fmla="*/ 3718 h 524107"/>
              <a:gd name="connsiteX4" fmla="*/ 12192000 w 12192000"/>
              <a:gd name="connsiteY4" fmla="*/ 3171 h 524107"/>
              <a:gd name="connsiteX5" fmla="*/ 12192000 w 12192000"/>
              <a:gd name="connsiteY5" fmla="*/ 524107 h 524107"/>
              <a:gd name="connsiteX6" fmla="*/ 0 w 12192000"/>
              <a:gd name="connsiteY6" fmla="*/ 524107 h 524107"/>
              <a:gd name="connsiteX7" fmla="*/ 0 w 12192000"/>
              <a:gd name="connsiteY7" fmla="*/ 3171 h 524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24107">
                <a:moveTo>
                  <a:pt x="0" y="3171"/>
                </a:moveTo>
                <a:lnTo>
                  <a:pt x="11054576" y="0"/>
                </a:lnTo>
                <a:lnTo>
                  <a:pt x="11296185" y="159836"/>
                </a:lnTo>
                <a:lnTo>
                  <a:pt x="11508059" y="3718"/>
                </a:lnTo>
                <a:lnTo>
                  <a:pt x="12192000" y="3171"/>
                </a:lnTo>
                <a:lnTo>
                  <a:pt x="12192000" y="524107"/>
                </a:lnTo>
                <a:lnTo>
                  <a:pt x="0" y="524107"/>
                </a:lnTo>
                <a:lnTo>
                  <a:pt x="0" y="317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81586" y="6477000"/>
            <a:ext cx="8283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>
                <a:solidFill>
                  <a:schemeClr val="bg1"/>
                </a:solidFill>
                <a:latin typeface="Century Gothic" panose="020B0502020202020204" pitchFamily="34" charset="0"/>
                <a:ea typeface="Arial" charset="0"/>
                <a:cs typeface="Arial" charset="0"/>
              </a:rPr>
              <a:t>QUOI | CHAMP D’APPLICATION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5F3E196-B1D9-8F4F-B0FA-C6FA4D36C2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7340024"/>
              </p:ext>
            </p:extLst>
          </p:nvPr>
        </p:nvGraphicFramePr>
        <p:xfrm>
          <a:off x="503593" y="556598"/>
          <a:ext cx="11342664" cy="529829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671332">
                  <a:extLst>
                    <a:ext uri="{9D8B030D-6E8A-4147-A177-3AD203B41FA5}">
                      <a16:colId xmlns:a16="http://schemas.microsoft.com/office/drawing/2014/main" val="3376734339"/>
                    </a:ext>
                  </a:extLst>
                </a:gridCol>
                <a:gridCol w="5671332">
                  <a:extLst>
                    <a:ext uri="{9D8B030D-6E8A-4147-A177-3AD203B41FA5}">
                      <a16:colId xmlns:a16="http://schemas.microsoft.com/office/drawing/2014/main" val="781781287"/>
                    </a:ext>
                  </a:extLst>
                </a:gridCol>
              </a:tblGrid>
              <a:tr h="48166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entury Gothic" panose="020B0502020202020204" pitchFamily="34" charset="0"/>
                        </a:rPr>
                        <a:t> DANS LE CHAMP D’APPLICATION</a:t>
                      </a:r>
                      <a:endParaRPr lang="en-US" sz="24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entury Gothic" panose="020B0502020202020204" pitchFamily="34" charset="0"/>
                        </a:rPr>
                        <a:t> HORS DU CHAMP</a:t>
                      </a:r>
                      <a:endParaRPr lang="en-US" sz="24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498337"/>
                  </a:ext>
                </a:extLst>
              </a:tr>
              <a:tr h="4816629">
                <a:tc>
                  <a:txBody>
                    <a:bodyPr/>
                    <a:lstStyle/>
                    <a:p>
                      <a:pPr marL="10223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 </a:t>
                      </a:r>
                    </a:p>
                    <a:p>
                      <a:pPr marL="387985" marR="0" indent="-28575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err="1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Programme</a:t>
                      </a: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 Python</a:t>
                      </a:r>
                    </a:p>
                    <a:p>
                      <a:pPr marL="387985" marR="0" indent="-28575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err="1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Bibliographie</a:t>
                      </a: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résumés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0223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 </a:t>
                      </a:r>
                    </a:p>
                    <a:p>
                      <a:pPr marL="387985" marR="0" indent="-28575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err="1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Élément</a:t>
                      </a: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 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E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6840110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E3066DCD-31D9-1940-8CB0-FE9C2DAAA120}"/>
              </a:ext>
            </a:extLst>
          </p:cNvPr>
          <p:cNvSpPr txBox="1"/>
          <p:nvPr/>
        </p:nvSpPr>
        <p:spPr>
          <a:xfrm>
            <a:off x="8311510" y="0"/>
            <a:ext cx="357571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600">
                <a:solidFill>
                  <a:schemeClr val="tx2">
                    <a:lumMod val="40000"/>
                    <a:lumOff val="60000"/>
                  </a:schemeClr>
                </a:solidFill>
                <a:latin typeface="Century Gothic" panose="020B0502020202020204" pitchFamily="34" charset="0"/>
              </a:rPr>
              <a:t>QUOI</a:t>
            </a:r>
          </a:p>
        </p:txBody>
      </p:sp>
      <p:pic>
        <p:nvPicPr>
          <p:cNvPr id="10" name="Graphic 4" descr="Research">
            <a:extLst>
              <a:ext uri="{FF2B5EF4-FFF2-40B4-BE49-F238E27FC236}">
                <a16:creationId xmlns:a16="http://schemas.microsoft.com/office/drawing/2014/main" id="{BB41D38A-BA2C-A24A-A0F6-80D09621F22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69559" y="3972377"/>
            <a:ext cx="1828824" cy="1828824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A54C6D69-65AB-154E-997A-15B0E9B4E6A4}"/>
              </a:ext>
            </a:extLst>
          </p:cNvPr>
          <p:cNvGrpSpPr/>
          <p:nvPr/>
        </p:nvGrpSpPr>
        <p:grpSpPr>
          <a:xfrm>
            <a:off x="8730966" y="4149924"/>
            <a:ext cx="2867280" cy="1445658"/>
            <a:chOff x="0" y="0"/>
            <a:chExt cx="2121298" cy="1069573"/>
          </a:xfrm>
        </p:grpSpPr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39C19F30-AE90-8342-A62B-CA849A66A23B}"/>
                </a:ext>
              </a:extLst>
            </p:cNvPr>
            <p:cNvSpPr/>
            <p:nvPr/>
          </p:nvSpPr>
          <p:spPr>
            <a:xfrm>
              <a:off x="648182" y="0"/>
              <a:ext cx="1068223" cy="1069573"/>
            </a:xfrm>
            <a:custGeom>
              <a:avLst/>
              <a:gdLst>
                <a:gd name="connsiteX0" fmla="*/ 873481 w 1068223"/>
                <a:gd name="connsiteY0" fmla="*/ 739827 h 1069573"/>
                <a:gd name="connsiteX1" fmla="*/ 789779 w 1068223"/>
                <a:gd name="connsiteY1" fmla="*/ 714177 h 1069573"/>
                <a:gd name="connsiteX2" fmla="*/ 729027 w 1068223"/>
                <a:gd name="connsiteY2" fmla="*/ 654775 h 1069573"/>
                <a:gd name="connsiteX3" fmla="*/ 812729 w 1068223"/>
                <a:gd name="connsiteY3" fmla="*/ 409068 h 1069573"/>
                <a:gd name="connsiteX4" fmla="*/ 407718 w 1068223"/>
                <a:gd name="connsiteY4" fmla="*/ 7 h 1069573"/>
                <a:gd name="connsiteX5" fmla="*/ 7 w 1068223"/>
                <a:gd name="connsiteY5" fmla="*/ 405018 h 1069573"/>
                <a:gd name="connsiteX6" fmla="*/ 405018 w 1068223"/>
                <a:gd name="connsiteY6" fmla="*/ 812729 h 1069573"/>
                <a:gd name="connsiteX7" fmla="*/ 653425 w 1068223"/>
                <a:gd name="connsiteY7" fmla="*/ 729027 h 1069573"/>
                <a:gd name="connsiteX8" fmla="*/ 712827 w 1068223"/>
                <a:gd name="connsiteY8" fmla="*/ 788429 h 1069573"/>
                <a:gd name="connsiteX9" fmla="*/ 738477 w 1068223"/>
                <a:gd name="connsiteY9" fmla="*/ 873481 h 1069573"/>
                <a:gd name="connsiteX10" fmla="*/ 907232 w 1068223"/>
                <a:gd name="connsiteY10" fmla="*/ 1042236 h 1069573"/>
                <a:gd name="connsiteX11" fmla="*/ 1040886 w 1068223"/>
                <a:gd name="connsiteY11" fmla="*/ 1042236 h 1069573"/>
                <a:gd name="connsiteX12" fmla="*/ 1040886 w 1068223"/>
                <a:gd name="connsiteY12" fmla="*/ 908582 h 1069573"/>
                <a:gd name="connsiteX13" fmla="*/ 873481 w 1068223"/>
                <a:gd name="connsiteY13" fmla="*/ 739827 h 1069573"/>
                <a:gd name="connsiteX14" fmla="*/ 407718 w 1068223"/>
                <a:gd name="connsiteY14" fmla="*/ 731727 h 1069573"/>
                <a:gd name="connsiteX15" fmla="*/ 83710 w 1068223"/>
                <a:gd name="connsiteY15" fmla="*/ 407718 h 1069573"/>
                <a:gd name="connsiteX16" fmla="*/ 407718 w 1068223"/>
                <a:gd name="connsiteY16" fmla="*/ 83710 h 1069573"/>
                <a:gd name="connsiteX17" fmla="*/ 731727 w 1068223"/>
                <a:gd name="connsiteY17" fmla="*/ 407718 h 1069573"/>
                <a:gd name="connsiteX18" fmla="*/ 407718 w 1068223"/>
                <a:gd name="connsiteY18" fmla="*/ 731727 h 1069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68223" h="1069573">
                  <a:moveTo>
                    <a:pt x="873481" y="739827"/>
                  </a:moveTo>
                  <a:cubicBezTo>
                    <a:pt x="851881" y="718227"/>
                    <a:pt x="819480" y="707427"/>
                    <a:pt x="789779" y="714177"/>
                  </a:cubicBezTo>
                  <a:lnTo>
                    <a:pt x="729027" y="654775"/>
                  </a:lnTo>
                  <a:cubicBezTo>
                    <a:pt x="783029" y="584573"/>
                    <a:pt x="812729" y="498171"/>
                    <a:pt x="812729" y="409068"/>
                  </a:cubicBezTo>
                  <a:cubicBezTo>
                    <a:pt x="814079" y="183612"/>
                    <a:pt x="631825" y="1357"/>
                    <a:pt x="407718" y="7"/>
                  </a:cubicBezTo>
                  <a:cubicBezTo>
                    <a:pt x="183612" y="-1343"/>
                    <a:pt x="1357" y="180912"/>
                    <a:pt x="7" y="405018"/>
                  </a:cubicBezTo>
                  <a:cubicBezTo>
                    <a:pt x="-1343" y="629124"/>
                    <a:pt x="180912" y="811379"/>
                    <a:pt x="405018" y="812729"/>
                  </a:cubicBezTo>
                  <a:cubicBezTo>
                    <a:pt x="494121" y="812729"/>
                    <a:pt x="581873" y="783029"/>
                    <a:pt x="653425" y="729027"/>
                  </a:cubicBezTo>
                  <a:lnTo>
                    <a:pt x="712827" y="788429"/>
                  </a:lnTo>
                  <a:cubicBezTo>
                    <a:pt x="707427" y="819480"/>
                    <a:pt x="716877" y="850530"/>
                    <a:pt x="738477" y="873481"/>
                  </a:cubicBezTo>
                  <a:lnTo>
                    <a:pt x="907232" y="1042236"/>
                  </a:lnTo>
                  <a:cubicBezTo>
                    <a:pt x="943683" y="1078687"/>
                    <a:pt x="1004435" y="1078687"/>
                    <a:pt x="1040886" y="1042236"/>
                  </a:cubicBezTo>
                  <a:cubicBezTo>
                    <a:pt x="1077337" y="1005785"/>
                    <a:pt x="1077337" y="945033"/>
                    <a:pt x="1040886" y="908582"/>
                  </a:cubicBezTo>
                  <a:lnTo>
                    <a:pt x="873481" y="739827"/>
                  </a:lnTo>
                  <a:close/>
                  <a:moveTo>
                    <a:pt x="407718" y="731727"/>
                  </a:moveTo>
                  <a:cubicBezTo>
                    <a:pt x="228164" y="731727"/>
                    <a:pt x="83710" y="587273"/>
                    <a:pt x="83710" y="407718"/>
                  </a:cubicBezTo>
                  <a:cubicBezTo>
                    <a:pt x="83710" y="228164"/>
                    <a:pt x="228164" y="83710"/>
                    <a:pt x="407718" y="83710"/>
                  </a:cubicBezTo>
                  <a:cubicBezTo>
                    <a:pt x="587273" y="83710"/>
                    <a:pt x="731727" y="228164"/>
                    <a:pt x="731727" y="407718"/>
                  </a:cubicBezTo>
                  <a:cubicBezTo>
                    <a:pt x="731727" y="585923"/>
                    <a:pt x="585923" y="731727"/>
                    <a:pt x="407718" y="731727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13494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1049BC2D-07CB-F44A-96D1-2FD969771D8F}"/>
                </a:ext>
              </a:extLst>
            </p:cNvPr>
            <p:cNvSpPr/>
            <p:nvPr/>
          </p:nvSpPr>
          <p:spPr>
            <a:xfrm>
              <a:off x="0" y="196769"/>
              <a:ext cx="581865" cy="427128"/>
            </a:xfrm>
            <a:custGeom>
              <a:avLst/>
              <a:gdLst>
                <a:gd name="connsiteX0" fmla="*/ 580516 w 581865"/>
                <a:gd name="connsiteY0" fmla="*/ 186822 h 427128"/>
                <a:gd name="connsiteX1" fmla="*/ 503564 w 581865"/>
                <a:gd name="connsiteY1" fmla="*/ 186822 h 427128"/>
                <a:gd name="connsiteX2" fmla="*/ 486013 w 581865"/>
                <a:gd name="connsiteY2" fmla="*/ 197623 h 427128"/>
                <a:gd name="connsiteX3" fmla="*/ 434712 w 581865"/>
                <a:gd name="connsiteY3" fmla="*/ 252974 h 427128"/>
                <a:gd name="connsiteX4" fmla="*/ 391511 w 581865"/>
                <a:gd name="connsiteY4" fmla="*/ 103120 h 427128"/>
                <a:gd name="connsiteX5" fmla="*/ 361810 w 581865"/>
                <a:gd name="connsiteY5" fmla="*/ 86920 h 427128"/>
                <a:gd name="connsiteX6" fmla="*/ 345609 w 581865"/>
                <a:gd name="connsiteY6" fmla="*/ 101770 h 427128"/>
                <a:gd name="connsiteX7" fmla="*/ 264607 w 581865"/>
                <a:gd name="connsiteY7" fmla="*/ 316426 h 427128"/>
                <a:gd name="connsiteX8" fmla="*/ 209256 w 581865"/>
                <a:gd name="connsiteY8" fmla="*/ 19418 h 427128"/>
                <a:gd name="connsiteX9" fmla="*/ 182255 w 581865"/>
                <a:gd name="connsiteY9" fmla="*/ 517 h 427128"/>
                <a:gd name="connsiteX10" fmla="*/ 163354 w 581865"/>
                <a:gd name="connsiteY10" fmla="*/ 16718 h 427128"/>
                <a:gd name="connsiteX11" fmla="*/ 105303 w 581865"/>
                <a:gd name="connsiteY11" fmla="*/ 186822 h 427128"/>
                <a:gd name="connsiteX12" fmla="*/ 0 w 581865"/>
                <a:gd name="connsiteY12" fmla="*/ 186822 h 427128"/>
                <a:gd name="connsiteX13" fmla="*/ 0 w 581865"/>
                <a:gd name="connsiteY13" fmla="*/ 240824 h 427128"/>
                <a:gd name="connsiteX14" fmla="*/ 122853 w 581865"/>
                <a:gd name="connsiteY14" fmla="*/ 240824 h 427128"/>
                <a:gd name="connsiteX15" fmla="*/ 145804 w 581865"/>
                <a:gd name="connsiteY15" fmla="*/ 220573 h 427128"/>
                <a:gd name="connsiteX16" fmla="*/ 179555 w 581865"/>
                <a:gd name="connsiteY16" fmla="*/ 117971 h 427128"/>
                <a:gd name="connsiteX17" fmla="*/ 233556 w 581865"/>
                <a:gd name="connsiteY17" fmla="*/ 408228 h 427128"/>
                <a:gd name="connsiteX18" fmla="*/ 255157 w 581865"/>
                <a:gd name="connsiteY18" fmla="*/ 427129 h 427128"/>
                <a:gd name="connsiteX19" fmla="*/ 257857 w 581865"/>
                <a:gd name="connsiteY19" fmla="*/ 427129 h 427128"/>
                <a:gd name="connsiteX20" fmla="*/ 280808 w 581865"/>
                <a:gd name="connsiteY20" fmla="*/ 412278 h 427128"/>
                <a:gd name="connsiteX21" fmla="*/ 367210 w 581865"/>
                <a:gd name="connsiteY21" fmla="*/ 185472 h 427128"/>
                <a:gd name="connsiteX22" fmla="*/ 402311 w 581865"/>
                <a:gd name="connsiteY22" fmla="*/ 306976 h 427128"/>
                <a:gd name="connsiteX23" fmla="*/ 432012 w 581865"/>
                <a:gd name="connsiteY23" fmla="*/ 323176 h 427128"/>
                <a:gd name="connsiteX24" fmla="*/ 442812 w 581865"/>
                <a:gd name="connsiteY24" fmla="*/ 316426 h 427128"/>
                <a:gd name="connsiteX25" fmla="*/ 515714 w 581865"/>
                <a:gd name="connsiteY25" fmla="*/ 240824 h 427128"/>
                <a:gd name="connsiteX26" fmla="*/ 581866 w 581865"/>
                <a:gd name="connsiteY26" fmla="*/ 240824 h 427128"/>
                <a:gd name="connsiteX27" fmla="*/ 581866 w 581865"/>
                <a:gd name="connsiteY27" fmla="*/ 186822 h 427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81865" h="427128">
                  <a:moveTo>
                    <a:pt x="580516" y="186822"/>
                  </a:moveTo>
                  <a:lnTo>
                    <a:pt x="503564" y="186822"/>
                  </a:lnTo>
                  <a:cubicBezTo>
                    <a:pt x="496813" y="188172"/>
                    <a:pt x="490063" y="192223"/>
                    <a:pt x="486013" y="197623"/>
                  </a:cubicBezTo>
                  <a:lnTo>
                    <a:pt x="434712" y="252974"/>
                  </a:lnTo>
                  <a:lnTo>
                    <a:pt x="391511" y="103120"/>
                  </a:lnTo>
                  <a:cubicBezTo>
                    <a:pt x="387460" y="90970"/>
                    <a:pt x="373960" y="82870"/>
                    <a:pt x="361810" y="86920"/>
                  </a:cubicBezTo>
                  <a:cubicBezTo>
                    <a:pt x="355060" y="89620"/>
                    <a:pt x="348309" y="93670"/>
                    <a:pt x="345609" y="101770"/>
                  </a:cubicBezTo>
                  <a:lnTo>
                    <a:pt x="264607" y="316426"/>
                  </a:lnTo>
                  <a:lnTo>
                    <a:pt x="209256" y="19418"/>
                  </a:lnTo>
                  <a:cubicBezTo>
                    <a:pt x="206556" y="5917"/>
                    <a:pt x="194405" y="-2183"/>
                    <a:pt x="182255" y="517"/>
                  </a:cubicBezTo>
                  <a:cubicBezTo>
                    <a:pt x="174155" y="1867"/>
                    <a:pt x="167405" y="8618"/>
                    <a:pt x="163354" y="16718"/>
                  </a:cubicBezTo>
                  <a:lnTo>
                    <a:pt x="105303" y="186822"/>
                  </a:lnTo>
                  <a:lnTo>
                    <a:pt x="0" y="186822"/>
                  </a:lnTo>
                  <a:lnTo>
                    <a:pt x="0" y="240824"/>
                  </a:lnTo>
                  <a:lnTo>
                    <a:pt x="122853" y="240824"/>
                  </a:lnTo>
                  <a:cubicBezTo>
                    <a:pt x="133654" y="239474"/>
                    <a:pt x="143104" y="231374"/>
                    <a:pt x="145804" y="220573"/>
                  </a:cubicBezTo>
                  <a:lnTo>
                    <a:pt x="179555" y="117971"/>
                  </a:lnTo>
                  <a:lnTo>
                    <a:pt x="233556" y="408228"/>
                  </a:lnTo>
                  <a:cubicBezTo>
                    <a:pt x="234906" y="419029"/>
                    <a:pt x="244357" y="427129"/>
                    <a:pt x="255157" y="427129"/>
                  </a:cubicBezTo>
                  <a:lnTo>
                    <a:pt x="257857" y="427129"/>
                  </a:lnTo>
                  <a:cubicBezTo>
                    <a:pt x="267307" y="427129"/>
                    <a:pt x="276757" y="421729"/>
                    <a:pt x="280808" y="412278"/>
                  </a:cubicBezTo>
                  <a:lnTo>
                    <a:pt x="367210" y="185472"/>
                  </a:lnTo>
                  <a:lnTo>
                    <a:pt x="402311" y="306976"/>
                  </a:lnTo>
                  <a:cubicBezTo>
                    <a:pt x="406361" y="319126"/>
                    <a:pt x="418511" y="327226"/>
                    <a:pt x="432012" y="323176"/>
                  </a:cubicBezTo>
                  <a:cubicBezTo>
                    <a:pt x="436062" y="321826"/>
                    <a:pt x="440112" y="319126"/>
                    <a:pt x="442812" y="316426"/>
                  </a:cubicBezTo>
                  <a:lnTo>
                    <a:pt x="515714" y="240824"/>
                  </a:lnTo>
                  <a:lnTo>
                    <a:pt x="581866" y="240824"/>
                  </a:lnTo>
                  <a:lnTo>
                    <a:pt x="581866" y="186822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13494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AE9FE96F-6552-7943-9C0D-70B38D23A9C0}"/>
                </a:ext>
              </a:extLst>
            </p:cNvPr>
            <p:cNvSpPr/>
            <p:nvPr/>
          </p:nvSpPr>
          <p:spPr>
            <a:xfrm>
              <a:off x="1539433" y="196769"/>
              <a:ext cx="581865" cy="427128"/>
            </a:xfrm>
            <a:custGeom>
              <a:avLst/>
              <a:gdLst>
                <a:gd name="connsiteX0" fmla="*/ 580516 w 581865"/>
                <a:gd name="connsiteY0" fmla="*/ 186822 h 427128"/>
                <a:gd name="connsiteX1" fmla="*/ 503564 w 581865"/>
                <a:gd name="connsiteY1" fmla="*/ 186822 h 427128"/>
                <a:gd name="connsiteX2" fmla="*/ 486013 w 581865"/>
                <a:gd name="connsiteY2" fmla="*/ 197623 h 427128"/>
                <a:gd name="connsiteX3" fmla="*/ 434712 w 581865"/>
                <a:gd name="connsiteY3" fmla="*/ 252974 h 427128"/>
                <a:gd name="connsiteX4" fmla="*/ 391511 w 581865"/>
                <a:gd name="connsiteY4" fmla="*/ 103120 h 427128"/>
                <a:gd name="connsiteX5" fmla="*/ 361810 w 581865"/>
                <a:gd name="connsiteY5" fmla="*/ 86920 h 427128"/>
                <a:gd name="connsiteX6" fmla="*/ 345609 w 581865"/>
                <a:gd name="connsiteY6" fmla="*/ 101770 h 427128"/>
                <a:gd name="connsiteX7" fmla="*/ 264607 w 581865"/>
                <a:gd name="connsiteY7" fmla="*/ 316426 h 427128"/>
                <a:gd name="connsiteX8" fmla="*/ 209256 w 581865"/>
                <a:gd name="connsiteY8" fmla="*/ 19418 h 427128"/>
                <a:gd name="connsiteX9" fmla="*/ 182255 w 581865"/>
                <a:gd name="connsiteY9" fmla="*/ 517 h 427128"/>
                <a:gd name="connsiteX10" fmla="*/ 163354 w 581865"/>
                <a:gd name="connsiteY10" fmla="*/ 16718 h 427128"/>
                <a:gd name="connsiteX11" fmla="*/ 105303 w 581865"/>
                <a:gd name="connsiteY11" fmla="*/ 186822 h 427128"/>
                <a:gd name="connsiteX12" fmla="*/ 0 w 581865"/>
                <a:gd name="connsiteY12" fmla="*/ 186822 h 427128"/>
                <a:gd name="connsiteX13" fmla="*/ 0 w 581865"/>
                <a:gd name="connsiteY13" fmla="*/ 240824 h 427128"/>
                <a:gd name="connsiteX14" fmla="*/ 122853 w 581865"/>
                <a:gd name="connsiteY14" fmla="*/ 240824 h 427128"/>
                <a:gd name="connsiteX15" fmla="*/ 145804 w 581865"/>
                <a:gd name="connsiteY15" fmla="*/ 220573 h 427128"/>
                <a:gd name="connsiteX16" fmla="*/ 179555 w 581865"/>
                <a:gd name="connsiteY16" fmla="*/ 117971 h 427128"/>
                <a:gd name="connsiteX17" fmla="*/ 233556 w 581865"/>
                <a:gd name="connsiteY17" fmla="*/ 408228 h 427128"/>
                <a:gd name="connsiteX18" fmla="*/ 255157 w 581865"/>
                <a:gd name="connsiteY18" fmla="*/ 427129 h 427128"/>
                <a:gd name="connsiteX19" fmla="*/ 257857 w 581865"/>
                <a:gd name="connsiteY19" fmla="*/ 427129 h 427128"/>
                <a:gd name="connsiteX20" fmla="*/ 280808 w 581865"/>
                <a:gd name="connsiteY20" fmla="*/ 412278 h 427128"/>
                <a:gd name="connsiteX21" fmla="*/ 367210 w 581865"/>
                <a:gd name="connsiteY21" fmla="*/ 185472 h 427128"/>
                <a:gd name="connsiteX22" fmla="*/ 402311 w 581865"/>
                <a:gd name="connsiteY22" fmla="*/ 306976 h 427128"/>
                <a:gd name="connsiteX23" fmla="*/ 432012 w 581865"/>
                <a:gd name="connsiteY23" fmla="*/ 323176 h 427128"/>
                <a:gd name="connsiteX24" fmla="*/ 442812 w 581865"/>
                <a:gd name="connsiteY24" fmla="*/ 316426 h 427128"/>
                <a:gd name="connsiteX25" fmla="*/ 515714 w 581865"/>
                <a:gd name="connsiteY25" fmla="*/ 240824 h 427128"/>
                <a:gd name="connsiteX26" fmla="*/ 581866 w 581865"/>
                <a:gd name="connsiteY26" fmla="*/ 240824 h 427128"/>
                <a:gd name="connsiteX27" fmla="*/ 581866 w 581865"/>
                <a:gd name="connsiteY27" fmla="*/ 186822 h 427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81865" h="427128">
                  <a:moveTo>
                    <a:pt x="580516" y="186822"/>
                  </a:moveTo>
                  <a:lnTo>
                    <a:pt x="503564" y="186822"/>
                  </a:lnTo>
                  <a:cubicBezTo>
                    <a:pt x="496813" y="188172"/>
                    <a:pt x="490063" y="192223"/>
                    <a:pt x="486013" y="197623"/>
                  </a:cubicBezTo>
                  <a:lnTo>
                    <a:pt x="434712" y="252974"/>
                  </a:lnTo>
                  <a:lnTo>
                    <a:pt x="391511" y="103120"/>
                  </a:lnTo>
                  <a:cubicBezTo>
                    <a:pt x="387460" y="90970"/>
                    <a:pt x="373960" y="82870"/>
                    <a:pt x="361810" y="86920"/>
                  </a:cubicBezTo>
                  <a:cubicBezTo>
                    <a:pt x="355060" y="89620"/>
                    <a:pt x="348309" y="93670"/>
                    <a:pt x="345609" y="101770"/>
                  </a:cubicBezTo>
                  <a:lnTo>
                    <a:pt x="264607" y="316426"/>
                  </a:lnTo>
                  <a:lnTo>
                    <a:pt x="209256" y="19418"/>
                  </a:lnTo>
                  <a:cubicBezTo>
                    <a:pt x="206556" y="5917"/>
                    <a:pt x="194405" y="-2183"/>
                    <a:pt x="182255" y="517"/>
                  </a:cubicBezTo>
                  <a:cubicBezTo>
                    <a:pt x="174155" y="1867"/>
                    <a:pt x="167405" y="8618"/>
                    <a:pt x="163354" y="16718"/>
                  </a:cubicBezTo>
                  <a:lnTo>
                    <a:pt x="105303" y="186822"/>
                  </a:lnTo>
                  <a:lnTo>
                    <a:pt x="0" y="186822"/>
                  </a:lnTo>
                  <a:lnTo>
                    <a:pt x="0" y="240824"/>
                  </a:lnTo>
                  <a:lnTo>
                    <a:pt x="122853" y="240824"/>
                  </a:lnTo>
                  <a:cubicBezTo>
                    <a:pt x="133654" y="239474"/>
                    <a:pt x="143104" y="231374"/>
                    <a:pt x="145804" y="220573"/>
                  </a:cubicBezTo>
                  <a:lnTo>
                    <a:pt x="179555" y="117971"/>
                  </a:lnTo>
                  <a:lnTo>
                    <a:pt x="233556" y="408228"/>
                  </a:lnTo>
                  <a:cubicBezTo>
                    <a:pt x="234906" y="419029"/>
                    <a:pt x="244357" y="427129"/>
                    <a:pt x="255157" y="427129"/>
                  </a:cubicBezTo>
                  <a:lnTo>
                    <a:pt x="257857" y="427129"/>
                  </a:lnTo>
                  <a:cubicBezTo>
                    <a:pt x="267307" y="427129"/>
                    <a:pt x="276757" y="421729"/>
                    <a:pt x="280808" y="412278"/>
                  </a:cubicBezTo>
                  <a:lnTo>
                    <a:pt x="367210" y="185472"/>
                  </a:lnTo>
                  <a:lnTo>
                    <a:pt x="402311" y="306976"/>
                  </a:lnTo>
                  <a:cubicBezTo>
                    <a:pt x="406361" y="319126"/>
                    <a:pt x="418511" y="327226"/>
                    <a:pt x="432012" y="323176"/>
                  </a:cubicBezTo>
                  <a:cubicBezTo>
                    <a:pt x="436062" y="321826"/>
                    <a:pt x="440112" y="319126"/>
                    <a:pt x="442812" y="316426"/>
                  </a:cubicBezTo>
                  <a:lnTo>
                    <a:pt x="515714" y="240824"/>
                  </a:lnTo>
                  <a:lnTo>
                    <a:pt x="581866" y="240824"/>
                  </a:lnTo>
                  <a:lnTo>
                    <a:pt x="581866" y="186822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13494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42638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6333892"/>
            <a:ext cx="12192000" cy="524107"/>
          </a:xfrm>
          <a:custGeom>
            <a:avLst/>
            <a:gdLst>
              <a:gd name="connsiteX0" fmla="*/ 0 w 12192000"/>
              <a:gd name="connsiteY0" fmla="*/ 0 h 520936"/>
              <a:gd name="connsiteX1" fmla="*/ 12192000 w 12192000"/>
              <a:gd name="connsiteY1" fmla="*/ 0 h 520936"/>
              <a:gd name="connsiteX2" fmla="*/ 12192000 w 12192000"/>
              <a:gd name="connsiteY2" fmla="*/ 520936 h 520936"/>
              <a:gd name="connsiteX3" fmla="*/ 0 w 12192000"/>
              <a:gd name="connsiteY3" fmla="*/ 520936 h 520936"/>
              <a:gd name="connsiteX4" fmla="*/ 0 w 12192000"/>
              <a:gd name="connsiteY4" fmla="*/ 0 h 520936"/>
              <a:gd name="connsiteX0" fmla="*/ 0 w 12192000"/>
              <a:gd name="connsiteY0" fmla="*/ 3171 h 524107"/>
              <a:gd name="connsiteX1" fmla="*/ 11054576 w 12192000"/>
              <a:gd name="connsiteY1" fmla="*/ 0 h 524107"/>
              <a:gd name="connsiteX2" fmla="*/ 12192000 w 12192000"/>
              <a:gd name="connsiteY2" fmla="*/ 3171 h 524107"/>
              <a:gd name="connsiteX3" fmla="*/ 12192000 w 12192000"/>
              <a:gd name="connsiteY3" fmla="*/ 524107 h 524107"/>
              <a:gd name="connsiteX4" fmla="*/ 0 w 12192000"/>
              <a:gd name="connsiteY4" fmla="*/ 524107 h 524107"/>
              <a:gd name="connsiteX5" fmla="*/ 0 w 12192000"/>
              <a:gd name="connsiteY5" fmla="*/ 3171 h 524107"/>
              <a:gd name="connsiteX0" fmla="*/ 0 w 12192000"/>
              <a:gd name="connsiteY0" fmla="*/ 6887 h 527823"/>
              <a:gd name="connsiteX1" fmla="*/ 11054576 w 12192000"/>
              <a:gd name="connsiteY1" fmla="*/ 3716 h 527823"/>
              <a:gd name="connsiteX2" fmla="*/ 11288751 w 12192000"/>
              <a:gd name="connsiteY2" fmla="*/ 0 h 527823"/>
              <a:gd name="connsiteX3" fmla="*/ 12192000 w 12192000"/>
              <a:gd name="connsiteY3" fmla="*/ 6887 h 527823"/>
              <a:gd name="connsiteX4" fmla="*/ 12192000 w 12192000"/>
              <a:gd name="connsiteY4" fmla="*/ 527823 h 527823"/>
              <a:gd name="connsiteX5" fmla="*/ 0 w 12192000"/>
              <a:gd name="connsiteY5" fmla="*/ 527823 h 527823"/>
              <a:gd name="connsiteX6" fmla="*/ 0 w 12192000"/>
              <a:gd name="connsiteY6" fmla="*/ 6887 h 527823"/>
              <a:gd name="connsiteX0" fmla="*/ 0 w 12192000"/>
              <a:gd name="connsiteY0" fmla="*/ 6887 h 527823"/>
              <a:gd name="connsiteX1" fmla="*/ 11054576 w 12192000"/>
              <a:gd name="connsiteY1" fmla="*/ 3716 h 527823"/>
              <a:gd name="connsiteX2" fmla="*/ 11288751 w 12192000"/>
              <a:gd name="connsiteY2" fmla="*/ 0 h 527823"/>
              <a:gd name="connsiteX3" fmla="*/ 11508059 w 12192000"/>
              <a:gd name="connsiteY3" fmla="*/ 7434 h 527823"/>
              <a:gd name="connsiteX4" fmla="*/ 12192000 w 12192000"/>
              <a:gd name="connsiteY4" fmla="*/ 6887 h 527823"/>
              <a:gd name="connsiteX5" fmla="*/ 12192000 w 12192000"/>
              <a:gd name="connsiteY5" fmla="*/ 527823 h 527823"/>
              <a:gd name="connsiteX6" fmla="*/ 0 w 12192000"/>
              <a:gd name="connsiteY6" fmla="*/ 527823 h 527823"/>
              <a:gd name="connsiteX7" fmla="*/ 0 w 12192000"/>
              <a:gd name="connsiteY7" fmla="*/ 6887 h 527823"/>
              <a:gd name="connsiteX0" fmla="*/ 0 w 12192000"/>
              <a:gd name="connsiteY0" fmla="*/ 3171 h 524107"/>
              <a:gd name="connsiteX1" fmla="*/ 11054576 w 12192000"/>
              <a:gd name="connsiteY1" fmla="*/ 0 h 524107"/>
              <a:gd name="connsiteX2" fmla="*/ 11296185 w 12192000"/>
              <a:gd name="connsiteY2" fmla="*/ 159836 h 524107"/>
              <a:gd name="connsiteX3" fmla="*/ 11508059 w 12192000"/>
              <a:gd name="connsiteY3" fmla="*/ 3718 h 524107"/>
              <a:gd name="connsiteX4" fmla="*/ 12192000 w 12192000"/>
              <a:gd name="connsiteY4" fmla="*/ 3171 h 524107"/>
              <a:gd name="connsiteX5" fmla="*/ 12192000 w 12192000"/>
              <a:gd name="connsiteY5" fmla="*/ 524107 h 524107"/>
              <a:gd name="connsiteX6" fmla="*/ 0 w 12192000"/>
              <a:gd name="connsiteY6" fmla="*/ 524107 h 524107"/>
              <a:gd name="connsiteX7" fmla="*/ 0 w 12192000"/>
              <a:gd name="connsiteY7" fmla="*/ 3171 h 524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24107">
                <a:moveTo>
                  <a:pt x="0" y="3171"/>
                </a:moveTo>
                <a:lnTo>
                  <a:pt x="11054576" y="0"/>
                </a:lnTo>
                <a:lnTo>
                  <a:pt x="11296185" y="159836"/>
                </a:lnTo>
                <a:lnTo>
                  <a:pt x="11508059" y="3718"/>
                </a:lnTo>
                <a:lnTo>
                  <a:pt x="12192000" y="3171"/>
                </a:lnTo>
                <a:lnTo>
                  <a:pt x="12192000" y="524107"/>
                </a:lnTo>
                <a:lnTo>
                  <a:pt x="0" y="524107"/>
                </a:lnTo>
                <a:lnTo>
                  <a:pt x="0" y="317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81586" y="6477000"/>
            <a:ext cx="8283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>
                <a:solidFill>
                  <a:schemeClr val="bg1"/>
                </a:solidFill>
                <a:latin typeface="Century Gothic" panose="020B0502020202020204" pitchFamily="34" charset="0"/>
                <a:ea typeface="Arial" charset="0"/>
                <a:cs typeface="Arial" charset="0"/>
              </a:rPr>
              <a:t>QUAND | CALENDRIER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066DCD-31D9-1940-8CB0-FE9C2DAAA120}"/>
              </a:ext>
            </a:extLst>
          </p:cNvPr>
          <p:cNvSpPr txBox="1"/>
          <p:nvPr/>
        </p:nvSpPr>
        <p:spPr>
          <a:xfrm>
            <a:off x="8311510" y="0"/>
            <a:ext cx="357571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600">
                <a:solidFill>
                  <a:schemeClr val="tx2">
                    <a:lumMod val="40000"/>
                    <a:lumOff val="60000"/>
                  </a:schemeClr>
                </a:solidFill>
                <a:latin typeface="Century Gothic" panose="020B0502020202020204" pitchFamily="34" charset="0"/>
              </a:rPr>
              <a:t>QUAND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80076B1-195C-F94D-B847-63AF68ABEB92}"/>
              </a:ext>
            </a:extLst>
          </p:cNvPr>
          <p:cNvGrpSpPr/>
          <p:nvPr/>
        </p:nvGrpSpPr>
        <p:grpSpPr>
          <a:xfrm>
            <a:off x="346393" y="191167"/>
            <a:ext cx="10723815" cy="4169307"/>
            <a:chOff x="69997" y="-542602"/>
            <a:chExt cx="8809134" cy="4169307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49DFFE9-78CC-FA44-B5D2-214458309357}"/>
                </a:ext>
              </a:extLst>
            </p:cNvPr>
            <p:cNvCxnSpPr/>
            <p:nvPr/>
          </p:nvCxnSpPr>
          <p:spPr>
            <a:xfrm>
              <a:off x="69997" y="2111449"/>
              <a:ext cx="8807788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  <a:headEnd type="diamond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 Box 23">
              <a:extLst>
                <a:ext uri="{FF2B5EF4-FFF2-40B4-BE49-F238E27FC236}">
                  <a16:creationId xmlns:a16="http://schemas.microsoft.com/office/drawing/2014/main" id="{B99B90F7-59D6-5947-93D5-DF9C66F5D7C5}"/>
                </a:ext>
              </a:extLst>
            </p:cNvPr>
            <p:cNvSpPr txBox="1"/>
            <p:nvPr/>
          </p:nvSpPr>
          <p:spPr>
            <a:xfrm>
              <a:off x="437727" y="2261098"/>
              <a:ext cx="1411604" cy="520594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400" dirty="0">
                  <a:effectLst/>
                  <a:latin typeface="Century Gothic"/>
                  <a:ea typeface="Calibri"/>
                  <a:cs typeface="Times New Roman"/>
                </a:rPr>
                <a:t>Étape 1</a:t>
              </a: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400" dirty="0">
                  <a:latin typeface="Century Gothic"/>
                  <a:ea typeface="Calibri"/>
                  <a:cs typeface="Times New Roman"/>
                </a:rPr>
                <a:t>27/09/2023 </a:t>
              </a: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fr-FR" sz="1400" dirty="0">
                  <a:latin typeface="Century Gothic" panose="020B0502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Constitution de l’équipe</a:t>
              </a: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fr-FR" sz="1400" dirty="0">
                  <a:latin typeface="Century Gothic" panose="020B0502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Définition des exigences et des besoins du projet, répartition des tâches</a:t>
              </a:r>
              <a:endParaRPr lang="en-US" sz="1400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07EC0216-27B1-1649-BE56-0FD8F3290C39}"/>
                </a:ext>
              </a:extLst>
            </p:cNvPr>
            <p:cNvGrpSpPr/>
            <p:nvPr/>
          </p:nvGrpSpPr>
          <p:grpSpPr>
            <a:xfrm>
              <a:off x="1752753" y="-495762"/>
              <a:ext cx="3454433" cy="2640969"/>
              <a:chOff x="-12257" y="-687905"/>
              <a:chExt cx="3455672" cy="2642427"/>
            </a:xfrm>
          </p:grpSpPr>
          <p:sp>
            <p:nvSpPr>
              <p:cNvPr id="55" name="Text Box 19">
                <a:extLst>
                  <a:ext uri="{FF2B5EF4-FFF2-40B4-BE49-F238E27FC236}">
                    <a16:creationId xmlns:a16="http://schemas.microsoft.com/office/drawing/2014/main" id="{98BA42C2-F68E-F841-956C-99875F734883}"/>
                  </a:ext>
                </a:extLst>
              </p:cNvPr>
              <p:cNvSpPr txBox="1"/>
              <p:nvPr/>
            </p:nvSpPr>
            <p:spPr>
              <a:xfrm>
                <a:off x="2031304" y="-687905"/>
                <a:ext cx="1412111" cy="694551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400" dirty="0">
                    <a:effectLst/>
                    <a:latin typeface="Century Gothic"/>
                    <a:ea typeface="Calibri"/>
                    <a:cs typeface="Times New Roman"/>
                  </a:rPr>
                  <a:t>Étape</a:t>
                </a:r>
                <a:r>
                  <a:rPr lang="en-US" sz="1400" dirty="0">
                    <a:latin typeface="Century Gothic"/>
                    <a:ea typeface="Calibri"/>
                    <a:cs typeface="Times New Roman"/>
                  </a:rPr>
                  <a:t> 4 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400" dirty="0">
                    <a:latin typeface="Century Gothic"/>
                    <a:ea typeface="Calibri"/>
                    <a:cs typeface="Times New Roman"/>
                  </a:rPr>
                  <a:t>23/10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1400" dirty="0">
                    <a:latin typeface="Century Gothic"/>
                    <a:ea typeface="Calibri"/>
                    <a:cs typeface="Times New Roman"/>
                  </a:rPr>
                  <a:t>Élaboration d’un cahier des charges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1400" dirty="0">
                    <a:latin typeface="Century Gothic"/>
                    <a:ea typeface="Calibri"/>
                    <a:cs typeface="Times New Roman"/>
                  </a:rPr>
                  <a:t>Prétraitement des données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1400" dirty="0">
                    <a:latin typeface="Century Gothic"/>
                    <a:ea typeface="Calibri"/>
                    <a:cs typeface="Times New Roman"/>
                  </a:rPr>
                  <a:t>Chargement des données dans l'environnement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endParaRPr lang="fr-FR" sz="1400" dirty="0">
                  <a:latin typeface="Century Gothic"/>
                  <a:ea typeface="Calibri"/>
                  <a:cs typeface="Times New Roman"/>
                </a:endParaRPr>
              </a:p>
            </p:txBody>
          </p: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B50965B7-2927-3442-8686-EC66E764AC35}"/>
                  </a:ext>
                </a:extLst>
              </p:cNvPr>
              <p:cNvCxnSpPr/>
              <p:nvPr/>
            </p:nvCxnSpPr>
            <p:spPr>
              <a:xfrm>
                <a:off x="22468" y="858520"/>
                <a:ext cx="0" cy="1038990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dash"/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EB3C39FE-A071-5343-A55A-C02ED7037418}"/>
                  </a:ext>
                </a:extLst>
              </p:cNvPr>
              <p:cNvSpPr/>
              <p:nvPr/>
            </p:nvSpPr>
            <p:spPr>
              <a:xfrm>
                <a:off x="-12257" y="1861820"/>
                <a:ext cx="92702" cy="92702"/>
              </a:xfrm>
              <a:prstGeom prst="ellipse">
                <a:avLst/>
              </a:prstGeom>
              <a:solidFill>
                <a:srgbClr val="92D050"/>
              </a:solidFill>
              <a:ln w="190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2400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C2531B8A-B48B-C34F-839D-C550835ABF93}"/>
                </a:ext>
              </a:extLst>
            </p:cNvPr>
            <p:cNvGrpSpPr/>
            <p:nvPr/>
          </p:nvGrpSpPr>
          <p:grpSpPr>
            <a:xfrm>
              <a:off x="3746784" y="-542602"/>
              <a:ext cx="3869085" cy="2684635"/>
              <a:chOff x="195580" y="-731414"/>
              <a:chExt cx="3870472" cy="2685936"/>
            </a:xfrm>
          </p:grpSpPr>
          <p:sp>
            <p:nvSpPr>
              <p:cNvPr id="52" name="Text Box 15">
                <a:extLst>
                  <a:ext uri="{FF2B5EF4-FFF2-40B4-BE49-F238E27FC236}">
                    <a16:creationId xmlns:a16="http://schemas.microsoft.com/office/drawing/2014/main" id="{42F5C343-9129-EA4E-836A-8C93C235FAFB}"/>
                  </a:ext>
                </a:extLst>
              </p:cNvPr>
              <p:cNvSpPr txBox="1"/>
              <p:nvPr/>
            </p:nvSpPr>
            <p:spPr>
              <a:xfrm>
                <a:off x="2653941" y="-731414"/>
                <a:ext cx="1412111" cy="706087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400" dirty="0">
                    <a:effectLst/>
                    <a:latin typeface="Century Gothic"/>
                    <a:ea typeface="Calibri"/>
                    <a:cs typeface="Times New Roman"/>
                  </a:rPr>
                  <a:t>Étape</a:t>
                </a:r>
                <a:r>
                  <a:rPr lang="en-US" sz="1400" dirty="0">
                    <a:latin typeface="Century Gothic"/>
                    <a:ea typeface="Calibri"/>
                    <a:cs typeface="Times New Roman"/>
                  </a:rPr>
                  <a:t> 6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400" dirty="0">
                    <a:latin typeface="Century Gothic"/>
                    <a:ea typeface="Calibri"/>
                    <a:cs typeface="Times New Roman"/>
                  </a:rPr>
                  <a:t>13/11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1400" dirty="0">
                    <a:latin typeface="Century Gothic"/>
                    <a:ea typeface="Calibri"/>
                    <a:cs typeface="Times New Roman"/>
                  </a:rPr>
                  <a:t>Développement de l'Algorithme de Segmentation</a:t>
                </a:r>
                <a:endParaRPr lang="en-US" sz="1400" dirty="0">
                  <a:latin typeface="Century Gothic" panose="020B0502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0E3E376E-046F-6443-83CE-07DAB71237DD}"/>
                  </a:ext>
                </a:extLst>
              </p:cNvPr>
              <p:cNvCxnSpPr/>
              <p:nvPr/>
            </p:nvCxnSpPr>
            <p:spPr>
              <a:xfrm>
                <a:off x="246204" y="1346200"/>
                <a:ext cx="0" cy="550706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dash"/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BF4FC5AF-E89A-1147-BFA6-9383FB6BCECD}"/>
                  </a:ext>
                </a:extLst>
              </p:cNvPr>
              <p:cNvSpPr/>
              <p:nvPr/>
            </p:nvSpPr>
            <p:spPr>
              <a:xfrm>
                <a:off x="195580" y="1861820"/>
                <a:ext cx="92702" cy="92702"/>
              </a:xfrm>
              <a:prstGeom prst="ellipse">
                <a:avLst/>
              </a:prstGeom>
              <a:solidFill>
                <a:srgbClr val="92D050"/>
              </a:solidFill>
              <a:ln w="190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2400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4887352-F4D4-9C41-BBC5-00A37C4A6CB7}"/>
                </a:ext>
              </a:extLst>
            </p:cNvPr>
            <p:cNvGrpSpPr/>
            <p:nvPr/>
          </p:nvGrpSpPr>
          <p:grpSpPr>
            <a:xfrm>
              <a:off x="6132438" y="793742"/>
              <a:ext cx="92669" cy="1349634"/>
              <a:chOff x="827090" y="604331"/>
              <a:chExt cx="92702" cy="1350191"/>
            </a:xfrm>
          </p:grpSpPr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73528D2C-45ED-2F4D-B8DE-84A8E4843E00}"/>
                  </a:ext>
                </a:extLst>
              </p:cNvPr>
              <p:cNvCxnSpPr/>
              <p:nvPr/>
            </p:nvCxnSpPr>
            <p:spPr>
              <a:xfrm>
                <a:off x="869632" y="604331"/>
                <a:ext cx="0" cy="1292400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dash"/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46A3CE2C-8E80-324E-900E-25A39733A43C}"/>
                  </a:ext>
                </a:extLst>
              </p:cNvPr>
              <p:cNvSpPr/>
              <p:nvPr/>
            </p:nvSpPr>
            <p:spPr>
              <a:xfrm>
                <a:off x="827090" y="1861820"/>
                <a:ext cx="92702" cy="92702"/>
              </a:xfrm>
              <a:prstGeom prst="ellipse">
                <a:avLst/>
              </a:prstGeom>
              <a:solidFill>
                <a:srgbClr val="92D050"/>
              </a:solidFill>
              <a:ln w="190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2400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A79917C8-DBB1-C949-AE42-2CD4602F0596}"/>
                </a:ext>
              </a:extLst>
            </p:cNvPr>
            <p:cNvGrpSpPr/>
            <p:nvPr/>
          </p:nvGrpSpPr>
          <p:grpSpPr>
            <a:xfrm>
              <a:off x="7749187" y="905412"/>
              <a:ext cx="1129944" cy="1253130"/>
              <a:chOff x="-260838" y="700795"/>
              <a:chExt cx="1129944" cy="1253727"/>
            </a:xfrm>
          </p:grpSpPr>
          <p:sp>
            <p:nvSpPr>
              <p:cNvPr id="43" name="Text Box 56">
                <a:extLst>
                  <a:ext uri="{FF2B5EF4-FFF2-40B4-BE49-F238E27FC236}">
                    <a16:creationId xmlns:a16="http://schemas.microsoft.com/office/drawing/2014/main" id="{7AAB830E-78B5-3246-875F-FE11B8261820}"/>
                  </a:ext>
                </a:extLst>
              </p:cNvPr>
              <p:cNvSpPr txBox="1"/>
              <p:nvPr/>
            </p:nvSpPr>
            <p:spPr>
              <a:xfrm>
                <a:off x="-260838" y="700795"/>
                <a:ext cx="1129944" cy="798480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fr-FR" sz="1400" dirty="0">
                    <a:effectLst/>
                    <a:latin typeface="Century Gothic"/>
                    <a:ea typeface="Calibri"/>
                    <a:cs typeface="Times New Roman"/>
                  </a:rPr>
                  <a:t>Rapport du semestre </a:t>
                </a:r>
                <a:r>
                  <a:rPr lang="fr-FR" sz="1400" dirty="0">
                    <a:latin typeface="Century Gothic"/>
                    <a:ea typeface="Calibri"/>
                    <a:cs typeface="Times New Roman"/>
                  </a:rPr>
                  <a:t>1</a:t>
                </a:r>
                <a:endParaRPr lang="fr-FR" sz="1400" dirty="0">
                  <a:effectLst/>
                  <a:latin typeface="Century Gothic"/>
                  <a:ea typeface="Calibri"/>
                  <a:cs typeface="Times New Roman"/>
                </a:endParaRP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fr-FR" sz="1400" dirty="0">
                    <a:latin typeface="Century Gothic"/>
                    <a:ea typeface="Calibri"/>
                    <a:cs typeface="Times New Roman"/>
                  </a:rPr>
                  <a:t>01</a:t>
                </a:r>
                <a:r>
                  <a:rPr lang="fr-FR" sz="1400" dirty="0">
                    <a:effectLst/>
                    <a:latin typeface="Century Gothic"/>
                    <a:ea typeface="Calibri"/>
                    <a:cs typeface="Times New Roman"/>
                  </a:rPr>
                  <a:t>/12</a:t>
                </a:r>
              </a:p>
            </p:txBody>
          </p: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CE5D63C6-F953-CA45-AD2D-BBBEC7BA47A5}"/>
                  </a:ext>
                </a:extLst>
              </p:cNvPr>
              <p:cNvCxnSpPr/>
              <p:nvPr/>
            </p:nvCxnSpPr>
            <p:spPr>
              <a:xfrm>
                <a:off x="234453" y="1495569"/>
                <a:ext cx="0" cy="400741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dash"/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EAF5633F-1366-304F-BE1B-8B11CF7B4AE8}"/>
                  </a:ext>
                </a:extLst>
              </p:cNvPr>
              <p:cNvSpPr/>
              <p:nvPr/>
            </p:nvSpPr>
            <p:spPr>
              <a:xfrm>
                <a:off x="195580" y="1861820"/>
                <a:ext cx="92702" cy="92702"/>
              </a:xfrm>
              <a:prstGeom prst="ellipse">
                <a:avLst/>
              </a:prstGeom>
              <a:solidFill>
                <a:srgbClr val="92D050"/>
              </a:solidFill>
              <a:ln w="190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2400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9CE9F460-67BE-3642-BAE5-EFB1E6999778}"/>
                </a:ext>
              </a:extLst>
            </p:cNvPr>
            <p:cNvGrpSpPr/>
            <p:nvPr/>
          </p:nvGrpSpPr>
          <p:grpSpPr>
            <a:xfrm>
              <a:off x="391393" y="2064784"/>
              <a:ext cx="3724337" cy="1039453"/>
              <a:chOff x="-204103" y="-641985"/>
              <a:chExt cx="3725673" cy="1039606"/>
            </a:xfrm>
          </p:grpSpPr>
          <p:sp>
            <p:nvSpPr>
              <p:cNvPr id="40" name="Text Box 31">
                <a:extLst>
                  <a:ext uri="{FF2B5EF4-FFF2-40B4-BE49-F238E27FC236}">
                    <a16:creationId xmlns:a16="http://schemas.microsoft.com/office/drawing/2014/main" id="{3CBA212B-0B67-B346-A7EF-B315E8EE60CF}"/>
                  </a:ext>
                </a:extLst>
              </p:cNvPr>
              <p:cNvSpPr txBox="1"/>
              <p:nvPr/>
            </p:nvSpPr>
            <p:spPr>
              <a:xfrm>
                <a:off x="2109459" y="-490379"/>
                <a:ext cx="1412111" cy="520861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400" dirty="0">
                    <a:effectLst/>
                    <a:latin typeface="Century Gothic"/>
                    <a:ea typeface="Calibri"/>
                    <a:cs typeface="Times New Roman"/>
                  </a:rPr>
                  <a:t>Étape </a:t>
                </a:r>
                <a:r>
                  <a:rPr lang="en-US" sz="1400" dirty="0">
                    <a:latin typeface="Century Gothic"/>
                    <a:ea typeface="Calibri"/>
                    <a:cs typeface="Times New Roman"/>
                  </a:rPr>
                  <a:t>3</a:t>
                </a:r>
                <a:endParaRPr lang="en-US" sz="1400" dirty="0">
                  <a:effectLst/>
                  <a:latin typeface="Century Gothic"/>
                  <a:ea typeface="Calibri"/>
                  <a:cs typeface="Times New Roman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400" dirty="0">
                    <a:latin typeface="Century Gothic"/>
                    <a:ea typeface="Calibri"/>
                    <a:cs typeface="Times New Roman"/>
                  </a:rPr>
                  <a:t>16/10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1400" dirty="0">
                    <a:latin typeface="Century Gothic"/>
                    <a:ea typeface="Calibri"/>
                    <a:cs typeface="Times New Roman"/>
                  </a:rPr>
                  <a:t>Recherche et téléchargement de données </a:t>
                </a:r>
                <a:r>
                  <a:rPr lang="fr-FR" sz="1400" dirty="0" err="1">
                    <a:latin typeface="Century Gothic"/>
                    <a:ea typeface="Calibri"/>
                    <a:cs typeface="Times New Roman"/>
                  </a:rPr>
                  <a:t>LiDAR</a:t>
                </a:r>
                <a:r>
                  <a:rPr lang="fr-FR" sz="1400" dirty="0">
                    <a:latin typeface="Century Gothic"/>
                    <a:ea typeface="Calibri"/>
                    <a:cs typeface="Times New Roman"/>
                  </a:rPr>
                  <a:t> pertinentes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1400" dirty="0">
                    <a:latin typeface="Century Gothic"/>
                    <a:ea typeface="Calibri"/>
                    <a:cs typeface="Times New Roman"/>
                  </a:rPr>
                  <a:t>Familiarisation avec les outils et formats de données géospatiales</a:t>
                </a:r>
                <a:endParaRPr lang="en-US" sz="1400" dirty="0">
                  <a:latin typeface="Century Gothic" panose="020B0502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D3684845-445E-9640-B25A-9831656FB21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-165837" y="-606281"/>
                <a:ext cx="0" cy="1003902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dash"/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F6DFD1D9-9CEB-AD4E-9FDF-609AF1E2AE82}"/>
                  </a:ext>
                </a:extLst>
              </p:cNvPr>
              <p:cNvSpPr/>
              <p:nvPr/>
            </p:nvSpPr>
            <p:spPr>
              <a:xfrm>
                <a:off x="-204103" y="-641985"/>
                <a:ext cx="92702" cy="92702"/>
              </a:xfrm>
              <a:prstGeom prst="ellipse">
                <a:avLst/>
              </a:prstGeom>
              <a:solidFill>
                <a:srgbClr val="92D050"/>
              </a:solidFill>
              <a:ln w="190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2400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249B783D-123D-F54D-B708-4A84E92BA873}"/>
                </a:ext>
              </a:extLst>
            </p:cNvPr>
            <p:cNvGrpSpPr/>
            <p:nvPr/>
          </p:nvGrpSpPr>
          <p:grpSpPr>
            <a:xfrm>
              <a:off x="2657974" y="2064784"/>
              <a:ext cx="3527696" cy="1561921"/>
              <a:chOff x="-595801" y="-641985"/>
              <a:chExt cx="3528964" cy="1562101"/>
            </a:xfrm>
          </p:grpSpPr>
          <p:sp>
            <p:nvSpPr>
              <p:cNvPr id="37" name="Text Box 35">
                <a:extLst>
                  <a:ext uri="{FF2B5EF4-FFF2-40B4-BE49-F238E27FC236}">
                    <a16:creationId xmlns:a16="http://schemas.microsoft.com/office/drawing/2014/main" id="{3C843741-C622-854D-8EE3-06D6FA3127AA}"/>
                  </a:ext>
                </a:extLst>
              </p:cNvPr>
              <p:cNvSpPr txBox="1"/>
              <p:nvPr/>
            </p:nvSpPr>
            <p:spPr>
              <a:xfrm>
                <a:off x="1521052" y="-430533"/>
                <a:ext cx="1412111" cy="520861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400" dirty="0">
                    <a:effectLst/>
                    <a:latin typeface="Century Gothic"/>
                    <a:ea typeface="Calibri"/>
                    <a:cs typeface="Times New Roman"/>
                  </a:rPr>
                  <a:t>Étape </a:t>
                </a:r>
                <a:r>
                  <a:rPr lang="en-US" sz="1400" dirty="0">
                    <a:latin typeface="Century Gothic"/>
                    <a:ea typeface="Calibri"/>
                    <a:cs typeface="Times New Roman"/>
                  </a:rPr>
                  <a:t>5</a:t>
                </a:r>
                <a:endParaRPr lang="en-US" sz="1400" dirty="0">
                  <a:effectLst/>
                  <a:latin typeface="Century Gothic"/>
                  <a:ea typeface="Calibri"/>
                  <a:cs typeface="Times New Roman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400" dirty="0">
                    <a:latin typeface="Century Gothic"/>
                    <a:ea typeface="Calibri"/>
                    <a:cs typeface="Times New Roman"/>
                  </a:rPr>
                  <a:t>30/10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1400" dirty="0">
                    <a:latin typeface="Century Gothic"/>
                    <a:ea typeface="Calibri"/>
                    <a:cs typeface="Times New Roman"/>
                  </a:rPr>
                  <a:t>Filtrage des points du nuage </a:t>
                </a:r>
                <a:r>
                  <a:rPr lang="fr-FR" sz="1400" dirty="0" err="1">
                    <a:latin typeface="Century Gothic"/>
                    <a:ea typeface="Calibri"/>
                    <a:cs typeface="Times New Roman"/>
                  </a:rPr>
                  <a:t>LiDAR</a:t>
                </a:r>
                <a:endParaRPr lang="fr-FR" sz="1400" dirty="0">
                  <a:latin typeface="Century Gothic"/>
                  <a:ea typeface="Calibri"/>
                  <a:cs typeface="Times New Roman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1400" dirty="0">
                    <a:latin typeface="Century Gothic"/>
                    <a:ea typeface="Calibri"/>
                    <a:cs typeface="Times New Roman"/>
                  </a:rPr>
                  <a:t>Exploration des données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1400" dirty="0">
                    <a:latin typeface="Century Gothic"/>
                    <a:ea typeface="Calibri"/>
                    <a:cs typeface="Times New Roman"/>
                  </a:rPr>
                  <a:t>Visualisation des points du nuage Lidar, identification des caractéristiques clés</a:t>
                </a:r>
                <a:endParaRPr lang="en-US" sz="1400" dirty="0">
                  <a:latin typeface="Century Gothic" panose="020B0502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endParaRPr lang="en-US" sz="1400" dirty="0">
                  <a:latin typeface="Century Gothic" panose="020B0502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A97403DA-4155-5841-8B34-1EB8B653BB4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-549631" y="-606285"/>
                <a:ext cx="0" cy="1526401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dash"/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80A539AB-D65C-0B4B-ACF0-91F93B75AD4A}"/>
                  </a:ext>
                </a:extLst>
              </p:cNvPr>
              <p:cNvSpPr/>
              <p:nvPr/>
            </p:nvSpPr>
            <p:spPr>
              <a:xfrm>
                <a:off x="-595801" y="-641985"/>
                <a:ext cx="92702" cy="92702"/>
              </a:xfrm>
              <a:prstGeom prst="ellipse">
                <a:avLst/>
              </a:prstGeom>
              <a:solidFill>
                <a:srgbClr val="92D050"/>
              </a:solidFill>
              <a:ln w="190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2400"/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312DCCA2-3EFB-9C4A-B1C5-63E703C9EFDD}"/>
                </a:ext>
              </a:extLst>
            </p:cNvPr>
            <p:cNvGrpSpPr/>
            <p:nvPr/>
          </p:nvGrpSpPr>
          <p:grpSpPr>
            <a:xfrm>
              <a:off x="4727818" y="2064783"/>
              <a:ext cx="92669" cy="1039453"/>
              <a:chOff x="283514" y="-641985"/>
              <a:chExt cx="92702" cy="1039606"/>
            </a:xfrm>
          </p:grpSpPr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7037E297-E906-DD42-91CF-6918A922A73F}"/>
                  </a:ext>
                </a:extLst>
              </p:cNvPr>
              <p:cNvCxnSpPr/>
              <p:nvPr/>
            </p:nvCxnSpPr>
            <p:spPr>
              <a:xfrm flipH="1" flipV="1">
                <a:off x="329778" y="-606281"/>
                <a:ext cx="0" cy="1003902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dash"/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253AF98D-3C9A-A446-9DF8-43BC5E9CA9CE}"/>
                  </a:ext>
                </a:extLst>
              </p:cNvPr>
              <p:cNvSpPr/>
              <p:nvPr/>
            </p:nvSpPr>
            <p:spPr>
              <a:xfrm>
                <a:off x="283514" y="-641985"/>
                <a:ext cx="92702" cy="92702"/>
              </a:xfrm>
              <a:prstGeom prst="ellipse">
                <a:avLst/>
              </a:prstGeom>
              <a:solidFill>
                <a:srgbClr val="92D050"/>
              </a:solidFill>
              <a:ln w="190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2400"/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F7E0AEEC-CA33-064D-8819-1C37AD6C8050}"/>
                </a:ext>
              </a:extLst>
            </p:cNvPr>
            <p:cNvGrpSpPr/>
            <p:nvPr/>
          </p:nvGrpSpPr>
          <p:grpSpPr>
            <a:xfrm>
              <a:off x="7171227" y="2072812"/>
              <a:ext cx="92669" cy="1553893"/>
              <a:chOff x="1217429" y="-644590"/>
              <a:chExt cx="92702" cy="1554071"/>
            </a:xfrm>
          </p:grpSpPr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D9888A48-480F-604E-898E-83E375F65E6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255152" y="-572186"/>
                <a:ext cx="0" cy="1481667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dash"/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07C0B28E-7970-234A-944F-0CC12E7B6EBB}"/>
                  </a:ext>
                </a:extLst>
              </p:cNvPr>
              <p:cNvSpPr/>
              <p:nvPr/>
            </p:nvSpPr>
            <p:spPr>
              <a:xfrm>
                <a:off x="1217429" y="-644590"/>
                <a:ext cx="92702" cy="92702"/>
              </a:xfrm>
              <a:prstGeom prst="ellipse">
                <a:avLst/>
              </a:prstGeom>
              <a:solidFill>
                <a:srgbClr val="92D050"/>
              </a:solidFill>
              <a:ln w="190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2400"/>
              </a:p>
            </p:txBody>
          </p:sp>
        </p:grpSp>
      </p:grpSp>
      <p:sp>
        <p:nvSpPr>
          <p:cNvPr id="3" name="Text Box 31">
            <a:extLst>
              <a:ext uri="{FF2B5EF4-FFF2-40B4-BE49-F238E27FC236}">
                <a16:creationId xmlns:a16="http://schemas.microsoft.com/office/drawing/2014/main" id="{DD61533A-8E27-1140-0C97-13F759242375}"/>
              </a:ext>
            </a:extLst>
          </p:cNvPr>
          <p:cNvSpPr txBox="1"/>
          <p:nvPr/>
        </p:nvSpPr>
        <p:spPr>
          <a:xfrm>
            <a:off x="2437156" y="64307"/>
            <a:ext cx="1718420" cy="520784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fr-FR" sz="1400" dirty="0">
                <a:effectLst/>
                <a:latin typeface="Century Gothic"/>
                <a:ea typeface="Calibri"/>
                <a:cs typeface="Times New Roman"/>
              </a:rPr>
              <a:t>Étape 2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400" dirty="0">
                <a:latin typeface="Century Gothic"/>
                <a:ea typeface="Calibri"/>
                <a:cs typeface="Times New Roman"/>
              </a:rPr>
              <a:t>09/10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400" dirty="0">
                <a:latin typeface="Century Gothic"/>
                <a:ea typeface="Calibri"/>
                <a:cs typeface="Times New Roman"/>
              </a:rPr>
              <a:t>Recherche bibliographique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400" dirty="0">
                <a:latin typeface="Century Gothic"/>
                <a:ea typeface="Calibri"/>
                <a:cs typeface="Times New Roman"/>
              </a:rPr>
              <a:t>Élaboration de résumés d'articles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400" dirty="0">
                <a:latin typeface="Century Gothic"/>
                <a:ea typeface="Calibri"/>
                <a:cs typeface="Times New Roman"/>
              </a:rPr>
              <a:t>État de l’art</a:t>
            </a:r>
          </a:p>
        </p:txBody>
      </p:sp>
      <p:sp>
        <p:nvSpPr>
          <p:cNvPr id="2" name="Text Box 15">
            <a:extLst>
              <a:ext uri="{FF2B5EF4-FFF2-40B4-BE49-F238E27FC236}">
                <a16:creationId xmlns:a16="http://schemas.microsoft.com/office/drawing/2014/main" id="{1F420DCE-4FB3-0871-9982-F749B60E4FF3}"/>
              </a:ext>
            </a:extLst>
          </p:cNvPr>
          <p:cNvSpPr txBox="1"/>
          <p:nvPr/>
        </p:nvSpPr>
        <p:spPr>
          <a:xfrm>
            <a:off x="9047493" y="3096469"/>
            <a:ext cx="1718420" cy="705745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400" dirty="0">
                <a:effectLst/>
                <a:latin typeface="Century Gothic"/>
                <a:ea typeface="Calibri"/>
                <a:cs typeface="Times New Roman"/>
              </a:rPr>
              <a:t>Étape</a:t>
            </a:r>
            <a:r>
              <a:rPr lang="en-US" sz="1400" dirty="0">
                <a:latin typeface="Century Gothic"/>
                <a:ea typeface="Calibri"/>
                <a:cs typeface="Times New Roman"/>
              </a:rPr>
              <a:t> 7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400" dirty="0">
                <a:latin typeface="Century Gothic"/>
                <a:ea typeface="Calibri"/>
                <a:cs typeface="Times New Roman"/>
              </a:rPr>
              <a:t>24/11</a:t>
            </a:r>
            <a:endParaRPr lang="en-US" dirty="0"/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400" dirty="0">
                <a:latin typeface="Century Gothic"/>
                <a:ea typeface="Calibri"/>
                <a:cs typeface="Times New Roman"/>
              </a:rPr>
              <a:t>Prototype d’algorithme de segmentation des arbres</a:t>
            </a:r>
            <a:endParaRPr lang="en-US" sz="1400" dirty="0">
              <a:latin typeface="Century Gothic" panose="020B0502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Box 60">
            <a:extLst>
              <a:ext uri="{FF2B5EF4-FFF2-40B4-BE49-F238E27FC236}">
                <a16:creationId xmlns:a16="http://schemas.microsoft.com/office/drawing/2014/main" id="{D50CAC77-F919-FC49-8F51-49F893B893CC}"/>
              </a:ext>
            </a:extLst>
          </p:cNvPr>
          <p:cNvSpPr txBox="1"/>
          <p:nvPr/>
        </p:nvSpPr>
        <p:spPr>
          <a:xfrm>
            <a:off x="552992" y="505345"/>
            <a:ext cx="81380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chemeClr val="tx2">
                    <a:lumMod val="50000"/>
                  </a:schemeClr>
                </a:solidFill>
                <a:latin typeface="Century Gothic" panose="020B0502020202020204" pitchFamily="34" charset="0"/>
              </a:rPr>
              <a:t>CALENDRIER</a:t>
            </a:r>
            <a:endParaRPr lang="en-US" sz="2400" b="1" dirty="0">
              <a:solidFill>
                <a:schemeClr val="tx2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4801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6333892"/>
            <a:ext cx="12192000" cy="524107"/>
          </a:xfrm>
          <a:custGeom>
            <a:avLst/>
            <a:gdLst>
              <a:gd name="connsiteX0" fmla="*/ 0 w 12192000"/>
              <a:gd name="connsiteY0" fmla="*/ 0 h 520936"/>
              <a:gd name="connsiteX1" fmla="*/ 12192000 w 12192000"/>
              <a:gd name="connsiteY1" fmla="*/ 0 h 520936"/>
              <a:gd name="connsiteX2" fmla="*/ 12192000 w 12192000"/>
              <a:gd name="connsiteY2" fmla="*/ 520936 h 520936"/>
              <a:gd name="connsiteX3" fmla="*/ 0 w 12192000"/>
              <a:gd name="connsiteY3" fmla="*/ 520936 h 520936"/>
              <a:gd name="connsiteX4" fmla="*/ 0 w 12192000"/>
              <a:gd name="connsiteY4" fmla="*/ 0 h 520936"/>
              <a:gd name="connsiteX0" fmla="*/ 0 w 12192000"/>
              <a:gd name="connsiteY0" fmla="*/ 3171 h 524107"/>
              <a:gd name="connsiteX1" fmla="*/ 11054576 w 12192000"/>
              <a:gd name="connsiteY1" fmla="*/ 0 h 524107"/>
              <a:gd name="connsiteX2" fmla="*/ 12192000 w 12192000"/>
              <a:gd name="connsiteY2" fmla="*/ 3171 h 524107"/>
              <a:gd name="connsiteX3" fmla="*/ 12192000 w 12192000"/>
              <a:gd name="connsiteY3" fmla="*/ 524107 h 524107"/>
              <a:gd name="connsiteX4" fmla="*/ 0 w 12192000"/>
              <a:gd name="connsiteY4" fmla="*/ 524107 h 524107"/>
              <a:gd name="connsiteX5" fmla="*/ 0 w 12192000"/>
              <a:gd name="connsiteY5" fmla="*/ 3171 h 524107"/>
              <a:gd name="connsiteX0" fmla="*/ 0 w 12192000"/>
              <a:gd name="connsiteY0" fmla="*/ 6887 h 527823"/>
              <a:gd name="connsiteX1" fmla="*/ 11054576 w 12192000"/>
              <a:gd name="connsiteY1" fmla="*/ 3716 h 527823"/>
              <a:gd name="connsiteX2" fmla="*/ 11288751 w 12192000"/>
              <a:gd name="connsiteY2" fmla="*/ 0 h 527823"/>
              <a:gd name="connsiteX3" fmla="*/ 12192000 w 12192000"/>
              <a:gd name="connsiteY3" fmla="*/ 6887 h 527823"/>
              <a:gd name="connsiteX4" fmla="*/ 12192000 w 12192000"/>
              <a:gd name="connsiteY4" fmla="*/ 527823 h 527823"/>
              <a:gd name="connsiteX5" fmla="*/ 0 w 12192000"/>
              <a:gd name="connsiteY5" fmla="*/ 527823 h 527823"/>
              <a:gd name="connsiteX6" fmla="*/ 0 w 12192000"/>
              <a:gd name="connsiteY6" fmla="*/ 6887 h 527823"/>
              <a:gd name="connsiteX0" fmla="*/ 0 w 12192000"/>
              <a:gd name="connsiteY0" fmla="*/ 6887 h 527823"/>
              <a:gd name="connsiteX1" fmla="*/ 11054576 w 12192000"/>
              <a:gd name="connsiteY1" fmla="*/ 3716 h 527823"/>
              <a:gd name="connsiteX2" fmla="*/ 11288751 w 12192000"/>
              <a:gd name="connsiteY2" fmla="*/ 0 h 527823"/>
              <a:gd name="connsiteX3" fmla="*/ 11508059 w 12192000"/>
              <a:gd name="connsiteY3" fmla="*/ 7434 h 527823"/>
              <a:gd name="connsiteX4" fmla="*/ 12192000 w 12192000"/>
              <a:gd name="connsiteY4" fmla="*/ 6887 h 527823"/>
              <a:gd name="connsiteX5" fmla="*/ 12192000 w 12192000"/>
              <a:gd name="connsiteY5" fmla="*/ 527823 h 527823"/>
              <a:gd name="connsiteX6" fmla="*/ 0 w 12192000"/>
              <a:gd name="connsiteY6" fmla="*/ 527823 h 527823"/>
              <a:gd name="connsiteX7" fmla="*/ 0 w 12192000"/>
              <a:gd name="connsiteY7" fmla="*/ 6887 h 527823"/>
              <a:gd name="connsiteX0" fmla="*/ 0 w 12192000"/>
              <a:gd name="connsiteY0" fmla="*/ 3171 h 524107"/>
              <a:gd name="connsiteX1" fmla="*/ 11054576 w 12192000"/>
              <a:gd name="connsiteY1" fmla="*/ 0 h 524107"/>
              <a:gd name="connsiteX2" fmla="*/ 11296185 w 12192000"/>
              <a:gd name="connsiteY2" fmla="*/ 159836 h 524107"/>
              <a:gd name="connsiteX3" fmla="*/ 11508059 w 12192000"/>
              <a:gd name="connsiteY3" fmla="*/ 3718 h 524107"/>
              <a:gd name="connsiteX4" fmla="*/ 12192000 w 12192000"/>
              <a:gd name="connsiteY4" fmla="*/ 3171 h 524107"/>
              <a:gd name="connsiteX5" fmla="*/ 12192000 w 12192000"/>
              <a:gd name="connsiteY5" fmla="*/ 524107 h 524107"/>
              <a:gd name="connsiteX6" fmla="*/ 0 w 12192000"/>
              <a:gd name="connsiteY6" fmla="*/ 524107 h 524107"/>
              <a:gd name="connsiteX7" fmla="*/ 0 w 12192000"/>
              <a:gd name="connsiteY7" fmla="*/ 3171 h 524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24107">
                <a:moveTo>
                  <a:pt x="0" y="3171"/>
                </a:moveTo>
                <a:lnTo>
                  <a:pt x="11054576" y="0"/>
                </a:lnTo>
                <a:lnTo>
                  <a:pt x="11296185" y="159836"/>
                </a:lnTo>
                <a:lnTo>
                  <a:pt x="11508059" y="3718"/>
                </a:lnTo>
                <a:lnTo>
                  <a:pt x="12192000" y="3171"/>
                </a:lnTo>
                <a:lnTo>
                  <a:pt x="12192000" y="524107"/>
                </a:lnTo>
                <a:lnTo>
                  <a:pt x="0" y="524107"/>
                </a:lnTo>
                <a:lnTo>
                  <a:pt x="0" y="317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81586" y="6477000"/>
            <a:ext cx="8283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>
                <a:solidFill>
                  <a:schemeClr val="bg1"/>
                </a:solidFill>
                <a:latin typeface="Century Gothic" panose="020B0502020202020204" pitchFamily="34" charset="0"/>
                <a:ea typeface="Arial" charset="0"/>
                <a:cs typeface="Arial" charset="0"/>
              </a:rPr>
              <a:t>QUAND | ÉTAPES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066DCD-31D9-1940-8CB0-FE9C2DAAA120}"/>
              </a:ext>
            </a:extLst>
          </p:cNvPr>
          <p:cNvSpPr txBox="1"/>
          <p:nvPr/>
        </p:nvSpPr>
        <p:spPr>
          <a:xfrm>
            <a:off x="8311510" y="0"/>
            <a:ext cx="357571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600">
                <a:solidFill>
                  <a:schemeClr val="tx2">
                    <a:lumMod val="40000"/>
                    <a:lumOff val="60000"/>
                  </a:schemeClr>
                </a:solidFill>
                <a:latin typeface="Century Gothic" panose="020B0502020202020204" pitchFamily="34" charset="0"/>
              </a:rPr>
              <a:t>QUAND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AA83D96-3043-4944-812E-E3D602754D2A}"/>
              </a:ext>
            </a:extLst>
          </p:cNvPr>
          <p:cNvSpPr txBox="1"/>
          <p:nvPr/>
        </p:nvSpPr>
        <p:spPr>
          <a:xfrm>
            <a:off x="552992" y="505345"/>
            <a:ext cx="81380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2">
                    <a:lumMod val="50000"/>
                  </a:schemeClr>
                </a:solidFill>
                <a:latin typeface="Century Gothic" panose="020B0502020202020204" pitchFamily="34" charset="0"/>
              </a:rPr>
              <a:t>ÉTAPES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405B2A1-3B35-6842-A3FF-449F34AC30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4947205"/>
              </p:ext>
            </p:extLst>
          </p:nvPr>
        </p:nvGraphicFramePr>
        <p:xfrm>
          <a:off x="552992" y="1165114"/>
          <a:ext cx="11334233" cy="527921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11784">
                  <a:extLst>
                    <a:ext uri="{9D8B030D-6E8A-4147-A177-3AD203B41FA5}">
                      <a16:colId xmlns:a16="http://schemas.microsoft.com/office/drawing/2014/main" val="1751728916"/>
                    </a:ext>
                  </a:extLst>
                </a:gridCol>
                <a:gridCol w="3492355">
                  <a:extLst>
                    <a:ext uri="{9D8B030D-6E8A-4147-A177-3AD203B41FA5}">
                      <a16:colId xmlns:a16="http://schemas.microsoft.com/office/drawing/2014/main" val="519892843"/>
                    </a:ext>
                  </a:extLst>
                </a:gridCol>
                <a:gridCol w="2008598">
                  <a:extLst>
                    <a:ext uri="{9D8B030D-6E8A-4147-A177-3AD203B41FA5}">
                      <a16:colId xmlns:a16="http://schemas.microsoft.com/office/drawing/2014/main" val="2336864406"/>
                    </a:ext>
                  </a:extLst>
                </a:gridCol>
                <a:gridCol w="1434713">
                  <a:extLst>
                    <a:ext uri="{9D8B030D-6E8A-4147-A177-3AD203B41FA5}">
                      <a16:colId xmlns:a16="http://schemas.microsoft.com/office/drawing/2014/main" val="3822752080"/>
                    </a:ext>
                  </a:extLst>
                </a:gridCol>
                <a:gridCol w="3586783">
                  <a:extLst>
                    <a:ext uri="{9D8B030D-6E8A-4147-A177-3AD203B41FA5}">
                      <a16:colId xmlns:a16="http://schemas.microsoft.com/office/drawing/2014/main" val="991320638"/>
                    </a:ext>
                  </a:extLst>
                </a:gridCol>
              </a:tblGrid>
              <a:tr h="27832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noProof="0" dirty="0">
                          <a:solidFill>
                            <a:schemeClr val="tx1"/>
                          </a:solidFill>
                          <a:effectLst/>
                          <a:latin typeface="Century Gothic"/>
                        </a:rPr>
                        <a:t>DATE</a:t>
                      </a:r>
                      <a:endParaRPr lang="fr-FR" sz="1200" noProof="0" dirty="0">
                        <a:solidFill>
                          <a:schemeClr val="tx1"/>
                        </a:solidFill>
                        <a:effectLst/>
                        <a:latin typeface="Century Gothic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315" marR="51315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noProof="0" dirty="0">
                          <a:solidFill>
                            <a:schemeClr val="tx1"/>
                          </a:solidFill>
                          <a:effectLst/>
                          <a:latin typeface="Century Gothic"/>
                        </a:rPr>
                        <a:t>ÉTAPE</a:t>
                      </a:r>
                      <a:endParaRPr lang="fr-FR" sz="1200" noProof="0" dirty="0">
                        <a:solidFill>
                          <a:schemeClr val="tx1"/>
                        </a:solidFill>
                        <a:effectLst/>
                        <a:latin typeface="Century Gothic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315" marR="51315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Century Gothic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ASSIGNÉ À</a:t>
                      </a:r>
                    </a:p>
                  </a:txBody>
                  <a:tcPr marL="51315" marR="51315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Century Gothic"/>
                        </a:rPr>
                        <a:t>STATUT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Century Gothic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315" marR="51315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COMMENTAIRES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315" marR="51315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6968507"/>
                  </a:ext>
                </a:extLst>
              </a:tr>
              <a:tr h="3928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b="0" noProof="0" dirty="0">
                          <a:solidFill>
                            <a:schemeClr val="tx1"/>
                          </a:solidFill>
                          <a:effectLst/>
                          <a:latin typeface="Century Gothic"/>
                        </a:rPr>
                        <a:t>27/09</a:t>
                      </a:r>
                      <a:endParaRPr lang="fr-FR" sz="1200" b="0" noProof="0" dirty="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315" marR="51315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noProof="0" dirty="0">
                          <a:effectLst/>
                          <a:latin typeface="Century Gothic" panose="020B0502020202020204" pitchFamily="34" charset="0"/>
                        </a:rPr>
                        <a:t>Étape 1</a:t>
                      </a:r>
                      <a:endParaRPr lang="fr-FR" sz="1200" noProof="0" dirty="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315" marR="51315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entury Gothic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Tous</a:t>
                      </a:r>
                    </a:p>
                  </a:txBody>
                  <a:tcPr marL="51315" marR="51315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  <a:latin typeface="Century Gothic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Terminé</a:t>
                      </a:r>
                      <a:endParaRPr lang="en-US" sz="1200" dirty="0">
                        <a:effectLst/>
                        <a:latin typeface="Century Gothic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315" marR="51315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effectLst/>
                        <a:latin typeface="Century Gothic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315" marR="51315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2747843"/>
                  </a:ext>
                </a:extLst>
              </a:tr>
              <a:tr h="3928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b="0" noProof="0" dirty="0">
                          <a:solidFill>
                            <a:schemeClr val="tx1"/>
                          </a:solidFill>
                          <a:effectLst/>
                          <a:latin typeface="Century Gothic"/>
                        </a:rPr>
                        <a:t>05/10</a:t>
                      </a:r>
                      <a:endParaRPr lang="fr-FR" sz="1200" b="0" noProof="0" dirty="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315" marR="51315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noProof="0" dirty="0">
                          <a:effectLst/>
                          <a:latin typeface="Century Gothic" panose="020B0502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Étape 2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noProof="0" dirty="0">
                          <a:effectLst/>
                          <a:latin typeface="Century Gothic" panose="020B0502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Recherche bibliographique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noProof="0" dirty="0">
                          <a:effectLst/>
                          <a:latin typeface="Century Gothic" panose="020B0502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État de l’art</a:t>
                      </a:r>
                    </a:p>
                  </a:txBody>
                  <a:tcPr marL="51315" marR="51315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Century Gothic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entury Gothic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Louisa, Sonia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entury Gothic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Amine, Félicien</a:t>
                      </a:r>
                    </a:p>
                  </a:txBody>
                  <a:tcPr marL="51315" marR="51315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entury Gothic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En </a:t>
                      </a:r>
                      <a:r>
                        <a:rPr lang="en-US" sz="1200" dirty="0" err="1">
                          <a:effectLst/>
                          <a:latin typeface="Century Gothic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cours</a:t>
                      </a:r>
                      <a:endParaRPr lang="en-US" sz="1200" dirty="0">
                        <a:effectLst/>
                        <a:latin typeface="Century Gothic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315" marR="51315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effectLst/>
                        <a:latin typeface="Century Gothic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315" marR="51315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0220592"/>
                  </a:ext>
                </a:extLst>
              </a:tr>
              <a:tr h="3928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b="0" noProof="0" dirty="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22/10</a:t>
                      </a:r>
                      <a:endParaRPr lang="fr-FR" sz="1200" b="0" noProof="0" dirty="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315" marR="51315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noProof="0" dirty="0">
                          <a:effectLst/>
                          <a:latin typeface="Century Gothic" panose="020B0502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Étape 3</a:t>
                      </a:r>
                      <a:br>
                        <a:rPr lang="fr-FR" sz="1200" noProof="0" dirty="0">
                          <a:effectLst/>
                          <a:latin typeface="Century Gothic" panose="020B0502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fr-FR" sz="1200" noProof="0" dirty="0">
                          <a:effectLst/>
                          <a:latin typeface="Century Gothic" panose="020B0502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Recherche de données pertinentes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noProof="0" dirty="0">
                          <a:effectLst/>
                          <a:latin typeface="Century Gothic" panose="020B0502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Recherche d’outils appropriés</a:t>
                      </a:r>
                    </a:p>
                  </a:txBody>
                  <a:tcPr marL="51315" marR="51315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Century Gothic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entury Gothic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Louisa, Sonia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entury Gothic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Yasmine, </a:t>
                      </a:r>
                      <a:r>
                        <a:rPr lang="en-US" sz="1200" dirty="0" err="1">
                          <a:effectLst/>
                          <a:latin typeface="Century Gothic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Kaoutar</a:t>
                      </a:r>
                      <a:endParaRPr lang="en-US" sz="1200" dirty="0">
                        <a:effectLst/>
                        <a:latin typeface="Century Gothic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315" marR="51315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entury Gothic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En </a:t>
                      </a:r>
                      <a:r>
                        <a:rPr lang="en-US" sz="1200" dirty="0" err="1">
                          <a:effectLst/>
                          <a:latin typeface="Century Gothic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cours</a:t>
                      </a:r>
                      <a:endParaRPr lang="en-US" sz="1200" dirty="0">
                        <a:effectLst/>
                        <a:latin typeface="Century Gothic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315" marR="51315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effectLst/>
                        <a:latin typeface="Century Gothic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315" marR="51315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2247916"/>
                  </a:ext>
                </a:extLst>
              </a:tr>
              <a:tr h="3928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b="0" noProof="0" dirty="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05/11</a:t>
                      </a:r>
                      <a:endParaRPr lang="fr-FR" sz="1200" b="0" noProof="0" dirty="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315" marR="51315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noProof="0" dirty="0">
                          <a:effectLst/>
                          <a:latin typeface="Century Gothic" panose="020B0502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Étape 4</a:t>
                      </a:r>
                      <a:br>
                        <a:rPr lang="fr-FR" sz="1200" noProof="0" dirty="0">
                          <a:effectLst/>
                          <a:latin typeface="Century Gothic" panose="020B0502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fr-FR" sz="1200" noProof="0" dirty="0">
                          <a:effectLst/>
                          <a:latin typeface="Century Gothic" panose="020B0502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Élaboration d’un cahier des charges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noProof="0" dirty="0">
                          <a:effectLst/>
                          <a:latin typeface="Century Gothic" panose="020B0502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Prétraitement des données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noProof="0" dirty="0">
                          <a:effectLst/>
                          <a:latin typeface="Century Gothic" panose="020B0502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Chargement des données dans l'environnement</a:t>
                      </a:r>
                    </a:p>
                  </a:txBody>
                  <a:tcPr marL="51315" marR="51315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entury Gothic" panose="020B0502020202020204" pitchFamily="34" charset="0"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entury Gothic" panose="020B0502020202020204" pitchFamily="34" charset="0"/>
                        </a:rPr>
                        <a:t>Amine, Félicien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entury Gothic" panose="020B0502020202020204" pitchFamily="34" charset="0"/>
                        </a:rPr>
                        <a:t>-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entury Gothic" panose="020B0502020202020204" pitchFamily="34" charset="0"/>
                        </a:rPr>
                        <a:t>-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315" marR="51315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entury Gothic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51315" marR="51315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effectLst/>
                        <a:latin typeface="Century Gothic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315" marR="51315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029311"/>
                  </a:ext>
                </a:extLst>
              </a:tr>
              <a:tr h="3928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b="0" noProof="0" dirty="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26/11</a:t>
                      </a:r>
                      <a:endParaRPr lang="fr-FR" sz="1200" b="0" noProof="0" dirty="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315" marR="51315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noProof="0" dirty="0">
                          <a:effectLst/>
                          <a:latin typeface="Century Gothic" panose="020B0502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Étape 5</a:t>
                      </a:r>
                      <a:br>
                        <a:rPr lang="fr-FR" sz="1200" noProof="0" dirty="0">
                          <a:effectLst/>
                          <a:latin typeface="Century Gothic" panose="020B0502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fr-FR" sz="1200" noProof="0" dirty="0">
                          <a:effectLst/>
                          <a:latin typeface="Century Gothic" panose="020B0502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Filtrage des points du nuage </a:t>
                      </a:r>
                      <a:r>
                        <a:rPr lang="fr-FR" sz="1200" noProof="0" dirty="0" err="1">
                          <a:effectLst/>
                          <a:latin typeface="Century Gothic" panose="020B0502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LiDAR</a:t>
                      </a:r>
                      <a:endParaRPr lang="fr-FR" sz="1200" noProof="0" dirty="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noProof="0" dirty="0">
                          <a:effectLst/>
                          <a:latin typeface="Century Gothic" panose="020B0502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Exploration des données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noProof="0" dirty="0">
                          <a:effectLst/>
                          <a:latin typeface="Century Gothic" panose="020B0502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Visualisation des points du nuage Lidar, identification des caractéristiques clés</a:t>
                      </a:r>
                    </a:p>
                  </a:txBody>
                  <a:tcPr marL="51315" marR="51315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Century Gothic" panose="020B0502020202020204" pitchFamily="34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entury Gothic" panose="020B0502020202020204" pitchFamily="34" charset="0"/>
                        </a:rPr>
                        <a:t>-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entury Gothic" panose="020B0502020202020204" pitchFamily="34" charset="0"/>
                        </a:rPr>
                        <a:t>-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entury Gothic" panose="020B0502020202020204" pitchFamily="34" charset="0"/>
                        </a:rPr>
                        <a:t>-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entury Gothic" panose="020B0502020202020204" pitchFamily="34" charset="0"/>
                        </a:rPr>
                        <a:t> </a:t>
                      </a:r>
                      <a:endParaRPr lang="en-US" sz="1200" dirty="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315" marR="51315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entury Gothic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51315" marR="51315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effectLst/>
                        <a:latin typeface="Century Gothic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315" marR="51315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9972066"/>
                  </a:ext>
                </a:extLst>
              </a:tr>
              <a:tr h="3928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b="0" noProof="0" dirty="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01/12</a:t>
                      </a:r>
                      <a:endParaRPr lang="fr-FR" sz="1200" b="0" noProof="0" dirty="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315" marR="51315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noProof="0" dirty="0">
                          <a:effectLst/>
                          <a:latin typeface="Century Gothic" panose="020B0502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Étape 6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>
                          <a:latin typeface="Century Gothic"/>
                          <a:ea typeface="Calibri"/>
                          <a:cs typeface="Times New Roman"/>
                        </a:rPr>
                        <a:t>Développement de l'Algorithme de Segmentation</a:t>
                      </a:r>
                      <a:endParaRPr lang="en-US" sz="1200" dirty="0"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315" marR="51315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entury Gothic" panose="020B0502020202020204" pitchFamily="34" charset="0"/>
                        </a:rPr>
                        <a:t>-</a:t>
                      </a:r>
                      <a:endParaRPr lang="en-US" sz="1200" dirty="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315" marR="51315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entury Gothic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51315" marR="51315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effectLst/>
                        <a:latin typeface="Century Gothic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315" marR="51315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2173951"/>
                  </a:ext>
                </a:extLst>
              </a:tr>
              <a:tr h="3928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b="0" noProof="0" dirty="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15/01</a:t>
                      </a:r>
                      <a:endParaRPr lang="fr-FR" sz="1200" b="0" noProof="0" dirty="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315" marR="51315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noProof="0" dirty="0">
                          <a:effectLst/>
                          <a:latin typeface="Century Gothic" panose="020B0502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Étape 7</a:t>
                      </a:r>
                      <a:br>
                        <a:rPr lang="fr-FR" sz="1200" noProof="0" dirty="0">
                          <a:effectLst/>
                          <a:latin typeface="Century Gothic" panose="020B0502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fr-FR" sz="1200" dirty="0">
                          <a:latin typeface="Century Gothic"/>
                          <a:ea typeface="Calibri"/>
                          <a:cs typeface="Times New Roman"/>
                        </a:rPr>
                        <a:t>Prototype d’algorithme de segmentation des arbres</a:t>
                      </a:r>
                      <a:endParaRPr lang="en-US" sz="1200" dirty="0"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315" marR="51315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entury Gothic" panose="020B0502020202020204" pitchFamily="34" charset="0"/>
                        </a:rPr>
                        <a:t>- </a:t>
                      </a:r>
                      <a:endParaRPr lang="en-US" sz="1200" dirty="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315" marR="51315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entury Gothic" panose="020B0502020202020204" pitchFamily="34" charset="0"/>
                        </a:rPr>
                        <a:t>-</a:t>
                      </a:r>
                      <a:endParaRPr lang="en-US" sz="1200" dirty="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315" marR="51315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effectLst/>
                        <a:latin typeface="Century Gothic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315" marR="51315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519413"/>
                  </a:ext>
                </a:extLst>
              </a:tr>
              <a:tr h="3928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b="0" noProof="0" dirty="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01/12</a:t>
                      </a:r>
                      <a:endParaRPr lang="fr-FR" sz="1200" b="0" noProof="0" dirty="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315" marR="51315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noProof="0" dirty="0">
                          <a:effectLst/>
                          <a:latin typeface="Century Gothic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Rapport du semestre 1</a:t>
                      </a:r>
                    </a:p>
                  </a:txBody>
                  <a:tcPr marL="51315" marR="51315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entury Gothic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Tous</a:t>
                      </a:r>
                    </a:p>
                  </a:txBody>
                  <a:tcPr marL="51315" marR="51315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entury Gothic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51315" marR="51315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entury Gothic" panose="020B0502020202020204" pitchFamily="34" charset="0"/>
                        </a:rPr>
                        <a:t> </a:t>
                      </a:r>
                      <a:endParaRPr lang="en-US" sz="1200" dirty="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315" marR="51315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2136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6643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6333892"/>
            <a:ext cx="12192000" cy="524107"/>
          </a:xfrm>
          <a:custGeom>
            <a:avLst/>
            <a:gdLst>
              <a:gd name="connsiteX0" fmla="*/ 0 w 12192000"/>
              <a:gd name="connsiteY0" fmla="*/ 0 h 520936"/>
              <a:gd name="connsiteX1" fmla="*/ 12192000 w 12192000"/>
              <a:gd name="connsiteY1" fmla="*/ 0 h 520936"/>
              <a:gd name="connsiteX2" fmla="*/ 12192000 w 12192000"/>
              <a:gd name="connsiteY2" fmla="*/ 520936 h 520936"/>
              <a:gd name="connsiteX3" fmla="*/ 0 w 12192000"/>
              <a:gd name="connsiteY3" fmla="*/ 520936 h 520936"/>
              <a:gd name="connsiteX4" fmla="*/ 0 w 12192000"/>
              <a:gd name="connsiteY4" fmla="*/ 0 h 520936"/>
              <a:gd name="connsiteX0" fmla="*/ 0 w 12192000"/>
              <a:gd name="connsiteY0" fmla="*/ 3171 h 524107"/>
              <a:gd name="connsiteX1" fmla="*/ 11054576 w 12192000"/>
              <a:gd name="connsiteY1" fmla="*/ 0 h 524107"/>
              <a:gd name="connsiteX2" fmla="*/ 12192000 w 12192000"/>
              <a:gd name="connsiteY2" fmla="*/ 3171 h 524107"/>
              <a:gd name="connsiteX3" fmla="*/ 12192000 w 12192000"/>
              <a:gd name="connsiteY3" fmla="*/ 524107 h 524107"/>
              <a:gd name="connsiteX4" fmla="*/ 0 w 12192000"/>
              <a:gd name="connsiteY4" fmla="*/ 524107 h 524107"/>
              <a:gd name="connsiteX5" fmla="*/ 0 w 12192000"/>
              <a:gd name="connsiteY5" fmla="*/ 3171 h 524107"/>
              <a:gd name="connsiteX0" fmla="*/ 0 w 12192000"/>
              <a:gd name="connsiteY0" fmla="*/ 6887 h 527823"/>
              <a:gd name="connsiteX1" fmla="*/ 11054576 w 12192000"/>
              <a:gd name="connsiteY1" fmla="*/ 3716 h 527823"/>
              <a:gd name="connsiteX2" fmla="*/ 11288751 w 12192000"/>
              <a:gd name="connsiteY2" fmla="*/ 0 h 527823"/>
              <a:gd name="connsiteX3" fmla="*/ 12192000 w 12192000"/>
              <a:gd name="connsiteY3" fmla="*/ 6887 h 527823"/>
              <a:gd name="connsiteX4" fmla="*/ 12192000 w 12192000"/>
              <a:gd name="connsiteY4" fmla="*/ 527823 h 527823"/>
              <a:gd name="connsiteX5" fmla="*/ 0 w 12192000"/>
              <a:gd name="connsiteY5" fmla="*/ 527823 h 527823"/>
              <a:gd name="connsiteX6" fmla="*/ 0 w 12192000"/>
              <a:gd name="connsiteY6" fmla="*/ 6887 h 527823"/>
              <a:gd name="connsiteX0" fmla="*/ 0 w 12192000"/>
              <a:gd name="connsiteY0" fmla="*/ 6887 h 527823"/>
              <a:gd name="connsiteX1" fmla="*/ 11054576 w 12192000"/>
              <a:gd name="connsiteY1" fmla="*/ 3716 h 527823"/>
              <a:gd name="connsiteX2" fmla="*/ 11288751 w 12192000"/>
              <a:gd name="connsiteY2" fmla="*/ 0 h 527823"/>
              <a:gd name="connsiteX3" fmla="*/ 11508059 w 12192000"/>
              <a:gd name="connsiteY3" fmla="*/ 7434 h 527823"/>
              <a:gd name="connsiteX4" fmla="*/ 12192000 w 12192000"/>
              <a:gd name="connsiteY4" fmla="*/ 6887 h 527823"/>
              <a:gd name="connsiteX5" fmla="*/ 12192000 w 12192000"/>
              <a:gd name="connsiteY5" fmla="*/ 527823 h 527823"/>
              <a:gd name="connsiteX6" fmla="*/ 0 w 12192000"/>
              <a:gd name="connsiteY6" fmla="*/ 527823 h 527823"/>
              <a:gd name="connsiteX7" fmla="*/ 0 w 12192000"/>
              <a:gd name="connsiteY7" fmla="*/ 6887 h 527823"/>
              <a:gd name="connsiteX0" fmla="*/ 0 w 12192000"/>
              <a:gd name="connsiteY0" fmla="*/ 3171 h 524107"/>
              <a:gd name="connsiteX1" fmla="*/ 11054576 w 12192000"/>
              <a:gd name="connsiteY1" fmla="*/ 0 h 524107"/>
              <a:gd name="connsiteX2" fmla="*/ 11296185 w 12192000"/>
              <a:gd name="connsiteY2" fmla="*/ 159836 h 524107"/>
              <a:gd name="connsiteX3" fmla="*/ 11508059 w 12192000"/>
              <a:gd name="connsiteY3" fmla="*/ 3718 h 524107"/>
              <a:gd name="connsiteX4" fmla="*/ 12192000 w 12192000"/>
              <a:gd name="connsiteY4" fmla="*/ 3171 h 524107"/>
              <a:gd name="connsiteX5" fmla="*/ 12192000 w 12192000"/>
              <a:gd name="connsiteY5" fmla="*/ 524107 h 524107"/>
              <a:gd name="connsiteX6" fmla="*/ 0 w 12192000"/>
              <a:gd name="connsiteY6" fmla="*/ 524107 h 524107"/>
              <a:gd name="connsiteX7" fmla="*/ 0 w 12192000"/>
              <a:gd name="connsiteY7" fmla="*/ 3171 h 524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24107">
                <a:moveTo>
                  <a:pt x="0" y="3171"/>
                </a:moveTo>
                <a:lnTo>
                  <a:pt x="11054576" y="0"/>
                </a:lnTo>
                <a:lnTo>
                  <a:pt x="11296185" y="159836"/>
                </a:lnTo>
                <a:lnTo>
                  <a:pt x="11508059" y="3718"/>
                </a:lnTo>
                <a:lnTo>
                  <a:pt x="12192000" y="3171"/>
                </a:lnTo>
                <a:lnTo>
                  <a:pt x="12192000" y="524107"/>
                </a:lnTo>
                <a:lnTo>
                  <a:pt x="0" y="524107"/>
                </a:lnTo>
                <a:lnTo>
                  <a:pt x="0" y="317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81586" y="6477000"/>
            <a:ext cx="8283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>
                <a:solidFill>
                  <a:schemeClr val="bg1"/>
                </a:solidFill>
                <a:latin typeface="Century Gothic" panose="020B0502020202020204" pitchFamily="34" charset="0"/>
                <a:ea typeface="Arial" charset="0"/>
                <a:cs typeface="Arial" charset="0"/>
              </a:rPr>
              <a:t>QUI | ORGANISATION DU PROJET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066DCD-31D9-1940-8CB0-FE9C2DAAA120}"/>
              </a:ext>
            </a:extLst>
          </p:cNvPr>
          <p:cNvSpPr txBox="1"/>
          <p:nvPr/>
        </p:nvSpPr>
        <p:spPr>
          <a:xfrm>
            <a:off x="6755642" y="0"/>
            <a:ext cx="513158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600">
                <a:solidFill>
                  <a:schemeClr val="tx2">
                    <a:lumMod val="40000"/>
                    <a:lumOff val="60000"/>
                  </a:schemeClr>
                </a:solidFill>
                <a:latin typeface="Century Gothic" panose="020B0502020202020204" pitchFamily="34" charset="0"/>
              </a:rPr>
              <a:t>QUI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AA83D96-3043-4944-812E-E3D602754D2A}"/>
              </a:ext>
            </a:extLst>
          </p:cNvPr>
          <p:cNvSpPr txBox="1"/>
          <p:nvPr/>
        </p:nvSpPr>
        <p:spPr>
          <a:xfrm>
            <a:off x="552992" y="505345"/>
            <a:ext cx="81380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chemeClr val="tx2">
                    <a:lumMod val="50000"/>
                  </a:schemeClr>
                </a:solidFill>
                <a:latin typeface="Century Gothic" panose="020B0502020202020204" pitchFamily="34" charset="0"/>
              </a:rPr>
              <a:t>ORGANISATION DU PROJET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7B3E878-820C-8B4F-8F48-A3437A50E0C7}"/>
              </a:ext>
            </a:extLst>
          </p:cNvPr>
          <p:cNvGrpSpPr/>
          <p:nvPr/>
        </p:nvGrpSpPr>
        <p:grpSpPr>
          <a:xfrm>
            <a:off x="3298570" y="2226505"/>
            <a:ext cx="5804647" cy="2327705"/>
            <a:chOff x="0" y="1454824"/>
            <a:chExt cx="5146589" cy="206406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3614B8DB-91B0-3E45-81CD-BFA3FC3B9147}"/>
                </a:ext>
              </a:extLst>
            </p:cNvPr>
            <p:cNvGrpSpPr/>
            <p:nvPr/>
          </p:nvGrpSpPr>
          <p:grpSpPr>
            <a:xfrm>
              <a:off x="554110" y="2709398"/>
              <a:ext cx="4089783" cy="347426"/>
              <a:chOff x="0" y="337625"/>
              <a:chExt cx="4089783" cy="347426"/>
            </a:xfrm>
          </p:grpSpPr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1A1FE53B-0501-EE4B-B605-28EBD2DD8382}"/>
                  </a:ext>
                </a:extLst>
              </p:cNvPr>
              <p:cNvCxnSpPr/>
              <p:nvPr/>
            </p:nvCxnSpPr>
            <p:spPr>
              <a:xfrm>
                <a:off x="0" y="344659"/>
                <a:ext cx="4077886" cy="0"/>
              </a:xfrm>
              <a:prstGeom prst="straightConnector1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617CC2A2-E190-A045-B331-C39E59BDB65D}"/>
                  </a:ext>
                </a:extLst>
              </p:cNvPr>
              <p:cNvCxnSpPr/>
              <p:nvPr/>
            </p:nvCxnSpPr>
            <p:spPr>
              <a:xfrm>
                <a:off x="14068" y="344659"/>
                <a:ext cx="0" cy="340392"/>
              </a:xfrm>
              <a:prstGeom prst="straightConnector1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3C97CAC0-0CCB-8F4E-86DE-09714623F099}"/>
                  </a:ext>
                </a:extLst>
              </p:cNvPr>
              <p:cNvCxnSpPr/>
              <p:nvPr/>
            </p:nvCxnSpPr>
            <p:spPr>
              <a:xfrm>
                <a:off x="1216856" y="358727"/>
                <a:ext cx="0" cy="258611"/>
              </a:xfrm>
              <a:prstGeom prst="straightConnector1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CD6689B9-12C4-9943-A9CC-EF16E344EB20}"/>
                  </a:ext>
                </a:extLst>
              </p:cNvPr>
              <p:cNvCxnSpPr/>
              <p:nvPr/>
            </p:nvCxnSpPr>
            <p:spPr>
              <a:xfrm>
                <a:off x="2783582" y="354312"/>
                <a:ext cx="0" cy="248958"/>
              </a:xfrm>
              <a:prstGeom prst="straightConnector1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F781334B-D9B9-7B46-AEC3-D7539FCCA9BD}"/>
                  </a:ext>
                </a:extLst>
              </p:cNvPr>
              <p:cNvCxnSpPr/>
              <p:nvPr/>
            </p:nvCxnSpPr>
            <p:spPr>
              <a:xfrm>
                <a:off x="4080131" y="337625"/>
                <a:ext cx="9652" cy="340349"/>
              </a:xfrm>
              <a:prstGeom prst="straightConnector1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3CFDA69D-DA12-3542-B53B-C895BF22087A}"/>
                </a:ext>
              </a:extLst>
            </p:cNvPr>
            <p:cNvGrpSpPr/>
            <p:nvPr/>
          </p:nvGrpSpPr>
          <p:grpSpPr>
            <a:xfrm>
              <a:off x="1904836" y="1696478"/>
              <a:ext cx="1217583" cy="1009182"/>
              <a:chOff x="1167846" y="1244945"/>
              <a:chExt cx="1217583" cy="1009182"/>
            </a:xfrm>
          </p:grpSpPr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CAE20309-AE9B-754C-A16F-011AB7DE27F5}"/>
                  </a:ext>
                </a:extLst>
              </p:cNvPr>
              <p:cNvCxnSpPr/>
              <p:nvPr/>
            </p:nvCxnSpPr>
            <p:spPr>
              <a:xfrm>
                <a:off x="1167846" y="1254598"/>
                <a:ext cx="1217583" cy="0"/>
              </a:xfrm>
              <a:prstGeom prst="straightConnector1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C2F946CA-653F-714E-A58A-05E9C67CCA4B}"/>
                  </a:ext>
                </a:extLst>
              </p:cNvPr>
              <p:cNvCxnSpPr/>
              <p:nvPr/>
            </p:nvCxnSpPr>
            <p:spPr>
              <a:xfrm>
                <a:off x="1825026" y="1244945"/>
                <a:ext cx="9651" cy="1009182"/>
              </a:xfrm>
              <a:prstGeom prst="straightConnector1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ED08407-C6E0-7546-9C69-8A6833E963A5}"/>
                </a:ext>
              </a:extLst>
            </p:cNvPr>
            <p:cNvGrpSpPr/>
            <p:nvPr/>
          </p:nvGrpSpPr>
          <p:grpSpPr>
            <a:xfrm>
              <a:off x="0" y="1454824"/>
              <a:ext cx="5146589" cy="2064060"/>
              <a:chOff x="0" y="1454824"/>
              <a:chExt cx="5146589" cy="2064060"/>
            </a:xfrm>
          </p:grpSpPr>
          <p:sp>
            <p:nvSpPr>
              <p:cNvPr id="13" name="AutoShape 167">
                <a:extLst>
                  <a:ext uri="{FF2B5EF4-FFF2-40B4-BE49-F238E27FC236}">
                    <a16:creationId xmlns:a16="http://schemas.microsoft.com/office/drawing/2014/main" id="{7757E10D-2CDA-1547-92EE-180B7839FB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2963119"/>
                <a:ext cx="1097264" cy="548595"/>
              </a:xfrm>
              <a:prstGeom prst="rect">
                <a:avLst/>
              </a:prstGeom>
              <a:solidFill>
                <a:srgbClr xmlns:mc="http://schemas.openxmlformats.org/markup-compatibility/2006" xmlns:a14="http://schemas.microsoft.com/office/drawing/2010/main" val="FFFFFF" mc:Ignorable="a14" a14:legacySpreadsheetColorIndex="65"/>
              </a:solidFill>
              <a:ln w="12700">
                <a:solidFill>
                  <a:schemeClr val="bg1">
                    <a:lumMod val="65000"/>
                  </a:schemeClr>
                </a:solidFill>
                <a:miter lim="800000"/>
                <a:headEnd/>
                <a:tailEnd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square" lIns="18288" tIns="18288" rIns="18288" bIns="18288" anchor="ctr" upright="1"/>
              <a:lstStyle/>
              <a:p>
                <a:pPr algn="ctr"/>
                <a:r>
                  <a:rPr lang="en-US" sz="1000" dirty="0">
                    <a:latin typeface="Century Gothic"/>
                    <a:ea typeface="Calibri"/>
                    <a:cs typeface="Times New Roman"/>
                  </a:rPr>
                  <a:t>BELARIF Louiza</a:t>
                </a:r>
                <a:endParaRPr lang="en-US" sz="1000" dirty="0">
                  <a:effectLst/>
                  <a:latin typeface="Century Gothic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dirty="0">
                    <a:solidFill>
                      <a:srgbClr val="000000"/>
                    </a:solidFill>
                    <a:effectLst/>
                    <a:latin typeface="Century Gothic"/>
                    <a:ea typeface="Century Gothic" panose="020B0502020202020204" pitchFamily="34" charset="0"/>
                    <a:cs typeface="Century Gothic" panose="020B0502020202020204" pitchFamily="34" charset="0"/>
                  </a:rPr>
                  <a:t>–––––––––––</a:t>
                </a:r>
                <a:endParaRPr lang="en-US" sz="1400" dirty="0">
                  <a:effectLst/>
                  <a:latin typeface="Century Gothic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dirty="0">
                    <a:latin typeface="Century Gothic"/>
                    <a:ea typeface="Calibri"/>
                    <a:cs typeface="Times New Roman"/>
                  </a:rPr>
                  <a:t>Dev</a:t>
                </a:r>
                <a:endParaRPr lang="en-US" sz="1000" dirty="0">
                  <a:effectLst/>
                  <a:latin typeface="Century Gothic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" name="AutoShape 167">
                <a:extLst>
                  <a:ext uri="{FF2B5EF4-FFF2-40B4-BE49-F238E27FC236}">
                    <a16:creationId xmlns:a16="http://schemas.microsoft.com/office/drawing/2014/main" id="{0D254560-973A-8F4F-8AF9-A2EA3D595E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1854" y="1454824"/>
                <a:ext cx="1097264" cy="548595"/>
              </a:xfrm>
              <a:prstGeom prst="flowChartAlternateProcess">
                <a:avLst/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bg1">
                    <a:lumMod val="65000"/>
                  </a:schemeClr>
                </a:solidFill>
                <a:miter lim="800000"/>
                <a:headEnd/>
                <a:tailEnd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square" lIns="18288" tIns="18288" rIns="18288" bIns="18288" anchor="ctr" upright="1"/>
              <a:lstStyle/>
              <a:p>
                <a:pPr algn="ctr"/>
                <a:r>
                  <a:rPr lang="en-US" sz="1000">
                    <a:latin typeface="Century Gothic"/>
                    <a:ea typeface="Calibri"/>
                    <a:cs typeface="Times New Roman"/>
                  </a:rPr>
                  <a:t>BERTRAND Félicien</a:t>
                </a:r>
                <a:endParaRPr lang="en-US" sz="1000">
                  <a:effectLst/>
                  <a:latin typeface="Century Gothic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>
                    <a:solidFill>
                      <a:srgbClr val="000000"/>
                    </a:solidFill>
                    <a:effectLst/>
                    <a:latin typeface="Century Gothic"/>
                    <a:ea typeface="Century Gothic" panose="020B0502020202020204" pitchFamily="34" charset="0"/>
                    <a:cs typeface="Century Gothic" panose="020B0502020202020204" pitchFamily="34" charset="0"/>
                  </a:rPr>
                  <a:t>–––––––––––</a:t>
                </a:r>
                <a:endParaRPr lang="en-US" sz="1400">
                  <a:effectLst/>
                  <a:latin typeface="Century Gothic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sz="1000">
                    <a:effectLst/>
                    <a:latin typeface="Century Gothic"/>
                    <a:ea typeface="Calibri" panose="020F0502020204030204" pitchFamily="34" charset="0"/>
                    <a:cs typeface="Times New Roman"/>
                  </a:rPr>
                  <a:t>Manager</a:t>
                </a:r>
                <a:endParaRPr lang="en-US" sz="1000">
                  <a:effectLst/>
                  <a:latin typeface="Century Gothic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" name="AutoShape 167">
                <a:extLst>
                  <a:ext uri="{FF2B5EF4-FFF2-40B4-BE49-F238E27FC236}">
                    <a16:creationId xmlns:a16="http://schemas.microsoft.com/office/drawing/2014/main" id="{F3A80277-64B3-EE47-9B13-1D9B61639E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35216" y="1454824"/>
                <a:ext cx="1097264" cy="548595"/>
              </a:xfrm>
              <a:prstGeom prst="flowChartAlternateProcess">
                <a:avLst/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bg1">
                    <a:lumMod val="65000"/>
                  </a:schemeClr>
                </a:solidFill>
                <a:miter lim="800000"/>
                <a:headEnd/>
                <a:tailEnd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square" lIns="18288" tIns="18288" rIns="18288" bIns="18288" anchor="ctr" upright="1"/>
              <a:lstStyle/>
              <a:p>
                <a:pPr algn="ctr"/>
                <a:r>
                  <a:rPr lang="en-US" sz="1000">
                    <a:latin typeface="Century Gothic"/>
                    <a:ea typeface="Calibri"/>
                    <a:cs typeface="Times New Roman"/>
                  </a:rPr>
                  <a:t>MAOURID Amine</a:t>
                </a:r>
                <a:endParaRPr lang="en-US" sz="1000">
                  <a:effectLst/>
                  <a:latin typeface="Century Gothic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>
                    <a:solidFill>
                      <a:srgbClr val="000000"/>
                    </a:solidFill>
                    <a:effectLst/>
                    <a:latin typeface="Century Gothic"/>
                    <a:ea typeface="Century Gothic" panose="020B0502020202020204" pitchFamily="34" charset="0"/>
                    <a:cs typeface="Century Gothic" panose="020B0502020202020204" pitchFamily="34" charset="0"/>
                  </a:rPr>
                  <a:t>–––––––––––</a:t>
                </a:r>
                <a:endParaRPr lang="en-US" sz="1400">
                  <a:effectLst/>
                  <a:latin typeface="Century Gothic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sz="1000">
                    <a:latin typeface="Century Gothic"/>
                    <a:ea typeface="Calibri"/>
                    <a:cs typeface="Times New Roman"/>
                  </a:rPr>
                  <a:t>Manager</a:t>
                </a:r>
                <a:endParaRPr lang="en-US" sz="1000">
                  <a:effectLst/>
                  <a:latin typeface="Century Gothic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AutoShape 167">
                <a:extLst>
                  <a:ext uri="{FF2B5EF4-FFF2-40B4-BE49-F238E27FC236}">
                    <a16:creationId xmlns:a16="http://schemas.microsoft.com/office/drawing/2014/main" id="{AA12C5AF-F9BA-644D-B8D9-250030E480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35044" y="2970290"/>
                <a:ext cx="1097264" cy="548594"/>
              </a:xfrm>
              <a:prstGeom prst="rect">
                <a:avLst/>
              </a:prstGeom>
              <a:solidFill>
                <a:srgbClr xmlns:mc="http://schemas.openxmlformats.org/markup-compatibility/2006" xmlns:a14="http://schemas.microsoft.com/office/drawing/2010/main" val="FFFFFF" mc:Ignorable="a14" a14:legacySpreadsheetColorIndex="65"/>
              </a:solidFill>
              <a:ln w="12700">
                <a:solidFill>
                  <a:schemeClr val="bg1">
                    <a:lumMod val="65000"/>
                  </a:schemeClr>
                </a:solidFill>
                <a:miter lim="800000"/>
                <a:headEnd/>
                <a:tailEnd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square" lIns="18288" tIns="18288" rIns="18288" bIns="18288" anchor="ctr" upright="1"/>
              <a:lstStyle/>
              <a:p>
                <a:pPr algn="ctr"/>
                <a:r>
                  <a:rPr lang="en-US" sz="1000">
                    <a:latin typeface="Century Gothic"/>
                    <a:ea typeface="Calibri"/>
                    <a:cs typeface="Times New Roman"/>
                  </a:rPr>
                  <a:t>HAMADENE Yasmine</a:t>
                </a:r>
                <a:endParaRPr lang="en-US" sz="1000">
                  <a:effectLst/>
                  <a:latin typeface="Century Gothic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>
                    <a:solidFill>
                      <a:srgbClr val="000000"/>
                    </a:solidFill>
                    <a:effectLst/>
                    <a:latin typeface="Century Gothic"/>
                    <a:ea typeface="Century Gothic" panose="020B0502020202020204" pitchFamily="34" charset="0"/>
                    <a:cs typeface="Century Gothic" panose="020B0502020202020204" pitchFamily="34" charset="0"/>
                  </a:rPr>
                  <a:t>–––––––––––</a:t>
                </a:r>
                <a:endParaRPr lang="en-US" sz="1400">
                  <a:effectLst/>
                  <a:latin typeface="Century Gothic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>
                    <a:latin typeface="Century Gothic"/>
                    <a:ea typeface="Calibri"/>
                    <a:cs typeface="Times New Roman"/>
                  </a:rPr>
                  <a:t>Dev</a:t>
                </a:r>
                <a:endParaRPr lang="en-US" sz="1000">
                  <a:effectLst/>
                  <a:latin typeface="Century Gothic"/>
                  <a:ea typeface="Calibri"/>
                  <a:cs typeface="Times New Roman"/>
                </a:endParaRPr>
              </a:p>
            </p:txBody>
          </p:sp>
          <p:sp>
            <p:nvSpPr>
              <p:cNvPr id="20" name="AutoShape 167">
                <a:extLst>
                  <a:ext uri="{FF2B5EF4-FFF2-40B4-BE49-F238E27FC236}">
                    <a16:creationId xmlns:a16="http://schemas.microsoft.com/office/drawing/2014/main" id="{5841F29C-BF6A-694F-BB9E-C78CC4CC73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31371" y="2968368"/>
                <a:ext cx="1097264" cy="548595"/>
              </a:xfrm>
              <a:prstGeom prst="rect">
                <a:avLst/>
              </a:prstGeom>
              <a:solidFill>
                <a:srgbClr xmlns:mc="http://schemas.openxmlformats.org/markup-compatibility/2006" xmlns:a14="http://schemas.microsoft.com/office/drawing/2010/main" val="FFFFFF" mc:Ignorable="a14" a14:legacySpreadsheetColorIndex="65"/>
              </a:solidFill>
              <a:ln w="12700">
                <a:solidFill>
                  <a:schemeClr val="bg1">
                    <a:lumMod val="65000"/>
                  </a:schemeClr>
                </a:solidFill>
                <a:miter lim="800000"/>
                <a:headEnd/>
                <a:tailEnd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square" lIns="18288" tIns="18288" rIns="18288" bIns="18288" anchor="ctr" upright="1"/>
              <a:lstStyle/>
              <a:p>
                <a:pPr algn="ctr"/>
                <a:r>
                  <a:rPr lang="en-US" sz="1000">
                    <a:latin typeface="Century Gothic"/>
                    <a:ea typeface="Calibri"/>
                    <a:cs typeface="Times New Roman"/>
                  </a:rPr>
                  <a:t>BENAMEUR </a:t>
                </a:r>
                <a:r>
                  <a:rPr lang="en-US" sz="1000" err="1">
                    <a:latin typeface="Century Gothic"/>
                    <a:ea typeface="Calibri"/>
                    <a:cs typeface="Times New Roman"/>
                  </a:rPr>
                  <a:t>Kaoutar</a:t>
                </a:r>
                <a:endParaRPr lang="fr-FR">
                  <a:effectLst/>
                  <a:latin typeface="Calibri" panose="020F0502020204030204"/>
                  <a:ea typeface="Calibri" panose="020F0502020204030204" pitchFamily="34" charset="0"/>
                  <a:cs typeface="Calibri" panose="020F0502020204030204"/>
                </a:endParaRPr>
              </a:p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>
                    <a:solidFill>
                      <a:srgbClr val="000000"/>
                    </a:solidFill>
                    <a:effectLst/>
                    <a:latin typeface="Century Gothic"/>
                    <a:ea typeface="Century Gothic" panose="020B0502020202020204" pitchFamily="34" charset="0"/>
                    <a:cs typeface="Century Gothic" panose="020B0502020202020204" pitchFamily="34" charset="0"/>
                  </a:rPr>
                  <a:t>–––––––––––</a:t>
                </a:r>
                <a:endParaRPr lang="en-US" sz="1400">
                  <a:effectLst/>
                  <a:latin typeface="Century Gothic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>
                    <a:latin typeface="Century Gothic"/>
                    <a:ea typeface="Calibri"/>
                    <a:cs typeface="Times New Roman"/>
                  </a:rPr>
                  <a:t>Dev</a:t>
                </a:r>
                <a:endParaRPr lang="en-US" sz="1000">
                  <a:effectLst/>
                  <a:latin typeface="Century Gothic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" name="AutoShape 167">
                <a:extLst>
                  <a:ext uri="{FF2B5EF4-FFF2-40B4-BE49-F238E27FC236}">
                    <a16:creationId xmlns:a16="http://schemas.microsoft.com/office/drawing/2014/main" id="{9836DC00-FEEF-104A-8507-78B63C6213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49325" y="2963119"/>
                <a:ext cx="1097264" cy="54859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65000"/>
                  </a:schemeClr>
                </a:solidFill>
                <a:miter lim="800000"/>
                <a:headEnd/>
                <a:tailEnd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square" lIns="18288" tIns="18288" rIns="18288" bIns="18288" anchor="ctr" upright="1"/>
              <a:lstStyle/>
              <a:p>
                <a:pPr algn="ctr"/>
                <a:r>
                  <a:rPr lang="en-US" sz="1000">
                    <a:latin typeface="Century Gothic"/>
                    <a:ea typeface="Calibri"/>
                    <a:cs typeface="Times New Roman"/>
                  </a:rPr>
                  <a:t>LASKRI Sonia</a:t>
                </a:r>
                <a:endParaRPr lang="en-US" sz="1000">
                  <a:effectLst/>
                  <a:latin typeface="Century Gothic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>
                    <a:solidFill>
                      <a:srgbClr val="000000"/>
                    </a:solidFill>
                    <a:effectLst/>
                    <a:latin typeface="Century Gothic"/>
                    <a:ea typeface="Century Gothic" panose="020B0502020202020204" pitchFamily="34" charset="0"/>
                    <a:cs typeface="Century Gothic" panose="020B0502020202020204" pitchFamily="34" charset="0"/>
                  </a:rPr>
                  <a:t>–––––––––––</a:t>
                </a:r>
                <a:endParaRPr lang="en-US" sz="1400">
                  <a:effectLst/>
                  <a:latin typeface="Century Gothic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>
                    <a:latin typeface="Century Gothic"/>
                    <a:ea typeface="Calibri"/>
                    <a:cs typeface="Times New Roman"/>
                  </a:rPr>
                  <a:t>Dev</a:t>
                </a:r>
                <a:endParaRPr lang="en-US" sz="1000">
                  <a:effectLst/>
                  <a:latin typeface="Century Gothic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413490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6333892"/>
            <a:ext cx="12192000" cy="524107"/>
          </a:xfrm>
          <a:custGeom>
            <a:avLst/>
            <a:gdLst>
              <a:gd name="connsiteX0" fmla="*/ 0 w 12192000"/>
              <a:gd name="connsiteY0" fmla="*/ 0 h 520936"/>
              <a:gd name="connsiteX1" fmla="*/ 12192000 w 12192000"/>
              <a:gd name="connsiteY1" fmla="*/ 0 h 520936"/>
              <a:gd name="connsiteX2" fmla="*/ 12192000 w 12192000"/>
              <a:gd name="connsiteY2" fmla="*/ 520936 h 520936"/>
              <a:gd name="connsiteX3" fmla="*/ 0 w 12192000"/>
              <a:gd name="connsiteY3" fmla="*/ 520936 h 520936"/>
              <a:gd name="connsiteX4" fmla="*/ 0 w 12192000"/>
              <a:gd name="connsiteY4" fmla="*/ 0 h 520936"/>
              <a:gd name="connsiteX0" fmla="*/ 0 w 12192000"/>
              <a:gd name="connsiteY0" fmla="*/ 3171 h 524107"/>
              <a:gd name="connsiteX1" fmla="*/ 11054576 w 12192000"/>
              <a:gd name="connsiteY1" fmla="*/ 0 h 524107"/>
              <a:gd name="connsiteX2" fmla="*/ 12192000 w 12192000"/>
              <a:gd name="connsiteY2" fmla="*/ 3171 h 524107"/>
              <a:gd name="connsiteX3" fmla="*/ 12192000 w 12192000"/>
              <a:gd name="connsiteY3" fmla="*/ 524107 h 524107"/>
              <a:gd name="connsiteX4" fmla="*/ 0 w 12192000"/>
              <a:gd name="connsiteY4" fmla="*/ 524107 h 524107"/>
              <a:gd name="connsiteX5" fmla="*/ 0 w 12192000"/>
              <a:gd name="connsiteY5" fmla="*/ 3171 h 524107"/>
              <a:gd name="connsiteX0" fmla="*/ 0 w 12192000"/>
              <a:gd name="connsiteY0" fmla="*/ 6887 h 527823"/>
              <a:gd name="connsiteX1" fmla="*/ 11054576 w 12192000"/>
              <a:gd name="connsiteY1" fmla="*/ 3716 h 527823"/>
              <a:gd name="connsiteX2" fmla="*/ 11288751 w 12192000"/>
              <a:gd name="connsiteY2" fmla="*/ 0 h 527823"/>
              <a:gd name="connsiteX3" fmla="*/ 12192000 w 12192000"/>
              <a:gd name="connsiteY3" fmla="*/ 6887 h 527823"/>
              <a:gd name="connsiteX4" fmla="*/ 12192000 w 12192000"/>
              <a:gd name="connsiteY4" fmla="*/ 527823 h 527823"/>
              <a:gd name="connsiteX5" fmla="*/ 0 w 12192000"/>
              <a:gd name="connsiteY5" fmla="*/ 527823 h 527823"/>
              <a:gd name="connsiteX6" fmla="*/ 0 w 12192000"/>
              <a:gd name="connsiteY6" fmla="*/ 6887 h 527823"/>
              <a:gd name="connsiteX0" fmla="*/ 0 w 12192000"/>
              <a:gd name="connsiteY0" fmla="*/ 6887 h 527823"/>
              <a:gd name="connsiteX1" fmla="*/ 11054576 w 12192000"/>
              <a:gd name="connsiteY1" fmla="*/ 3716 h 527823"/>
              <a:gd name="connsiteX2" fmla="*/ 11288751 w 12192000"/>
              <a:gd name="connsiteY2" fmla="*/ 0 h 527823"/>
              <a:gd name="connsiteX3" fmla="*/ 11508059 w 12192000"/>
              <a:gd name="connsiteY3" fmla="*/ 7434 h 527823"/>
              <a:gd name="connsiteX4" fmla="*/ 12192000 w 12192000"/>
              <a:gd name="connsiteY4" fmla="*/ 6887 h 527823"/>
              <a:gd name="connsiteX5" fmla="*/ 12192000 w 12192000"/>
              <a:gd name="connsiteY5" fmla="*/ 527823 h 527823"/>
              <a:gd name="connsiteX6" fmla="*/ 0 w 12192000"/>
              <a:gd name="connsiteY6" fmla="*/ 527823 h 527823"/>
              <a:gd name="connsiteX7" fmla="*/ 0 w 12192000"/>
              <a:gd name="connsiteY7" fmla="*/ 6887 h 527823"/>
              <a:gd name="connsiteX0" fmla="*/ 0 w 12192000"/>
              <a:gd name="connsiteY0" fmla="*/ 3171 h 524107"/>
              <a:gd name="connsiteX1" fmla="*/ 11054576 w 12192000"/>
              <a:gd name="connsiteY1" fmla="*/ 0 h 524107"/>
              <a:gd name="connsiteX2" fmla="*/ 11296185 w 12192000"/>
              <a:gd name="connsiteY2" fmla="*/ 159836 h 524107"/>
              <a:gd name="connsiteX3" fmla="*/ 11508059 w 12192000"/>
              <a:gd name="connsiteY3" fmla="*/ 3718 h 524107"/>
              <a:gd name="connsiteX4" fmla="*/ 12192000 w 12192000"/>
              <a:gd name="connsiteY4" fmla="*/ 3171 h 524107"/>
              <a:gd name="connsiteX5" fmla="*/ 12192000 w 12192000"/>
              <a:gd name="connsiteY5" fmla="*/ 524107 h 524107"/>
              <a:gd name="connsiteX6" fmla="*/ 0 w 12192000"/>
              <a:gd name="connsiteY6" fmla="*/ 524107 h 524107"/>
              <a:gd name="connsiteX7" fmla="*/ 0 w 12192000"/>
              <a:gd name="connsiteY7" fmla="*/ 3171 h 524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24107">
                <a:moveTo>
                  <a:pt x="0" y="3171"/>
                </a:moveTo>
                <a:lnTo>
                  <a:pt x="11054576" y="0"/>
                </a:lnTo>
                <a:lnTo>
                  <a:pt x="11296185" y="159836"/>
                </a:lnTo>
                <a:lnTo>
                  <a:pt x="11508059" y="3718"/>
                </a:lnTo>
                <a:lnTo>
                  <a:pt x="12192000" y="3171"/>
                </a:lnTo>
                <a:lnTo>
                  <a:pt x="12192000" y="524107"/>
                </a:lnTo>
                <a:lnTo>
                  <a:pt x="0" y="524107"/>
                </a:lnTo>
                <a:lnTo>
                  <a:pt x="0" y="317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81586" y="6477000"/>
            <a:ext cx="8283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>
                <a:solidFill>
                  <a:schemeClr val="bg1"/>
                </a:solidFill>
                <a:latin typeface="Century Gothic" panose="020B0502020202020204" pitchFamily="34" charset="0"/>
                <a:ea typeface="Arial" charset="0"/>
                <a:cs typeface="Arial" charset="0"/>
              </a:rPr>
              <a:t>ET SI| RISQUES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066DCD-31D9-1940-8CB0-FE9C2DAAA120}"/>
              </a:ext>
            </a:extLst>
          </p:cNvPr>
          <p:cNvSpPr txBox="1"/>
          <p:nvPr/>
        </p:nvSpPr>
        <p:spPr>
          <a:xfrm>
            <a:off x="8311510" y="0"/>
            <a:ext cx="357571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600">
                <a:solidFill>
                  <a:schemeClr val="tx2">
                    <a:lumMod val="40000"/>
                    <a:lumOff val="60000"/>
                  </a:schemeClr>
                </a:solidFill>
                <a:latin typeface="Century Gothic" panose="020B0502020202020204" pitchFamily="34" charset="0"/>
              </a:rPr>
              <a:t>ET SI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AA83D96-3043-4944-812E-E3D602754D2A}"/>
              </a:ext>
            </a:extLst>
          </p:cNvPr>
          <p:cNvSpPr txBox="1"/>
          <p:nvPr/>
        </p:nvSpPr>
        <p:spPr>
          <a:xfrm>
            <a:off x="552992" y="505345"/>
            <a:ext cx="81380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chemeClr val="tx2">
                    <a:lumMod val="50000"/>
                  </a:schemeClr>
                </a:solidFill>
                <a:latin typeface="Century Gothic" panose="020B0502020202020204" pitchFamily="34" charset="0"/>
              </a:rPr>
              <a:t>RISQUES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405B2A1-3B35-6842-A3FF-449F34AC30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1637006"/>
              </p:ext>
            </p:extLst>
          </p:nvPr>
        </p:nvGraphicFramePr>
        <p:xfrm>
          <a:off x="552992" y="1165114"/>
          <a:ext cx="11247119" cy="475488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732870">
                  <a:extLst>
                    <a:ext uri="{9D8B030D-6E8A-4147-A177-3AD203B41FA5}">
                      <a16:colId xmlns:a16="http://schemas.microsoft.com/office/drawing/2014/main" val="519892843"/>
                    </a:ext>
                  </a:extLst>
                </a:gridCol>
                <a:gridCol w="1389712">
                  <a:extLst>
                    <a:ext uri="{9D8B030D-6E8A-4147-A177-3AD203B41FA5}">
                      <a16:colId xmlns:a16="http://schemas.microsoft.com/office/drawing/2014/main" val="2336864406"/>
                    </a:ext>
                  </a:extLst>
                </a:gridCol>
                <a:gridCol w="1389712">
                  <a:extLst>
                    <a:ext uri="{9D8B030D-6E8A-4147-A177-3AD203B41FA5}">
                      <a16:colId xmlns:a16="http://schemas.microsoft.com/office/drawing/2014/main" val="3822752080"/>
                    </a:ext>
                  </a:extLst>
                </a:gridCol>
                <a:gridCol w="1389712">
                  <a:extLst>
                    <a:ext uri="{9D8B030D-6E8A-4147-A177-3AD203B41FA5}">
                      <a16:colId xmlns:a16="http://schemas.microsoft.com/office/drawing/2014/main" val="991320638"/>
                    </a:ext>
                  </a:extLst>
                </a:gridCol>
                <a:gridCol w="3345113">
                  <a:extLst>
                    <a:ext uri="{9D8B030D-6E8A-4147-A177-3AD203B41FA5}">
                      <a16:colId xmlns:a16="http://schemas.microsoft.com/office/drawing/2014/main" val="712716561"/>
                    </a:ext>
                  </a:extLst>
                </a:gridCol>
              </a:tblGrid>
              <a:tr h="3868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RISQUE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315" marR="51315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SEVERITÉ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315" marR="51315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PROBABILITÉ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315" marR="51315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NIVEAU DE RISQUE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315" marR="51315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COMMENTAIRES</a:t>
                      </a:r>
                    </a:p>
                  </a:txBody>
                  <a:tcPr marL="51315" marR="51315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6968507"/>
                  </a:ext>
                </a:extLst>
              </a:tr>
              <a:tr h="54600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315" marR="51315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 </a:t>
                      </a:r>
                      <a:endParaRPr lang="en-US" sz="1200" b="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315" marR="51315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 </a:t>
                      </a:r>
                      <a:endParaRPr lang="en-US" sz="1200" b="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315" marR="51315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 </a:t>
                      </a:r>
                      <a:endParaRPr lang="en-US" sz="1200" b="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315" marR="51315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315" marR="51315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2747843"/>
                  </a:ext>
                </a:extLst>
              </a:tr>
              <a:tr h="54600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315" marR="51315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 </a:t>
                      </a:r>
                      <a:endParaRPr lang="en-US" sz="1200" b="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315" marR="51315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 </a:t>
                      </a:r>
                      <a:endParaRPr lang="en-US" sz="1200" b="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315" marR="51315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 </a:t>
                      </a:r>
                      <a:endParaRPr lang="en-US" sz="1200" b="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315" marR="51315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315" marR="51315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0220592"/>
                  </a:ext>
                </a:extLst>
              </a:tr>
              <a:tr h="54600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315" marR="51315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 </a:t>
                      </a:r>
                      <a:endParaRPr lang="en-US" sz="1200" b="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315" marR="51315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 </a:t>
                      </a:r>
                      <a:endParaRPr lang="en-US" sz="1200" b="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315" marR="51315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 </a:t>
                      </a:r>
                      <a:endParaRPr lang="en-US" sz="1200" b="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315" marR="51315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315" marR="51315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2247916"/>
                  </a:ext>
                </a:extLst>
              </a:tr>
              <a:tr h="54600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315" marR="51315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 </a:t>
                      </a:r>
                      <a:endParaRPr lang="en-US" sz="1200" b="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315" marR="51315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 </a:t>
                      </a:r>
                      <a:endParaRPr lang="en-US" sz="1200" b="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315" marR="51315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 </a:t>
                      </a:r>
                      <a:endParaRPr lang="en-US" sz="1200" b="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315" marR="51315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315" marR="51315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029311"/>
                  </a:ext>
                </a:extLst>
              </a:tr>
              <a:tr h="54600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315" marR="51315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 </a:t>
                      </a:r>
                      <a:endParaRPr lang="en-US" sz="1200" b="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315" marR="51315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 </a:t>
                      </a:r>
                      <a:endParaRPr lang="en-US" sz="1200" b="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315" marR="51315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 </a:t>
                      </a:r>
                      <a:endParaRPr lang="en-US" sz="1200" b="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315" marR="51315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315" marR="51315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9972066"/>
                  </a:ext>
                </a:extLst>
              </a:tr>
              <a:tr h="54600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315" marR="51315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 </a:t>
                      </a:r>
                      <a:endParaRPr lang="en-US" sz="1200" b="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315" marR="51315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 </a:t>
                      </a:r>
                      <a:endParaRPr lang="en-US" sz="1200" b="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315" marR="51315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 </a:t>
                      </a:r>
                      <a:endParaRPr lang="en-US" sz="1200" b="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315" marR="51315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315" marR="51315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2173951"/>
                  </a:ext>
                </a:extLst>
              </a:tr>
              <a:tr h="54600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315" marR="51315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 </a:t>
                      </a:r>
                      <a:endParaRPr lang="en-US" sz="1200" b="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315" marR="51315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 </a:t>
                      </a:r>
                      <a:endParaRPr lang="en-US" sz="1200" b="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315" marR="51315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 </a:t>
                      </a:r>
                      <a:endParaRPr lang="en-US" sz="1200" b="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315" marR="51315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315" marR="51315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519413"/>
                  </a:ext>
                </a:extLst>
              </a:tr>
              <a:tr h="54600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315" marR="51315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 </a:t>
                      </a:r>
                      <a:endParaRPr lang="en-US" sz="1200" b="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315" marR="51315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 </a:t>
                      </a:r>
                      <a:endParaRPr lang="en-US" sz="1200" b="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315" marR="51315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 </a:t>
                      </a:r>
                      <a:endParaRPr lang="en-US" sz="1200" b="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315" marR="51315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315" marR="51315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5507826"/>
                  </a:ext>
                </a:extLst>
              </a:tr>
            </a:tbl>
          </a:graphicData>
        </a:graphic>
      </p:graphicFrame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BA67F0B3-4DCD-6543-86DD-541101B31F17}"/>
              </a:ext>
            </a:extLst>
          </p:cNvPr>
          <p:cNvSpPr/>
          <p:nvPr/>
        </p:nvSpPr>
        <p:spPr>
          <a:xfrm>
            <a:off x="4380931" y="1626779"/>
            <a:ext cx="1228299" cy="40673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  <a:latin typeface="Century Gothic" panose="020B0502020202020204" pitchFamily="34" charset="0"/>
              </a:rPr>
              <a:t>ACCEPTABLE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719B9499-D702-8C4E-9B28-269DB87E0FB1}"/>
              </a:ext>
            </a:extLst>
          </p:cNvPr>
          <p:cNvSpPr/>
          <p:nvPr/>
        </p:nvSpPr>
        <p:spPr>
          <a:xfrm>
            <a:off x="4380931" y="2176624"/>
            <a:ext cx="1228299" cy="40673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  <a:latin typeface="Century Gothic" panose="020B0502020202020204" pitchFamily="34" charset="0"/>
              </a:rPr>
              <a:t>TOLÉRABLE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BD79B85F-C919-6F48-A8D3-0C7370736C7D}"/>
              </a:ext>
            </a:extLst>
          </p:cNvPr>
          <p:cNvSpPr/>
          <p:nvPr/>
        </p:nvSpPr>
        <p:spPr>
          <a:xfrm>
            <a:off x="4380931" y="2726469"/>
            <a:ext cx="1228299" cy="40673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  <a:latin typeface="Century Gothic" panose="020B0502020202020204" pitchFamily="34" charset="0"/>
              </a:rPr>
              <a:t>INDÉSIRABLE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4853925B-2671-4542-B770-4EE04B5C6037}"/>
              </a:ext>
            </a:extLst>
          </p:cNvPr>
          <p:cNvSpPr/>
          <p:nvPr/>
        </p:nvSpPr>
        <p:spPr>
          <a:xfrm>
            <a:off x="4380931" y="3276314"/>
            <a:ext cx="1228299" cy="406737"/>
          </a:xfrm>
          <a:prstGeom prst="roundRect">
            <a:avLst/>
          </a:prstGeom>
          <a:solidFill>
            <a:srgbClr val="F0CF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  <a:latin typeface="Century Gothic" panose="020B0502020202020204" pitchFamily="34" charset="0"/>
              </a:rPr>
              <a:t>INTOLÉRABLE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AF8875CE-C5DE-A047-993A-5C3B00ED0893}"/>
              </a:ext>
            </a:extLst>
          </p:cNvPr>
          <p:cNvSpPr/>
          <p:nvPr/>
        </p:nvSpPr>
        <p:spPr>
          <a:xfrm>
            <a:off x="5775277" y="1626779"/>
            <a:ext cx="1228299" cy="40673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  <a:latin typeface="Century Gothic" panose="020B0502020202020204" pitchFamily="34" charset="0"/>
              </a:rPr>
              <a:t>IMPROBABLE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3AE84A78-C192-5849-88EE-8D3284C6A8B3}"/>
              </a:ext>
            </a:extLst>
          </p:cNvPr>
          <p:cNvSpPr/>
          <p:nvPr/>
        </p:nvSpPr>
        <p:spPr>
          <a:xfrm>
            <a:off x="5775277" y="2176624"/>
            <a:ext cx="1228299" cy="40673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  <a:latin typeface="Century Gothic" panose="020B0502020202020204" pitchFamily="34" charset="0"/>
              </a:rPr>
              <a:t>POSSIBLE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77217B30-48E6-E448-B4BF-7BE13FA9B521}"/>
              </a:ext>
            </a:extLst>
          </p:cNvPr>
          <p:cNvSpPr/>
          <p:nvPr/>
        </p:nvSpPr>
        <p:spPr>
          <a:xfrm>
            <a:off x="5775277" y="2726469"/>
            <a:ext cx="1228299" cy="406737"/>
          </a:xfrm>
          <a:prstGeom prst="roundRect">
            <a:avLst/>
          </a:prstGeom>
          <a:solidFill>
            <a:srgbClr val="F0B6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  <a:latin typeface="Century Gothic" panose="020B0502020202020204" pitchFamily="34" charset="0"/>
              </a:rPr>
              <a:t>PROBABLE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AB2460E0-9518-C64E-B49B-D793CD37171D}"/>
              </a:ext>
            </a:extLst>
          </p:cNvPr>
          <p:cNvSpPr/>
          <p:nvPr/>
        </p:nvSpPr>
        <p:spPr>
          <a:xfrm>
            <a:off x="7169623" y="1626779"/>
            <a:ext cx="1228299" cy="40673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  <a:latin typeface="Century Gothic" panose="020B0502020202020204" pitchFamily="34" charset="0"/>
              </a:rPr>
              <a:t>FAIBLE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7A09EE81-6CAA-624E-B260-A4C5EE9A9245}"/>
              </a:ext>
            </a:extLst>
          </p:cNvPr>
          <p:cNvSpPr/>
          <p:nvPr/>
        </p:nvSpPr>
        <p:spPr>
          <a:xfrm>
            <a:off x="7169623" y="2176624"/>
            <a:ext cx="1228299" cy="40673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  <a:latin typeface="Century Gothic" panose="020B0502020202020204" pitchFamily="34" charset="0"/>
              </a:rPr>
              <a:t>MOYEN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09F32BA0-B6C5-0242-A966-4912069B50E7}"/>
              </a:ext>
            </a:extLst>
          </p:cNvPr>
          <p:cNvSpPr/>
          <p:nvPr/>
        </p:nvSpPr>
        <p:spPr>
          <a:xfrm>
            <a:off x="7169623" y="2726469"/>
            <a:ext cx="1228299" cy="40673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  <a:latin typeface="Century Gothic" panose="020B0502020202020204" pitchFamily="34" charset="0"/>
              </a:rPr>
              <a:t>ÉLEVÉ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7157A8B1-72FC-8D49-8B7F-D28945DD890A}"/>
              </a:ext>
            </a:extLst>
          </p:cNvPr>
          <p:cNvSpPr/>
          <p:nvPr/>
        </p:nvSpPr>
        <p:spPr>
          <a:xfrm>
            <a:off x="7169623" y="3276314"/>
            <a:ext cx="1228299" cy="406737"/>
          </a:xfrm>
          <a:prstGeom prst="roundRect">
            <a:avLst/>
          </a:prstGeom>
          <a:solidFill>
            <a:srgbClr val="F089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  <a:latin typeface="Century Gothic" panose="020B0502020202020204" pitchFamily="34" charset="0"/>
              </a:rPr>
              <a:t>EXTRÊME</a:t>
            </a:r>
          </a:p>
        </p:txBody>
      </p:sp>
    </p:spTree>
    <p:extLst>
      <p:ext uri="{BB962C8B-B14F-4D97-AF65-F5344CB8AC3E}">
        <p14:creationId xmlns:p14="http://schemas.microsoft.com/office/powerpoint/2010/main" val="36085097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BC736FB-ECB3-6947-8A3E-2AC7672BA4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3249623"/>
              </p:ext>
            </p:extLst>
          </p:nvPr>
        </p:nvGraphicFramePr>
        <p:xfrm>
          <a:off x="787790" y="1050352"/>
          <a:ext cx="10227213" cy="246835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227213">
                  <a:extLst>
                    <a:ext uri="{9D8B030D-6E8A-4147-A177-3AD203B41FA5}">
                      <a16:colId xmlns:a16="http://schemas.microsoft.com/office/drawing/2014/main" val="2161760999"/>
                    </a:ext>
                  </a:extLst>
                </a:gridCol>
              </a:tblGrid>
              <a:tr h="246835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  <a:effectLst/>
                          <a:latin typeface="Century Gothic"/>
                        </a:rPr>
                        <a:t>RÉSUMÉ</a:t>
                      </a:r>
                      <a:endParaRPr lang="en-US" sz="1200" b="1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b="0">
                          <a:solidFill>
                            <a:schemeClr val="tx1"/>
                          </a:solidFill>
                          <a:effectLst/>
                          <a:latin typeface="Century Gothic"/>
                        </a:rPr>
                        <a:t>L'objectif de ce projet est de développer un algorithme capable de segmenter les haies et les arbres dans une zone géographique délimitée. Les données utilisées proviendront de capteurs </a:t>
                      </a:r>
                      <a:r>
                        <a:rPr lang="fr-FR" sz="1400" b="0" err="1">
                          <a:solidFill>
                            <a:schemeClr val="tx1"/>
                          </a:solidFill>
                          <a:effectLst/>
                          <a:latin typeface="Century Gothic"/>
                        </a:rPr>
                        <a:t>LiDAR</a:t>
                      </a:r>
                      <a:r>
                        <a:rPr lang="fr-FR" sz="1400" b="0">
                          <a:solidFill>
                            <a:schemeClr val="tx1"/>
                          </a:solidFill>
                          <a:effectLst/>
                          <a:latin typeface="Century Gothic"/>
                        </a:rPr>
                        <a:t> et de photographies aériennes.</a:t>
                      </a:r>
                      <a:endParaRPr lang="en-US" sz="1400" b="0">
                        <a:solidFill>
                          <a:schemeClr val="tx1"/>
                        </a:solidFill>
                        <a:effectLst/>
                        <a:latin typeface="Century Gothic"/>
                      </a:endParaRPr>
                    </a:p>
                  </a:txBody>
                  <a:tcPr marL="228600" marR="73025" marT="0" marB="0" anchor="ctr">
                    <a:lnL w="762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48801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93236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C-Software-Project-Initiation-Template_PowerPoint" id="{466E6586-D201-F54A-9639-72E7DA6B3950}" vid="{7983B7E9-EB8A-E049-B9EF-B0BB85ACDED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67D2BF3D056A1468FCBDB6A77EA9252" ma:contentTypeVersion="10" ma:contentTypeDescription="Crée un document." ma:contentTypeScope="" ma:versionID="7cfb3ee87dec04773a0c7f3efef165a5">
  <xsd:schema xmlns:xsd="http://www.w3.org/2001/XMLSchema" xmlns:xs="http://www.w3.org/2001/XMLSchema" xmlns:p="http://schemas.microsoft.com/office/2006/metadata/properties" xmlns:ns2="84cb3711-8184-4093-b230-1790eae59edb" xmlns:ns3="1cebc3ad-a821-474e-b3c6-bb52dc40c775" targetNamespace="http://schemas.microsoft.com/office/2006/metadata/properties" ma:root="true" ma:fieldsID="abc06e322705a4cd5ec27e4400bd5be6" ns2:_="" ns3:_="">
    <xsd:import namespace="84cb3711-8184-4093-b230-1790eae59edb"/>
    <xsd:import namespace="1cebc3ad-a821-474e-b3c6-bb52dc40c77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4cb3711-8184-4093-b230-1790eae59ed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Balises d’images" ma:readOnly="false" ma:fieldId="{5cf76f15-5ced-4ddc-b409-7134ff3c332f}" ma:taxonomyMulti="true" ma:sspId="08d37a06-ab01-4b24-846d-12f7032d1ce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cebc3ad-a821-474e-b3c6-bb52dc40c775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bee9eddf-0c08-473e-a64d-3071896189cb}" ma:internalName="TaxCatchAll" ma:showField="CatchAllData" ma:web="1cebc3ad-a821-474e-b3c6-bb52dc40c77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4cb3711-8184-4093-b230-1790eae59edb">
      <Terms xmlns="http://schemas.microsoft.com/office/infopath/2007/PartnerControls"/>
    </lcf76f155ced4ddcb4097134ff3c332f>
    <TaxCatchAll xmlns="1cebc3ad-a821-474e-b3c6-bb52dc40c775" xsi:nil="true"/>
  </documentManagement>
</p:properties>
</file>

<file path=customXml/itemProps1.xml><?xml version="1.0" encoding="utf-8"?>
<ds:datastoreItem xmlns:ds="http://schemas.openxmlformats.org/officeDocument/2006/customXml" ds:itemID="{9C83B1C3-AAFA-4674-A938-480C71AB7E6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4cb3711-8184-4093-b230-1790eae59edb"/>
    <ds:schemaRef ds:uri="1cebc3ad-a821-474e-b3c6-bb52dc40c77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5EDD68B-983F-4A7F-9A50-EB9C0DA4BA3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B1601D9-A1B1-415C-954F-76D335F48F44}">
  <ds:schemaRefs>
    <ds:schemaRef ds:uri="http://purl.org/dc/dcmitype/"/>
    <ds:schemaRef ds:uri="84cb3711-8184-4093-b230-1790eae59edb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www.w3.org/XML/1998/namespace"/>
    <ds:schemaRef ds:uri="http://schemas.microsoft.com/office/infopath/2007/PartnerControls"/>
    <ds:schemaRef ds:uri="1cebc3ad-a821-474e-b3c6-bb52dc40c775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IC-Software-Project-Initiation-Template_PowerPoint</Template>
  <TotalTime>21</TotalTime>
  <Words>531</Words>
  <Application>Microsoft Office PowerPoint</Application>
  <PresentationFormat>Grand écran</PresentationFormat>
  <Paragraphs>217</Paragraphs>
  <Slides>9</Slides>
  <Notes>9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5" baseType="lpstr">
      <vt:lpstr>Arial</vt:lpstr>
      <vt:lpstr>Arial Unicode MS</vt:lpstr>
      <vt:lpstr>Calibri</vt:lpstr>
      <vt:lpstr>Calibri Light</vt:lpstr>
      <vt:lpstr>Century Gothic</vt:lpstr>
      <vt:lpstr>Тема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Alexandra Ragazhinskaya</dc:creator>
  <cp:lastModifiedBy>BERTRAND FELICIEN</cp:lastModifiedBy>
  <cp:revision>1</cp:revision>
  <dcterms:created xsi:type="dcterms:W3CDTF">2020-03-02T01:01:19Z</dcterms:created>
  <dcterms:modified xsi:type="dcterms:W3CDTF">2023-10-05T14:41:45Z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0x010100067D2BF3D056A1468FCBDB6A77EA9252</vt:lpwstr>
  </property>
  <property fmtid="{D5CDD505-2E9C-101B-9397-08002B2CF9AE}" pid="3" name="MediaServiceImageTags">
    <vt:lpwstr/>
  </property>
</Properties>
</file>