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772386-66D9-4005-9BA2-AC6282C77CB0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2E97BD0A-3B59-4CCC-8C45-4E34A0741A2E}">
      <dgm:prSet phldrT="[텍스트]" custT="1"/>
      <dgm:spPr/>
      <dgm:t>
        <a:bodyPr/>
        <a:lstStyle/>
        <a:p>
          <a:pPr latinLnBrk="1"/>
          <a:r>
            <a:rPr lang="ko-KR" altLang="en-US" sz="1600" dirty="0"/>
            <a:t>회원페이지</a:t>
          </a:r>
        </a:p>
      </dgm:t>
    </dgm:pt>
    <dgm:pt modelId="{B7CCF5C7-BB30-457C-9872-E572F2063182}" type="parTrans" cxnId="{50F61BF6-84B6-4686-8AE3-9F80735613DA}">
      <dgm:prSet/>
      <dgm:spPr/>
      <dgm:t>
        <a:bodyPr/>
        <a:lstStyle/>
        <a:p>
          <a:pPr latinLnBrk="1"/>
          <a:endParaRPr lang="ko-KR" altLang="en-US" sz="1000"/>
        </a:p>
      </dgm:t>
    </dgm:pt>
    <dgm:pt modelId="{906F317A-5C60-4640-B78A-56145E51F360}" type="sibTrans" cxnId="{50F61BF6-84B6-4686-8AE3-9F80735613DA}">
      <dgm:prSet/>
      <dgm:spPr/>
      <dgm:t>
        <a:bodyPr/>
        <a:lstStyle/>
        <a:p>
          <a:pPr latinLnBrk="1"/>
          <a:endParaRPr lang="ko-KR" altLang="en-US" sz="1000"/>
        </a:p>
      </dgm:t>
    </dgm:pt>
    <dgm:pt modelId="{82757D33-59A1-41C2-9E4F-B9DF32BD6909}">
      <dgm:prSet phldrT="[텍스트]" custT="1"/>
      <dgm:spPr/>
      <dgm:t>
        <a:bodyPr/>
        <a:lstStyle/>
        <a:p>
          <a:pPr latinLnBrk="1"/>
          <a:r>
            <a:rPr lang="ko-KR" altLang="en-US" sz="1000" dirty="0"/>
            <a:t>로그인</a:t>
          </a:r>
        </a:p>
      </dgm:t>
    </dgm:pt>
    <dgm:pt modelId="{BB5208B8-796A-49CC-9131-4D22A95B8523}" type="parTrans" cxnId="{E58C42E1-0566-415E-9062-C218FA4F822A}">
      <dgm:prSet/>
      <dgm:spPr/>
      <dgm:t>
        <a:bodyPr/>
        <a:lstStyle/>
        <a:p>
          <a:pPr latinLnBrk="1"/>
          <a:endParaRPr lang="ko-KR" altLang="en-US" sz="1000"/>
        </a:p>
      </dgm:t>
    </dgm:pt>
    <dgm:pt modelId="{A3A8B75B-1F23-4CE8-8144-550B41280DC5}" type="sibTrans" cxnId="{E58C42E1-0566-415E-9062-C218FA4F822A}">
      <dgm:prSet/>
      <dgm:spPr/>
      <dgm:t>
        <a:bodyPr/>
        <a:lstStyle/>
        <a:p>
          <a:pPr latinLnBrk="1"/>
          <a:endParaRPr lang="ko-KR" altLang="en-US" sz="1000"/>
        </a:p>
      </dgm:t>
    </dgm:pt>
    <dgm:pt modelId="{37D8722B-AF96-4BCB-B6A9-A9D91FE55564}">
      <dgm:prSet phldrT="[텍스트]" custT="1"/>
      <dgm:spPr/>
      <dgm:t>
        <a:bodyPr/>
        <a:lstStyle/>
        <a:p>
          <a:pPr latinLnBrk="1"/>
          <a:r>
            <a:rPr lang="ko-KR" altLang="en-US" sz="1000" dirty="0"/>
            <a:t>회원가입</a:t>
          </a:r>
        </a:p>
      </dgm:t>
    </dgm:pt>
    <dgm:pt modelId="{F453F6C9-B679-4FA9-AC17-042146FAB99B}" type="parTrans" cxnId="{1F8CB49D-C0A1-4243-83A9-F9D27BD3A31E}">
      <dgm:prSet/>
      <dgm:spPr/>
      <dgm:t>
        <a:bodyPr/>
        <a:lstStyle/>
        <a:p>
          <a:pPr latinLnBrk="1"/>
          <a:endParaRPr lang="ko-KR" altLang="en-US" sz="1000"/>
        </a:p>
      </dgm:t>
    </dgm:pt>
    <dgm:pt modelId="{E5F9D86D-6B24-40B1-81F7-0EA1FF4C1833}" type="sibTrans" cxnId="{1F8CB49D-C0A1-4243-83A9-F9D27BD3A31E}">
      <dgm:prSet/>
      <dgm:spPr/>
      <dgm:t>
        <a:bodyPr/>
        <a:lstStyle/>
        <a:p>
          <a:pPr latinLnBrk="1"/>
          <a:endParaRPr lang="ko-KR" altLang="en-US" sz="1000"/>
        </a:p>
      </dgm:t>
    </dgm:pt>
    <dgm:pt modelId="{928F2325-C1D6-4896-B37C-8BE08162429F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정보 게시판</a:t>
          </a:r>
        </a:p>
      </dgm:t>
    </dgm:pt>
    <dgm:pt modelId="{F840B4FE-2F69-4B72-9C05-60A52A671577}" type="parTrans" cxnId="{9AEDDF75-EE08-4959-87B2-7FA9CF7F6190}">
      <dgm:prSet/>
      <dgm:spPr/>
      <dgm:t>
        <a:bodyPr/>
        <a:lstStyle/>
        <a:p>
          <a:pPr latinLnBrk="1"/>
          <a:endParaRPr lang="ko-KR" altLang="en-US" sz="1000"/>
        </a:p>
      </dgm:t>
    </dgm:pt>
    <dgm:pt modelId="{D772D040-BD36-4D59-B2F1-90EB9AA32DBE}" type="sibTrans" cxnId="{9AEDDF75-EE08-4959-87B2-7FA9CF7F6190}">
      <dgm:prSet/>
      <dgm:spPr/>
      <dgm:t>
        <a:bodyPr/>
        <a:lstStyle/>
        <a:p>
          <a:pPr latinLnBrk="1"/>
          <a:endParaRPr lang="ko-KR" altLang="en-US" sz="1000"/>
        </a:p>
      </dgm:t>
    </dgm:pt>
    <dgm:pt modelId="{E8102824-8EC1-4D5F-9312-4A5BB2437549}">
      <dgm:prSet phldrT="[텍스트]" custT="1"/>
      <dgm:spPr/>
      <dgm:t>
        <a:bodyPr/>
        <a:lstStyle/>
        <a:p>
          <a:pPr latinLnBrk="1"/>
          <a:r>
            <a:rPr lang="ko-KR" altLang="en-US" sz="1000" dirty="0"/>
            <a:t>함선</a:t>
          </a:r>
        </a:p>
      </dgm:t>
    </dgm:pt>
    <dgm:pt modelId="{07DDBD4C-AFF0-4739-81EA-D877D47C1C3E}" type="parTrans" cxnId="{229EAB1D-0387-43ED-804B-003913E8ACE7}">
      <dgm:prSet/>
      <dgm:spPr/>
      <dgm:t>
        <a:bodyPr/>
        <a:lstStyle/>
        <a:p>
          <a:pPr latinLnBrk="1"/>
          <a:endParaRPr lang="ko-KR" altLang="en-US" sz="1000"/>
        </a:p>
      </dgm:t>
    </dgm:pt>
    <dgm:pt modelId="{24C105EF-6C3F-4D93-8633-488D9EB75ABA}" type="sibTrans" cxnId="{229EAB1D-0387-43ED-804B-003913E8ACE7}">
      <dgm:prSet/>
      <dgm:spPr/>
      <dgm:t>
        <a:bodyPr/>
        <a:lstStyle/>
        <a:p>
          <a:pPr latinLnBrk="1"/>
          <a:endParaRPr lang="ko-KR" altLang="en-US" sz="1000"/>
        </a:p>
      </dgm:t>
    </dgm:pt>
    <dgm:pt modelId="{C4A42844-70B8-4004-BAA3-D29A05D5B46B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스테이지</a:t>
          </a:r>
        </a:p>
      </dgm:t>
    </dgm:pt>
    <dgm:pt modelId="{5EEC4187-1AE8-464E-868A-B8084C41DF8B}" type="parTrans" cxnId="{FAAE2013-6F54-4758-936F-E962E7C36B90}">
      <dgm:prSet/>
      <dgm:spPr/>
      <dgm:t>
        <a:bodyPr/>
        <a:lstStyle/>
        <a:p>
          <a:pPr latinLnBrk="1"/>
          <a:endParaRPr lang="ko-KR" altLang="en-US" sz="1000"/>
        </a:p>
      </dgm:t>
    </dgm:pt>
    <dgm:pt modelId="{4080CCAE-B761-4F5E-A889-3B247D4E5D82}" type="sibTrans" cxnId="{FAAE2013-6F54-4758-936F-E962E7C36B90}">
      <dgm:prSet/>
      <dgm:spPr/>
      <dgm:t>
        <a:bodyPr/>
        <a:lstStyle/>
        <a:p>
          <a:pPr latinLnBrk="1"/>
          <a:endParaRPr lang="ko-KR" altLang="en-US" sz="1000"/>
        </a:p>
      </dgm:t>
    </dgm:pt>
    <dgm:pt modelId="{A3EF5EDF-6D0E-4627-B748-88B1BE527378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유저 게시판</a:t>
          </a:r>
        </a:p>
      </dgm:t>
    </dgm:pt>
    <dgm:pt modelId="{BFEF1E99-989C-4E15-A63D-FB44A711BE12}" type="parTrans" cxnId="{BAA78185-2304-49BB-ABF5-7C1FCB70D7E5}">
      <dgm:prSet/>
      <dgm:spPr/>
      <dgm:t>
        <a:bodyPr/>
        <a:lstStyle/>
        <a:p>
          <a:pPr latinLnBrk="1"/>
          <a:endParaRPr lang="ko-KR" altLang="en-US" sz="1000"/>
        </a:p>
      </dgm:t>
    </dgm:pt>
    <dgm:pt modelId="{80A40C1B-3DDB-4F86-9B5E-8737E57FC9B8}" type="sibTrans" cxnId="{BAA78185-2304-49BB-ABF5-7C1FCB70D7E5}">
      <dgm:prSet/>
      <dgm:spPr/>
      <dgm:t>
        <a:bodyPr/>
        <a:lstStyle/>
        <a:p>
          <a:pPr latinLnBrk="1"/>
          <a:endParaRPr lang="ko-KR" altLang="en-US" sz="1000"/>
        </a:p>
      </dgm:t>
    </dgm:pt>
    <dgm:pt modelId="{A5585776-C87C-4476-8CBD-DC0F815F08E2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자유게시판</a:t>
          </a:r>
        </a:p>
      </dgm:t>
    </dgm:pt>
    <dgm:pt modelId="{12CD4C56-5EF0-4CB5-8719-E029C541BECE}" type="parTrans" cxnId="{DC031724-6C84-4D77-AD11-323D7A190991}">
      <dgm:prSet/>
      <dgm:spPr/>
      <dgm:t>
        <a:bodyPr/>
        <a:lstStyle/>
        <a:p>
          <a:pPr latinLnBrk="1"/>
          <a:endParaRPr lang="ko-KR" altLang="en-US" sz="1000"/>
        </a:p>
      </dgm:t>
    </dgm:pt>
    <dgm:pt modelId="{3F667201-B1EB-4374-89BC-E88144C45300}" type="sibTrans" cxnId="{DC031724-6C84-4D77-AD11-323D7A190991}">
      <dgm:prSet/>
      <dgm:spPr/>
      <dgm:t>
        <a:bodyPr/>
        <a:lstStyle/>
        <a:p>
          <a:pPr latinLnBrk="1"/>
          <a:endParaRPr lang="ko-KR" altLang="en-US" sz="1000"/>
        </a:p>
      </dgm:t>
    </dgm:pt>
    <dgm:pt modelId="{BAA72846-2AB0-4A54-AB85-BFCCB161CE2C}">
      <dgm:prSet phldrT="[텍스트]" custT="1"/>
      <dgm:spPr/>
      <dgm:t>
        <a:bodyPr/>
        <a:lstStyle/>
        <a:p>
          <a:pPr latinLnBrk="1"/>
          <a:r>
            <a:rPr lang="ko-KR" altLang="en-US" sz="1000" dirty="0"/>
            <a:t>프로필</a:t>
          </a:r>
        </a:p>
      </dgm:t>
    </dgm:pt>
    <dgm:pt modelId="{A6B31DE8-F3ED-4C14-AC47-A1D3A173FEDF}" type="parTrans" cxnId="{BA5ED16D-0DB9-42E1-B921-F9B9583010DE}">
      <dgm:prSet/>
      <dgm:spPr/>
      <dgm:t>
        <a:bodyPr/>
        <a:lstStyle/>
        <a:p>
          <a:pPr latinLnBrk="1"/>
          <a:endParaRPr lang="ko-KR" altLang="en-US"/>
        </a:p>
      </dgm:t>
    </dgm:pt>
    <dgm:pt modelId="{B16B19D7-88FD-4E6D-930D-3A73B3790886}" type="sibTrans" cxnId="{BA5ED16D-0DB9-42E1-B921-F9B9583010DE}">
      <dgm:prSet/>
      <dgm:spPr/>
      <dgm:t>
        <a:bodyPr/>
        <a:lstStyle/>
        <a:p>
          <a:pPr latinLnBrk="1"/>
          <a:endParaRPr lang="ko-KR" altLang="en-US"/>
        </a:p>
      </dgm:t>
    </dgm:pt>
    <dgm:pt modelId="{1132EC94-EAA5-49C3-9470-F640C6BCF1E7}">
      <dgm:prSet phldrT="[텍스트]" custT="1"/>
      <dgm:spPr/>
      <dgm:t>
        <a:bodyPr/>
        <a:lstStyle/>
        <a:p>
          <a:pPr latinLnBrk="1"/>
          <a:endParaRPr lang="ko-KR" altLang="en-US" sz="1000" dirty="0"/>
        </a:p>
      </dgm:t>
    </dgm:pt>
    <dgm:pt modelId="{D366F44F-57BF-4506-8A91-7ED78154B047}" type="parTrans" cxnId="{9C78AD08-04DB-419D-9449-74FEBA8FE092}">
      <dgm:prSet/>
      <dgm:spPr/>
      <dgm:t>
        <a:bodyPr/>
        <a:lstStyle/>
        <a:p>
          <a:pPr latinLnBrk="1"/>
          <a:endParaRPr lang="ko-KR" altLang="en-US"/>
        </a:p>
      </dgm:t>
    </dgm:pt>
    <dgm:pt modelId="{782D8D7C-2B96-4F79-B265-EB1EFBF3897F}" type="sibTrans" cxnId="{9C78AD08-04DB-419D-9449-74FEBA8FE092}">
      <dgm:prSet/>
      <dgm:spPr/>
      <dgm:t>
        <a:bodyPr/>
        <a:lstStyle/>
        <a:p>
          <a:pPr latinLnBrk="1"/>
          <a:endParaRPr lang="ko-KR" altLang="en-US"/>
        </a:p>
      </dgm:t>
    </dgm:pt>
    <dgm:pt modelId="{FFB346EA-EB90-4BB3-B132-542AD204A380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카테고리 없음</a:t>
          </a:r>
        </a:p>
      </dgm:t>
    </dgm:pt>
    <dgm:pt modelId="{243C3378-ECA1-4848-A859-5F5541D41D37}" type="parTrans" cxnId="{1F3EA6AF-E914-4C9D-B5B7-9F20F45E0B97}">
      <dgm:prSet/>
      <dgm:spPr/>
      <dgm:t>
        <a:bodyPr/>
        <a:lstStyle/>
        <a:p>
          <a:pPr latinLnBrk="1"/>
          <a:endParaRPr lang="ko-KR" altLang="en-US"/>
        </a:p>
      </dgm:t>
    </dgm:pt>
    <dgm:pt modelId="{1AA2292C-24E8-48C1-ADE3-838DD230DA15}" type="sibTrans" cxnId="{1F3EA6AF-E914-4C9D-B5B7-9F20F45E0B97}">
      <dgm:prSet/>
      <dgm:spPr/>
      <dgm:t>
        <a:bodyPr/>
        <a:lstStyle/>
        <a:p>
          <a:pPr latinLnBrk="1"/>
          <a:endParaRPr lang="ko-KR" altLang="en-US"/>
        </a:p>
      </dgm:t>
    </dgm:pt>
    <dgm:pt modelId="{5567666B-9DDC-491E-AA11-929C70F284B1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이벤트</a:t>
          </a:r>
        </a:p>
      </dgm:t>
    </dgm:pt>
    <dgm:pt modelId="{04C6E0E6-8854-428E-BD8A-90F1F4AA59E8}" type="parTrans" cxnId="{1E8B06DC-FFFC-491B-BAE8-5E080C472AC1}">
      <dgm:prSet/>
      <dgm:spPr/>
      <dgm:t>
        <a:bodyPr/>
        <a:lstStyle/>
        <a:p>
          <a:pPr latinLnBrk="1"/>
          <a:endParaRPr lang="ko-KR" altLang="en-US"/>
        </a:p>
      </dgm:t>
    </dgm:pt>
    <dgm:pt modelId="{C54B0A16-624A-4356-B550-B7E2BF9C23E5}" type="sibTrans" cxnId="{1E8B06DC-FFFC-491B-BAE8-5E080C472AC1}">
      <dgm:prSet/>
      <dgm:spPr/>
      <dgm:t>
        <a:bodyPr/>
        <a:lstStyle/>
        <a:p>
          <a:pPr latinLnBrk="1"/>
          <a:endParaRPr lang="ko-KR" altLang="en-US"/>
        </a:p>
      </dgm:t>
    </dgm:pt>
    <dgm:pt modelId="{5A840F21-6444-4F8C-8BA9-38B96225E855}">
      <dgm:prSet phldrT="[텍스트]" custT="1"/>
      <dgm:spPr/>
      <dgm:t>
        <a:bodyPr/>
        <a:lstStyle/>
        <a:p>
          <a:pPr latinLnBrk="1"/>
          <a:r>
            <a:rPr lang="ko-KR" altLang="en-US" sz="1000" dirty="0"/>
            <a:t>대형작전</a:t>
          </a:r>
        </a:p>
      </dgm:t>
    </dgm:pt>
    <dgm:pt modelId="{97D984F1-099F-40DA-8A0A-9A4A5106CDBA}" type="parTrans" cxnId="{06E37B67-6C7F-4224-ACED-36DFACD657E5}">
      <dgm:prSet/>
      <dgm:spPr/>
      <dgm:t>
        <a:bodyPr/>
        <a:lstStyle/>
        <a:p>
          <a:pPr latinLnBrk="1"/>
          <a:endParaRPr lang="ko-KR" altLang="en-US"/>
        </a:p>
      </dgm:t>
    </dgm:pt>
    <dgm:pt modelId="{12A9722E-4FF5-4E92-B9FC-FFEAE6011301}" type="sibTrans" cxnId="{06E37B67-6C7F-4224-ACED-36DFACD657E5}">
      <dgm:prSet/>
      <dgm:spPr/>
      <dgm:t>
        <a:bodyPr/>
        <a:lstStyle/>
        <a:p>
          <a:pPr latinLnBrk="1"/>
          <a:endParaRPr lang="ko-KR" altLang="en-US"/>
        </a:p>
      </dgm:t>
    </dgm:pt>
    <dgm:pt modelId="{CF96A622-392B-4547-8501-782807359B53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장비</a:t>
          </a:r>
        </a:p>
      </dgm:t>
    </dgm:pt>
    <dgm:pt modelId="{49EB3448-6506-405B-BA74-61901C532C50}" type="parTrans" cxnId="{E82D219A-5010-4147-8713-A4C18E41689A}">
      <dgm:prSet/>
      <dgm:spPr/>
      <dgm:t>
        <a:bodyPr/>
        <a:lstStyle/>
        <a:p>
          <a:pPr latinLnBrk="1"/>
          <a:endParaRPr lang="ko-KR" altLang="en-US"/>
        </a:p>
      </dgm:t>
    </dgm:pt>
    <dgm:pt modelId="{CE02F5D0-0EC1-4C3E-AF25-620B7CCB8590}" type="sibTrans" cxnId="{E82D219A-5010-4147-8713-A4C18E41689A}">
      <dgm:prSet/>
      <dgm:spPr/>
      <dgm:t>
        <a:bodyPr/>
        <a:lstStyle/>
        <a:p>
          <a:pPr latinLnBrk="1"/>
          <a:endParaRPr lang="ko-KR" altLang="en-US"/>
        </a:p>
      </dgm:t>
    </dgm:pt>
    <dgm:pt modelId="{C6C327A8-344A-4E33-A47C-4983D16B9678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스킨</a:t>
          </a:r>
        </a:p>
      </dgm:t>
    </dgm:pt>
    <dgm:pt modelId="{0897156C-B404-4B84-BFD0-74C88119E1CA}" type="parTrans" cxnId="{2867B2CC-D38C-44A9-B1CA-190A41C12DBD}">
      <dgm:prSet/>
      <dgm:spPr/>
      <dgm:t>
        <a:bodyPr/>
        <a:lstStyle/>
        <a:p>
          <a:pPr latinLnBrk="1"/>
          <a:endParaRPr lang="ko-KR" altLang="en-US"/>
        </a:p>
      </dgm:t>
    </dgm:pt>
    <dgm:pt modelId="{6E50C09F-DBA0-47E4-BCA6-2BDB315A273A}" type="sibTrans" cxnId="{2867B2CC-D38C-44A9-B1CA-190A41C12DBD}">
      <dgm:prSet/>
      <dgm:spPr/>
      <dgm:t>
        <a:bodyPr/>
        <a:lstStyle/>
        <a:p>
          <a:pPr latinLnBrk="1"/>
          <a:endParaRPr lang="ko-KR" altLang="en-US"/>
        </a:p>
      </dgm:t>
    </dgm:pt>
    <dgm:pt modelId="{8B64C7EB-C1AB-40EA-BF33-2D0956FF9D78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업데이트 뉴스</a:t>
          </a:r>
        </a:p>
      </dgm:t>
    </dgm:pt>
    <dgm:pt modelId="{76ACF98B-0827-4656-9413-D7C8C06E9D01}" type="parTrans" cxnId="{27844090-8C3F-4ACE-B063-29A6E6C74421}">
      <dgm:prSet/>
      <dgm:spPr/>
      <dgm:t>
        <a:bodyPr/>
        <a:lstStyle/>
        <a:p>
          <a:pPr latinLnBrk="1"/>
          <a:endParaRPr lang="ko-KR" altLang="en-US"/>
        </a:p>
      </dgm:t>
    </dgm:pt>
    <dgm:pt modelId="{74F68985-81F9-40E8-B8C2-B7BCC3FE6919}" type="sibTrans" cxnId="{27844090-8C3F-4ACE-B063-29A6E6C74421}">
      <dgm:prSet/>
      <dgm:spPr/>
      <dgm:t>
        <a:bodyPr/>
        <a:lstStyle/>
        <a:p>
          <a:pPr latinLnBrk="1"/>
          <a:endParaRPr lang="ko-KR" altLang="en-US"/>
        </a:p>
      </dgm:t>
    </dgm:pt>
    <dgm:pt modelId="{8C156714-B511-4C9A-BBEF-F1BAE7DB8670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기타사이트</a:t>
          </a:r>
        </a:p>
      </dgm:t>
    </dgm:pt>
    <dgm:pt modelId="{386CF816-C14C-45B9-91A1-8938F8E37A9A}" type="parTrans" cxnId="{BFA43C91-7B5B-47F1-BC13-94A0175C9C6C}">
      <dgm:prSet/>
      <dgm:spPr/>
      <dgm:t>
        <a:bodyPr/>
        <a:lstStyle/>
        <a:p>
          <a:pPr latinLnBrk="1"/>
          <a:endParaRPr lang="ko-KR" altLang="en-US"/>
        </a:p>
      </dgm:t>
    </dgm:pt>
    <dgm:pt modelId="{09B380E0-1699-4804-B425-99B6A4DFDA22}" type="sibTrans" cxnId="{BFA43C91-7B5B-47F1-BC13-94A0175C9C6C}">
      <dgm:prSet/>
      <dgm:spPr/>
      <dgm:t>
        <a:bodyPr/>
        <a:lstStyle/>
        <a:p>
          <a:pPr latinLnBrk="1"/>
          <a:endParaRPr lang="ko-KR" altLang="en-US"/>
        </a:p>
      </dgm:t>
    </dgm:pt>
    <dgm:pt modelId="{DB6870F1-2CC8-4CE7-AA72-D949E528295A}">
      <dgm:prSet phldrT="[텍스트]" custT="1"/>
      <dgm:spPr/>
      <dgm:t>
        <a:bodyPr/>
        <a:lstStyle/>
        <a:p>
          <a:pPr latinLnBrk="1"/>
          <a:r>
            <a:rPr lang="ko-KR" altLang="en-US" sz="1000" dirty="0" err="1"/>
            <a:t>클랜게시판</a:t>
          </a:r>
          <a:endParaRPr lang="ko-KR" altLang="en-US" sz="1000" dirty="0"/>
        </a:p>
      </dgm:t>
    </dgm:pt>
    <dgm:pt modelId="{7DA0D0B6-3BDF-4238-88CA-53F9EB2C040C}" type="parTrans" cxnId="{09BF8D1C-E657-4BAE-BB8A-EF03E4ADA1FC}">
      <dgm:prSet/>
      <dgm:spPr/>
      <dgm:t>
        <a:bodyPr/>
        <a:lstStyle/>
        <a:p>
          <a:pPr latinLnBrk="1"/>
          <a:endParaRPr lang="ko-KR" altLang="en-US"/>
        </a:p>
      </dgm:t>
    </dgm:pt>
    <dgm:pt modelId="{A63CACD2-5D20-4BAC-821A-27B638DECBD2}" type="sibTrans" cxnId="{09BF8D1C-E657-4BAE-BB8A-EF03E4ADA1FC}">
      <dgm:prSet/>
      <dgm:spPr/>
      <dgm:t>
        <a:bodyPr/>
        <a:lstStyle/>
        <a:p>
          <a:pPr latinLnBrk="1"/>
          <a:endParaRPr lang="ko-KR" altLang="en-US"/>
        </a:p>
      </dgm:t>
    </dgm:pt>
    <dgm:pt modelId="{69F69DBE-603A-4DF1-9966-C4E253D81615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공략게시판</a:t>
          </a:r>
        </a:p>
      </dgm:t>
    </dgm:pt>
    <dgm:pt modelId="{154AE8B7-BF5B-4FDB-88F3-D891F5708F51}" type="parTrans" cxnId="{7DEEDAEB-E06F-4797-9538-506A4E306C4A}">
      <dgm:prSet/>
      <dgm:spPr/>
      <dgm:t>
        <a:bodyPr/>
        <a:lstStyle/>
        <a:p>
          <a:pPr latinLnBrk="1"/>
          <a:endParaRPr lang="ko-KR" altLang="en-US"/>
        </a:p>
      </dgm:t>
    </dgm:pt>
    <dgm:pt modelId="{44325735-7E82-435C-ABF8-7B8B823E2308}" type="sibTrans" cxnId="{7DEEDAEB-E06F-4797-9538-506A4E306C4A}">
      <dgm:prSet/>
      <dgm:spPr/>
      <dgm:t>
        <a:bodyPr/>
        <a:lstStyle/>
        <a:p>
          <a:pPr latinLnBrk="1"/>
          <a:endParaRPr lang="ko-KR" altLang="en-US"/>
        </a:p>
      </dgm:t>
    </dgm:pt>
    <dgm:pt modelId="{06378781-613B-4E33-8BA5-BE1249B7E409}">
      <dgm:prSet phldrT="[텍스트]" custT="1"/>
      <dgm:spPr/>
      <dgm:t>
        <a:bodyPr/>
        <a:lstStyle/>
        <a:p>
          <a:pPr latinLnBrk="1"/>
          <a:endParaRPr lang="ko-KR" altLang="en-US" sz="1000" dirty="0"/>
        </a:p>
      </dgm:t>
    </dgm:pt>
    <dgm:pt modelId="{4DA1F50A-A5C8-49AA-BF8E-4F4C4AFF020E}" type="parTrans" cxnId="{07187946-CF7A-4743-B6E4-16A4BE7F42CC}">
      <dgm:prSet/>
      <dgm:spPr/>
      <dgm:t>
        <a:bodyPr/>
        <a:lstStyle/>
        <a:p>
          <a:pPr latinLnBrk="1"/>
          <a:endParaRPr lang="ko-KR" altLang="en-US"/>
        </a:p>
      </dgm:t>
    </dgm:pt>
    <dgm:pt modelId="{6BBC0DDA-621A-44EF-A9C0-18F90EEE72AB}" type="sibTrans" cxnId="{07187946-CF7A-4743-B6E4-16A4BE7F42CC}">
      <dgm:prSet/>
      <dgm:spPr/>
      <dgm:t>
        <a:bodyPr/>
        <a:lstStyle/>
        <a:p>
          <a:pPr latinLnBrk="1"/>
          <a:endParaRPr lang="ko-KR" altLang="en-US"/>
        </a:p>
      </dgm:t>
    </dgm:pt>
    <dgm:pt modelId="{FF4F944B-5E3E-4AA4-B7B0-454B7423CAC0}">
      <dgm:prSet phldrT="[텍스트]" custT="1"/>
      <dgm:spPr/>
      <dgm:t>
        <a:bodyPr/>
        <a:lstStyle/>
        <a:p>
          <a:pPr latinLnBrk="1"/>
          <a:r>
            <a:rPr lang="ko-KR" altLang="en-US" sz="1000" dirty="0"/>
            <a:t>함선추천</a:t>
          </a:r>
          <a:r>
            <a:rPr lang="en-US" altLang="ko-KR" sz="1000" dirty="0"/>
            <a:t>-</a:t>
          </a:r>
          <a:r>
            <a:rPr lang="ko-KR" altLang="en-US" sz="1000" dirty="0"/>
            <a:t>문서화</a:t>
          </a:r>
        </a:p>
      </dgm:t>
    </dgm:pt>
    <dgm:pt modelId="{21F79CAB-90D3-4DF9-B580-71E52B14AB94}" type="parTrans" cxnId="{4861105D-BD71-433F-BFC8-2E68483C107E}">
      <dgm:prSet/>
      <dgm:spPr/>
      <dgm:t>
        <a:bodyPr/>
        <a:lstStyle/>
        <a:p>
          <a:pPr latinLnBrk="1"/>
          <a:endParaRPr lang="ko-KR" altLang="en-US"/>
        </a:p>
      </dgm:t>
    </dgm:pt>
    <dgm:pt modelId="{03F89623-0EB7-4E36-A983-11B0215CC392}" type="sibTrans" cxnId="{4861105D-BD71-433F-BFC8-2E68483C107E}">
      <dgm:prSet/>
      <dgm:spPr/>
      <dgm:t>
        <a:bodyPr/>
        <a:lstStyle/>
        <a:p>
          <a:pPr latinLnBrk="1"/>
          <a:endParaRPr lang="ko-KR" altLang="en-US"/>
        </a:p>
      </dgm:t>
    </dgm:pt>
    <dgm:pt modelId="{6A0E73BC-8643-45DB-898A-EEF0045245BF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장비추천</a:t>
          </a:r>
          <a:r>
            <a:rPr lang="en-US" altLang="ko-KR" sz="1000" dirty="0"/>
            <a:t>-</a:t>
          </a:r>
          <a:r>
            <a:rPr lang="ko-KR" altLang="en-US" sz="1000" dirty="0"/>
            <a:t>문서화</a:t>
          </a:r>
        </a:p>
      </dgm:t>
    </dgm:pt>
    <dgm:pt modelId="{C02062EA-2C7E-4C9D-B4B7-64F70548D725}" type="parTrans" cxnId="{95DAF6F3-2FB3-45B8-ACFD-7FB630E3E0C5}">
      <dgm:prSet/>
      <dgm:spPr/>
      <dgm:t>
        <a:bodyPr/>
        <a:lstStyle/>
        <a:p>
          <a:pPr latinLnBrk="1"/>
          <a:endParaRPr lang="ko-KR" altLang="en-US"/>
        </a:p>
      </dgm:t>
    </dgm:pt>
    <dgm:pt modelId="{61C2D454-0D45-4F05-B15E-544E141A5898}" type="sibTrans" cxnId="{95DAF6F3-2FB3-45B8-ACFD-7FB630E3E0C5}">
      <dgm:prSet/>
      <dgm:spPr/>
      <dgm:t>
        <a:bodyPr/>
        <a:lstStyle/>
        <a:p>
          <a:pPr latinLnBrk="1"/>
          <a:endParaRPr lang="ko-KR" altLang="en-US"/>
        </a:p>
      </dgm:t>
    </dgm:pt>
    <dgm:pt modelId="{DE998F16-AB55-4E1C-8C81-1A4DAFE811C2}">
      <dgm:prSet phldrT="[텍스트]" custT="1"/>
      <dgm:spPr/>
      <dgm:t>
        <a:bodyPr/>
        <a:lstStyle/>
        <a:p>
          <a:pPr latinLnBrk="1"/>
          <a:endParaRPr lang="ko-KR" altLang="en-US" sz="1000" dirty="0"/>
        </a:p>
      </dgm:t>
    </dgm:pt>
    <dgm:pt modelId="{1EE3D1B3-D79A-4DE5-B133-D4114BBAE340}" type="parTrans" cxnId="{3611295F-BA5C-49AF-BBEC-DA05A4B9C396}">
      <dgm:prSet/>
      <dgm:spPr/>
      <dgm:t>
        <a:bodyPr/>
        <a:lstStyle/>
        <a:p>
          <a:pPr latinLnBrk="1"/>
          <a:endParaRPr lang="ko-KR" altLang="en-US"/>
        </a:p>
      </dgm:t>
    </dgm:pt>
    <dgm:pt modelId="{22FF28E5-631E-4CD7-A2CE-2005CBB66772}" type="sibTrans" cxnId="{3611295F-BA5C-49AF-BBEC-DA05A4B9C396}">
      <dgm:prSet/>
      <dgm:spPr/>
      <dgm:t>
        <a:bodyPr/>
        <a:lstStyle/>
        <a:p>
          <a:pPr latinLnBrk="1"/>
          <a:endParaRPr lang="ko-KR" altLang="en-US"/>
        </a:p>
      </dgm:t>
    </dgm:pt>
    <dgm:pt modelId="{A06F1DDE-93C5-4FF7-A824-E7D572379346}">
      <dgm:prSet custT="1"/>
      <dgm:spPr/>
      <dgm:t>
        <a:bodyPr/>
        <a:lstStyle/>
        <a:p>
          <a:pPr latinLnBrk="1"/>
          <a:r>
            <a:rPr lang="ko-KR" altLang="en-US" sz="1500" dirty="0"/>
            <a:t>공지사항</a:t>
          </a:r>
        </a:p>
      </dgm:t>
    </dgm:pt>
    <dgm:pt modelId="{D9CFB50F-277D-4125-8A86-4386B295FC5E}" type="parTrans" cxnId="{F026D71D-0175-4613-AFE1-886933B603B5}">
      <dgm:prSet/>
      <dgm:spPr/>
      <dgm:t>
        <a:bodyPr/>
        <a:lstStyle/>
        <a:p>
          <a:pPr latinLnBrk="1"/>
          <a:endParaRPr lang="ko-KR" altLang="en-US"/>
        </a:p>
      </dgm:t>
    </dgm:pt>
    <dgm:pt modelId="{9E98FDC4-32F3-4693-9BF5-850CAF385C04}" type="sibTrans" cxnId="{F026D71D-0175-4613-AFE1-886933B603B5}">
      <dgm:prSet/>
      <dgm:spPr/>
      <dgm:t>
        <a:bodyPr/>
        <a:lstStyle/>
        <a:p>
          <a:pPr latinLnBrk="1"/>
          <a:endParaRPr lang="ko-KR" altLang="en-US"/>
        </a:p>
      </dgm:t>
    </dgm:pt>
    <dgm:pt modelId="{BFC82D4C-CE8A-4381-9A89-2D97C93FDE3F}">
      <dgm:prSet custT="1"/>
      <dgm:spPr/>
      <dgm:t>
        <a:bodyPr/>
        <a:lstStyle/>
        <a:p>
          <a:pPr latinLnBrk="1"/>
          <a:r>
            <a:rPr lang="ko-KR" altLang="en-US" sz="1500" dirty="0" err="1"/>
            <a:t>인기게시글</a:t>
          </a:r>
          <a:endParaRPr lang="ko-KR" altLang="en-US" sz="1500" dirty="0"/>
        </a:p>
      </dgm:t>
    </dgm:pt>
    <dgm:pt modelId="{A93353B2-0A4D-40C4-84F4-06691EE08110}" type="parTrans" cxnId="{DACDBEAE-0DAE-424C-9EEC-1A8BDE8C43BA}">
      <dgm:prSet/>
      <dgm:spPr/>
      <dgm:t>
        <a:bodyPr/>
        <a:lstStyle/>
        <a:p>
          <a:pPr latinLnBrk="1"/>
          <a:endParaRPr lang="ko-KR" altLang="en-US"/>
        </a:p>
      </dgm:t>
    </dgm:pt>
    <dgm:pt modelId="{8CBDA9F8-DCE3-4AD7-B6A9-591BE7F2A579}" type="sibTrans" cxnId="{DACDBEAE-0DAE-424C-9EEC-1A8BDE8C43BA}">
      <dgm:prSet/>
      <dgm:spPr/>
      <dgm:t>
        <a:bodyPr/>
        <a:lstStyle/>
        <a:p>
          <a:pPr latinLnBrk="1"/>
          <a:endParaRPr lang="ko-KR" altLang="en-US"/>
        </a:p>
      </dgm:t>
    </dgm:pt>
    <dgm:pt modelId="{47C6B6F8-DF7A-471A-837C-242E7A0FCD33}">
      <dgm:prSet custT="1"/>
      <dgm:spPr/>
      <dgm:t>
        <a:bodyPr/>
        <a:lstStyle/>
        <a:p>
          <a:pPr latinLnBrk="1"/>
          <a:r>
            <a:rPr lang="ko-KR" altLang="en-US" sz="1500" dirty="0"/>
            <a:t>게임소개</a:t>
          </a:r>
        </a:p>
      </dgm:t>
    </dgm:pt>
    <dgm:pt modelId="{46D838D0-3451-4E11-B363-CBDA279064E3}" type="parTrans" cxnId="{7C15AC19-59AD-4F5F-A505-BC0200543CBB}">
      <dgm:prSet/>
      <dgm:spPr/>
      <dgm:t>
        <a:bodyPr/>
        <a:lstStyle/>
        <a:p>
          <a:pPr latinLnBrk="1"/>
          <a:endParaRPr lang="ko-KR" altLang="en-US"/>
        </a:p>
      </dgm:t>
    </dgm:pt>
    <dgm:pt modelId="{90D9ABE7-5A32-4306-B239-8D7F0972124B}" type="sibTrans" cxnId="{7C15AC19-59AD-4F5F-A505-BC0200543CBB}">
      <dgm:prSet/>
      <dgm:spPr/>
      <dgm:t>
        <a:bodyPr/>
        <a:lstStyle/>
        <a:p>
          <a:pPr latinLnBrk="1"/>
          <a:endParaRPr lang="ko-KR" altLang="en-US"/>
        </a:p>
      </dgm:t>
    </dgm:pt>
    <dgm:pt modelId="{876E2F50-19F0-4578-857E-2F74887FB0B2}">
      <dgm:prSet custT="1"/>
      <dgm:spPr/>
      <dgm:t>
        <a:bodyPr/>
        <a:lstStyle/>
        <a:p>
          <a:pPr latinLnBrk="1"/>
          <a:r>
            <a:rPr lang="ko-KR" altLang="en-US" sz="1500" dirty="0"/>
            <a:t>요청사항</a:t>
          </a:r>
        </a:p>
      </dgm:t>
    </dgm:pt>
    <dgm:pt modelId="{6933A43C-5D2B-4F44-BE0C-1ACB603E211A}" type="parTrans" cxnId="{7D671C1D-4C99-480C-907B-C17D2A002CCB}">
      <dgm:prSet/>
      <dgm:spPr/>
      <dgm:t>
        <a:bodyPr/>
        <a:lstStyle/>
        <a:p>
          <a:pPr latinLnBrk="1"/>
          <a:endParaRPr lang="ko-KR" altLang="en-US"/>
        </a:p>
      </dgm:t>
    </dgm:pt>
    <dgm:pt modelId="{CF76D579-C3F6-4448-9008-05A4E16C159B}" type="sibTrans" cxnId="{7D671C1D-4C99-480C-907B-C17D2A002CCB}">
      <dgm:prSet/>
      <dgm:spPr/>
      <dgm:t>
        <a:bodyPr/>
        <a:lstStyle/>
        <a:p>
          <a:pPr latinLnBrk="1"/>
          <a:endParaRPr lang="ko-KR" altLang="en-US"/>
        </a:p>
      </dgm:t>
    </dgm:pt>
    <dgm:pt modelId="{E0FF1A78-6273-41C8-B3D0-F64A14647BE3}">
      <dgm:prSet phldrT="[텍스트]" custT="1"/>
      <dgm:spPr/>
      <dgm:t>
        <a:bodyPr/>
        <a:lstStyle/>
        <a:p>
          <a:pPr latinLnBrk="1"/>
          <a:endParaRPr lang="ko-KR" altLang="en-US" sz="1000" dirty="0"/>
        </a:p>
      </dgm:t>
    </dgm:pt>
    <dgm:pt modelId="{EF968D5D-1C56-4D2C-9534-AC57F03C42A6}" type="parTrans" cxnId="{207FE023-2B5C-4BD2-96F1-1FED1D55992A}">
      <dgm:prSet/>
      <dgm:spPr/>
      <dgm:t>
        <a:bodyPr/>
        <a:lstStyle/>
        <a:p>
          <a:pPr latinLnBrk="1"/>
          <a:endParaRPr lang="ko-KR" altLang="en-US"/>
        </a:p>
      </dgm:t>
    </dgm:pt>
    <dgm:pt modelId="{E11BFA2F-BD6A-48EE-B58F-3ECC2AD19B9F}" type="sibTrans" cxnId="{207FE023-2B5C-4BD2-96F1-1FED1D55992A}">
      <dgm:prSet/>
      <dgm:spPr/>
      <dgm:t>
        <a:bodyPr/>
        <a:lstStyle/>
        <a:p>
          <a:pPr latinLnBrk="1"/>
          <a:endParaRPr lang="ko-KR" altLang="en-US"/>
        </a:p>
      </dgm:t>
    </dgm:pt>
    <dgm:pt modelId="{A8473176-3078-4C19-9929-60719B1194A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문서화예정</a:t>
          </a:r>
        </a:p>
      </dgm:t>
    </dgm:pt>
    <dgm:pt modelId="{CF4CA10C-E470-4311-9E93-92DE6BCFE1D4}" type="parTrans" cxnId="{9967C2A7-9614-43B4-A277-16C2E13E6C5D}">
      <dgm:prSet/>
      <dgm:spPr/>
      <dgm:t>
        <a:bodyPr/>
        <a:lstStyle/>
        <a:p>
          <a:pPr latinLnBrk="1"/>
          <a:endParaRPr lang="ko-KR" altLang="en-US"/>
        </a:p>
      </dgm:t>
    </dgm:pt>
    <dgm:pt modelId="{2635458A-4CDC-4A22-9C45-1623D67E4EBB}" type="sibTrans" cxnId="{9967C2A7-9614-43B4-A277-16C2E13E6C5D}">
      <dgm:prSet/>
      <dgm:spPr/>
      <dgm:t>
        <a:bodyPr/>
        <a:lstStyle/>
        <a:p>
          <a:pPr latinLnBrk="1"/>
          <a:endParaRPr lang="ko-KR" altLang="en-US"/>
        </a:p>
      </dgm:t>
    </dgm:pt>
    <dgm:pt modelId="{7874B699-337C-4127-8991-3FF519E6B067}" type="pres">
      <dgm:prSet presAssocID="{8A772386-66D9-4005-9BA2-AC6282C77CB0}" presName="Name0" presStyleCnt="0">
        <dgm:presLayoutVars>
          <dgm:dir/>
          <dgm:animLvl val="lvl"/>
          <dgm:resizeHandles val="exact"/>
        </dgm:presLayoutVars>
      </dgm:prSet>
      <dgm:spPr/>
    </dgm:pt>
    <dgm:pt modelId="{33F82D75-ABB0-4D6B-94F7-DABF7F018F7E}" type="pres">
      <dgm:prSet presAssocID="{2E97BD0A-3B59-4CCC-8C45-4E34A0741A2E}" presName="composite" presStyleCnt="0"/>
      <dgm:spPr/>
    </dgm:pt>
    <dgm:pt modelId="{E0B40F68-7810-42FC-95AF-572E8230A181}" type="pres">
      <dgm:prSet presAssocID="{2E97BD0A-3B59-4CCC-8C45-4E34A0741A2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04D182C-9880-44C1-B820-337DB1EF24C4}" type="pres">
      <dgm:prSet presAssocID="{2E97BD0A-3B59-4CCC-8C45-4E34A0741A2E}" presName="desTx" presStyleLbl="alignAccFollowNode1" presStyleIdx="0" presStyleCnt="4">
        <dgm:presLayoutVars>
          <dgm:bulletEnabled val="1"/>
        </dgm:presLayoutVars>
      </dgm:prSet>
      <dgm:spPr/>
    </dgm:pt>
    <dgm:pt modelId="{E9E4D998-121C-49D0-969F-8A08D535ABDB}" type="pres">
      <dgm:prSet presAssocID="{906F317A-5C60-4640-B78A-56145E51F360}" presName="space" presStyleCnt="0"/>
      <dgm:spPr/>
    </dgm:pt>
    <dgm:pt modelId="{44C3DDD7-22BA-4001-BACA-EB0CF6FD3707}" type="pres">
      <dgm:prSet presAssocID="{928F2325-C1D6-4896-B37C-8BE08162429F}" presName="composite" presStyleCnt="0"/>
      <dgm:spPr/>
    </dgm:pt>
    <dgm:pt modelId="{80A2A329-CDEA-4BB0-9E52-89DAE0CFC7EA}" type="pres">
      <dgm:prSet presAssocID="{928F2325-C1D6-4896-B37C-8BE08162429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B406DBC-BC62-4EF9-915E-F814744352EB}" type="pres">
      <dgm:prSet presAssocID="{928F2325-C1D6-4896-B37C-8BE08162429F}" presName="desTx" presStyleLbl="alignAccFollowNode1" presStyleIdx="1" presStyleCnt="4" custLinFactNeighborY="-1220">
        <dgm:presLayoutVars>
          <dgm:bulletEnabled val="1"/>
        </dgm:presLayoutVars>
      </dgm:prSet>
      <dgm:spPr/>
    </dgm:pt>
    <dgm:pt modelId="{19801685-CD76-4805-B386-1B03E8D2064D}" type="pres">
      <dgm:prSet presAssocID="{D772D040-BD36-4D59-B2F1-90EB9AA32DBE}" presName="space" presStyleCnt="0"/>
      <dgm:spPr/>
    </dgm:pt>
    <dgm:pt modelId="{BA97A1E6-BC70-4535-93AE-A270CAEE8959}" type="pres">
      <dgm:prSet presAssocID="{A3EF5EDF-6D0E-4627-B748-88B1BE527378}" presName="composite" presStyleCnt="0"/>
      <dgm:spPr/>
    </dgm:pt>
    <dgm:pt modelId="{4BA5CEDA-5A45-4496-B8E3-1CD2BCD90812}" type="pres">
      <dgm:prSet presAssocID="{A3EF5EDF-6D0E-4627-B748-88B1BE52737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7FA9875-B27C-4B01-A6DD-FE8DC3FBD9B3}" type="pres">
      <dgm:prSet presAssocID="{A3EF5EDF-6D0E-4627-B748-88B1BE527378}" presName="desTx" presStyleLbl="alignAccFollowNode1" presStyleIdx="2" presStyleCnt="4">
        <dgm:presLayoutVars>
          <dgm:bulletEnabled val="1"/>
        </dgm:presLayoutVars>
      </dgm:prSet>
      <dgm:spPr/>
    </dgm:pt>
    <dgm:pt modelId="{AE6DDEC9-8C93-40F1-BBD3-50700DDA280F}" type="pres">
      <dgm:prSet presAssocID="{80A40C1B-3DDB-4F86-9B5E-8737E57FC9B8}" presName="space" presStyleCnt="0"/>
      <dgm:spPr/>
    </dgm:pt>
    <dgm:pt modelId="{70DC3F39-4279-4EBC-AB23-D599C3ADB5C2}" type="pres">
      <dgm:prSet presAssocID="{FFB346EA-EB90-4BB3-B132-542AD204A380}" presName="composite" presStyleCnt="0"/>
      <dgm:spPr/>
    </dgm:pt>
    <dgm:pt modelId="{1C50FF14-3F7D-46E8-A9B1-2B2325786A04}" type="pres">
      <dgm:prSet presAssocID="{FFB346EA-EB90-4BB3-B132-542AD204A38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3AD2A63-276A-47AE-A835-FB93BBF3F54E}" type="pres">
      <dgm:prSet presAssocID="{FFB346EA-EB90-4BB3-B132-542AD204A38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BE80100-7D6C-4A3F-B5B6-54E5578050FC}" type="presOf" srcId="{82757D33-59A1-41C2-9E4F-B9DF32BD6909}" destId="{804D182C-9880-44C1-B820-337DB1EF24C4}" srcOrd="0" destOrd="0" presId="urn:microsoft.com/office/officeart/2005/8/layout/hList1"/>
    <dgm:cxn modelId="{9C78AD08-04DB-419D-9449-74FEBA8FE092}" srcId="{2E97BD0A-3B59-4CCC-8C45-4E34A0741A2E}" destId="{1132EC94-EAA5-49C3-9470-F640C6BCF1E7}" srcOrd="3" destOrd="0" parTransId="{D366F44F-57BF-4506-8A91-7ED78154B047}" sibTransId="{782D8D7C-2B96-4F79-B265-EB1EFBF3897F}"/>
    <dgm:cxn modelId="{9AFB390F-E7D6-4EF5-B10B-BD78C0D59C81}" type="presOf" srcId="{1132EC94-EAA5-49C3-9470-F640C6BCF1E7}" destId="{804D182C-9880-44C1-B820-337DB1EF24C4}" srcOrd="0" destOrd="3" presId="urn:microsoft.com/office/officeart/2005/8/layout/hList1"/>
    <dgm:cxn modelId="{926E1211-94B2-4D86-A84E-176901EEBA9B}" type="presOf" srcId="{5567666B-9DDC-491E-AA11-929C70F284B1}" destId="{5B406DBC-BC62-4EF9-915E-F814744352EB}" srcOrd="0" destOrd="5" presId="urn:microsoft.com/office/officeart/2005/8/layout/hList1"/>
    <dgm:cxn modelId="{FAAE2013-6F54-4758-936F-E962E7C36B90}" srcId="{928F2325-C1D6-4896-B37C-8BE08162429F}" destId="{C4A42844-70B8-4004-BAA3-D29A05D5B46B}" srcOrd="3" destOrd="0" parTransId="{5EEC4187-1AE8-464E-868A-B8084C41DF8B}" sibTransId="{4080CCAE-B761-4F5E-A889-3B247D4E5D82}"/>
    <dgm:cxn modelId="{6F4B8A16-C1D3-45A5-BAD0-3DEFB8152D74}" type="presOf" srcId="{C4A42844-70B8-4004-BAA3-D29A05D5B46B}" destId="{5B406DBC-BC62-4EF9-915E-F814744352EB}" srcOrd="0" destOrd="3" presId="urn:microsoft.com/office/officeart/2005/8/layout/hList1"/>
    <dgm:cxn modelId="{6A276919-6089-4E83-A89F-1C13557F4661}" type="presOf" srcId="{5A840F21-6444-4F8C-8BA9-38B96225E855}" destId="{5B406DBC-BC62-4EF9-915E-F814744352EB}" srcOrd="0" destOrd="4" presId="urn:microsoft.com/office/officeart/2005/8/layout/hList1"/>
    <dgm:cxn modelId="{7C15AC19-59AD-4F5F-A505-BC0200543CBB}" srcId="{FFB346EA-EB90-4BB3-B132-542AD204A380}" destId="{47C6B6F8-DF7A-471A-837C-242E7A0FCD33}" srcOrd="3" destOrd="0" parTransId="{46D838D0-3451-4E11-B363-CBDA279064E3}" sibTransId="{90D9ABE7-5A32-4306-B239-8D7F0972124B}"/>
    <dgm:cxn modelId="{09BF8D1C-E657-4BAE-BB8A-EF03E4ADA1FC}" srcId="{A3EF5EDF-6D0E-4627-B748-88B1BE527378}" destId="{DB6870F1-2CC8-4CE7-AA72-D949E528295A}" srcOrd="2" destOrd="0" parTransId="{7DA0D0B6-3BDF-4238-88CA-53F9EB2C040C}" sibTransId="{A63CACD2-5D20-4BAC-821A-27B638DECBD2}"/>
    <dgm:cxn modelId="{7D671C1D-4C99-480C-907B-C17D2A002CCB}" srcId="{FFB346EA-EB90-4BB3-B132-542AD204A380}" destId="{876E2F50-19F0-4578-857E-2F74887FB0B2}" srcOrd="2" destOrd="0" parTransId="{6933A43C-5D2B-4F44-BE0C-1ACB603E211A}" sibTransId="{CF76D579-C3F6-4448-9008-05A4E16C159B}"/>
    <dgm:cxn modelId="{229EAB1D-0387-43ED-804B-003913E8ACE7}" srcId="{928F2325-C1D6-4896-B37C-8BE08162429F}" destId="{E8102824-8EC1-4D5F-9312-4A5BB2437549}" srcOrd="0" destOrd="0" parTransId="{07DDBD4C-AFF0-4739-81EA-D877D47C1C3E}" sibTransId="{24C105EF-6C3F-4D93-8633-488D9EB75ABA}"/>
    <dgm:cxn modelId="{F026D71D-0175-4613-AFE1-886933B603B5}" srcId="{FFB346EA-EB90-4BB3-B132-542AD204A380}" destId="{A06F1DDE-93C5-4FF7-A824-E7D572379346}" srcOrd="0" destOrd="0" parTransId="{D9CFB50F-277D-4125-8A86-4386B295FC5E}" sibTransId="{9E98FDC4-32F3-4693-9BF5-850CAF385C04}"/>
    <dgm:cxn modelId="{E6787521-08D6-49AA-A6F9-B9CA7E0D58F1}" type="presOf" srcId="{E8102824-8EC1-4D5F-9312-4A5BB2437549}" destId="{5B406DBC-BC62-4EF9-915E-F814744352EB}" srcOrd="0" destOrd="0" presId="urn:microsoft.com/office/officeart/2005/8/layout/hList1"/>
    <dgm:cxn modelId="{207FE023-2B5C-4BD2-96F1-1FED1D55992A}" srcId="{A3EF5EDF-6D0E-4627-B748-88B1BE527378}" destId="{E0FF1A78-6273-41C8-B3D0-F64A14647BE3}" srcOrd="4" destOrd="0" parTransId="{EF968D5D-1C56-4D2C-9534-AC57F03C42A6}" sibTransId="{E11BFA2F-BD6A-48EE-B58F-3ECC2AD19B9F}"/>
    <dgm:cxn modelId="{DC031724-6C84-4D77-AD11-323D7A190991}" srcId="{A3EF5EDF-6D0E-4627-B748-88B1BE527378}" destId="{A5585776-C87C-4476-8CBD-DC0F815F08E2}" srcOrd="0" destOrd="0" parTransId="{12CD4C56-5EF0-4CB5-8719-E029C541BECE}" sibTransId="{3F667201-B1EB-4374-89BC-E88144C45300}"/>
    <dgm:cxn modelId="{7B991C30-5AF5-4319-BC72-EFBB4FBFC417}" type="presOf" srcId="{928F2325-C1D6-4896-B37C-8BE08162429F}" destId="{80A2A329-CDEA-4BB0-9E52-89DAE0CFC7EA}" srcOrd="0" destOrd="0" presId="urn:microsoft.com/office/officeart/2005/8/layout/hList1"/>
    <dgm:cxn modelId="{0FB6F53B-B4B6-4D58-B53D-8D6AF062B8FD}" type="presOf" srcId="{A5585776-C87C-4476-8CBD-DC0F815F08E2}" destId="{B7FA9875-B27C-4B01-A6DD-FE8DC3FBD9B3}" srcOrd="0" destOrd="0" presId="urn:microsoft.com/office/officeart/2005/8/layout/hList1"/>
    <dgm:cxn modelId="{16256C3E-94FF-4954-AE8A-41F135993017}" type="presOf" srcId="{8C156714-B511-4C9A-BBEF-F1BAE7DB8670}" destId="{5B406DBC-BC62-4EF9-915E-F814744352EB}" srcOrd="0" destOrd="7" presId="urn:microsoft.com/office/officeart/2005/8/layout/hList1"/>
    <dgm:cxn modelId="{743C9D3E-207A-45B4-9B7B-12859689DECE}" type="presOf" srcId="{CF96A622-392B-4547-8501-782807359B53}" destId="{5B406DBC-BC62-4EF9-915E-F814744352EB}" srcOrd="0" destOrd="1" presId="urn:microsoft.com/office/officeart/2005/8/layout/hList1"/>
    <dgm:cxn modelId="{4861105D-BD71-433F-BFC8-2E68483C107E}" srcId="{69F69DBE-603A-4DF1-9966-C4E253D81615}" destId="{FF4F944B-5E3E-4AA4-B7B0-454B7423CAC0}" srcOrd="0" destOrd="0" parTransId="{21F79CAB-90D3-4DF9-B580-71E52B14AB94}" sibTransId="{03F89623-0EB7-4E36-A983-11B0215CC392}"/>
    <dgm:cxn modelId="{3611295F-BA5C-49AF-BBEC-DA05A4B9C396}" srcId="{A3EF5EDF-6D0E-4627-B748-88B1BE527378}" destId="{DE998F16-AB55-4E1C-8C81-1A4DAFE811C2}" srcOrd="5" destOrd="0" parTransId="{1EE3D1B3-D79A-4DE5-B133-D4114BBAE340}" sibTransId="{22FF28E5-631E-4CD7-A2CE-2005CBB66772}"/>
    <dgm:cxn modelId="{CDAF4461-1A3D-4998-B21E-1412624517C1}" type="presOf" srcId="{37D8722B-AF96-4BCB-B6A9-A9D91FE55564}" destId="{804D182C-9880-44C1-B820-337DB1EF24C4}" srcOrd="0" destOrd="1" presId="urn:microsoft.com/office/officeart/2005/8/layout/hList1"/>
    <dgm:cxn modelId="{AE4B7246-191A-4B2A-BE75-53C1F336DAB1}" type="presOf" srcId="{47C6B6F8-DF7A-471A-837C-242E7A0FCD33}" destId="{03AD2A63-276A-47AE-A835-FB93BBF3F54E}" srcOrd="0" destOrd="3" presId="urn:microsoft.com/office/officeart/2005/8/layout/hList1"/>
    <dgm:cxn modelId="{07187946-CF7A-4743-B6E4-16A4BE7F42CC}" srcId="{A3EF5EDF-6D0E-4627-B748-88B1BE527378}" destId="{06378781-613B-4E33-8BA5-BE1249B7E409}" srcOrd="6" destOrd="0" parTransId="{4DA1F50A-A5C8-49AA-BF8E-4F4C4AFF020E}" sibTransId="{6BBC0DDA-621A-44EF-A9C0-18F90EEE72AB}"/>
    <dgm:cxn modelId="{3D830047-6C4F-4032-904F-7B7ECAF554E5}" type="presOf" srcId="{A06F1DDE-93C5-4FF7-A824-E7D572379346}" destId="{03AD2A63-276A-47AE-A835-FB93BBF3F54E}" srcOrd="0" destOrd="0" presId="urn:microsoft.com/office/officeart/2005/8/layout/hList1"/>
    <dgm:cxn modelId="{06E37B67-6C7F-4224-ACED-36DFACD657E5}" srcId="{928F2325-C1D6-4896-B37C-8BE08162429F}" destId="{5A840F21-6444-4F8C-8BA9-38B96225E855}" srcOrd="4" destOrd="0" parTransId="{97D984F1-099F-40DA-8A0A-9A4A5106CDBA}" sibTransId="{12A9722E-4FF5-4E92-B9FC-FFEAE6011301}"/>
    <dgm:cxn modelId="{058EDB67-1754-4ABE-9205-14BD41A446CF}" type="presOf" srcId="{8B64C7EB-C1AB-40EA-BF33-2D0956FF9D78}" destId="{5B406DBC-BC62-4EF9-915E-F814744352EB}" srcOrd="0" destOrd="6" presId="urn:microsoft.com/office/officeart/2005/8/layout/hList1"/>
    <dgm:cxn modelId="{BA5ED16D-0DB9-42E1-B921-F9B9583010DE}" srcId="{2E97BD0A-3B59-4CCC-8C45-4E34A0741A2E}" destId="{BAA72846-2AB0-4A54-AB85-BFCCB161CE2C}" srcOrd="2" destOrd="0" parTransId="{A6B31DE8-F3ED-4C14-AC47-A1D3A173FEDF}" sibTransId="{B16B19D7-88FD-4E6D-930D-3A73B3790886}"/>
    <dgm:cxn modelId="{9AEDDF75-EE08-4959-87B2-7FA9CF7F6190}" srcId="{8A772386-66D9-4005-9BA2-AC6282C77CB0}" destId="{928F2325-C1D6-4896-B37C-8BE08162429F}" srcOrd="1" destOrd="0" parTransId="{F840B4FE-2F69-4B72-9C05-60A52A671577}" sibTransId="{D772D040-BD36-4D59-B2F1-90EB9AA32DBE}"/>
    <dgm:cxn modelId="{BAA78185-2304-49BB-ABF5-7C1FCB70D7E5}" srcId="{8A772386-66D9-4005-9BA2-AC6282C77CB0}" destId="{A3EF5EDF-6D0E-4627-B748-88B1BE527378}" srcOrd="2" destOrd="0" parTransId="{BFEF1E99-989C-4E15-A63D-FB44A711BE12}" sibTransId="{80A40C1B-3DDB-4F86-9B5E-8737E57FC9B8}"/>
    <dgm:cxn modelId="{9A05FF8E-1433-4A91-8915-CD0D2A83D3A6}" type="presOf" srcId="{DB6870F1-2CC8-4CE7-AA72-D949E528295A}" destId="{B7FA9875-B27C-4B01-A6DD-FE8DC3FBD9B3}" srcOrd="0" destOrd="2" presId="urn:microsoft.com/office/officeart/2005/8/layout/hList1"/>
    <dgm:cxn modelId="{27844090-8C3F-4ACE-B063-29A6E6C74421}" srcId="{928F2325-C1D6-4896-B37C-8BE08162429F}" destId="{8B64C7EB-C1AB-40EA-BF33-2D0956FF9D78}" srcOrd="6" destOrd="0" parTransId="{76ACF98B-0827-4656-9413-D7C8C06E9D01}" sibTransId="{74F68985-81F9-40E8-B8C2-B7BCC3FE6919}"/>
    <dgm:cxn modelId="{BFA43C91-7B5B-47F1-BC13-94A0175C9C6C}" srcId="{928F2325-C1D6-4896-B37C-8BE08162429F}" destId="{8C156714-B511-4C9A-BBEF-F1BAE7DB8670}" srcOrd="7" destOrd="0" parTransId="{386CF816-C14C-45B9-91A1-8938F8E37A9A}" sibTransId="{09B380E0-1699-4804-B425-99B6A4DFDA22}"/>
    <dgm:cxn modelId="{F8604F92-51C9-4991-A3D6-70BA8EB860EC}" type="presOf" srcId="{876E2F50-19F0-4578-857E-2F74887FB0B2}" destId="{03AD2A63-276A-47AE-A835-FB93BBF3F54E}" srcOrd="0" destOrd="2" presId="urn:microsoft.com/office/officeart/2005/8/layout/hList1"/>
    <dgm:cxn modelId="{67A96797-3B65-46FD-8DC4-37D7AA6417DB}" type="presOf" srcId="{E0FF1A78-6273-41C8-B3D0-F64A14647BE3}" destId="{B7FA9875-B27C-4B01-A6DD-FE8DC3FBD9B3}" srcOrd="0" destOrd="6" presId="urn:microsoft.com/office/officeart/2005/8/layout/hList1"/>
    <dgm:cxn modelId="{E82D219A-5010-4147-8713-A4C18E41689A}" srcId="{928F2325-C1D6-4896-B37C-8BE08162429F}" destId="{CF96A622-392B-4547-8501-782807359B53}" srcOrd="1" destOrd="0" parTransId="{49EB3448-6506-405B-BA74-61901C532C50}" sibTransId="{CE02F5D0-0EC1-4C3E-AF25-620B7CCB8590}"/>
    <dgm:cxn modelId="{1F8CB49D-C0A1-4243-83A9-F9D27BD3A31E}" srcId="{2E97BD0A-3B59-4CCC-8C45-4E34A0741A2E}" destId="{37D8722B-AF96-4BCB-B6A9-A9D91FE55564}" srcOrd="1" destOrd="0" parTransId="{F453F6C9-B679-4FA9-AC17-042146FAB99B}" sibTransId="{E5F9D86D-6B24-40B1-81F7-0EA1FF4C1833}"/>
    <dgm:cxn modelId="{9967C2A7-9614-43B4-A277-16C2E13E6C5D}" srcId="{A3EF5EDF-6D0E-4627-B748-88B1BE527378}" destId="{A8473176-3078-4C19-9929-60719B1194AA}" srcOrd="1" destOrd="0" parTransId="{CF4CA10C-E470-4311-9E93-92DE6BCFE1D4}" sibTransId="{2635458A-4CDC-4A22-9C45-1623D67E4EBB}"/>
    <dgm:cxn modelId="{DACDBEAE-0DAE-424C-9EEC-1A8BDE8C43BA}" srcId="{FFB346EA-EB90-4BB3-B132-542AD204A380}" destId="{BFC82D4C-CE8A-4381-9A89-2D97C93FDE3F}" srcOrd="1" destOrd="0" parTransId="{A93353B2-0A4D-40C4-84F4-06691EE08110}" sibTransId="{8CBDA9F8-DCE3-4AD7-B6A9-591BE7F2A579}"/>
    <dgm:cxn modelId="{9F8324AF-07DE-4673-9FF6-E2D6B28D2F7C}" type="presOf" srcId="{BAA72846-2AB0-4A54-AB85-BFCCB161CE2C}" destId="{804D182C-9880-44C1-B820-337DB1EF24C4}" srcOrd="0" destOrd="2" presId="urn:microsoft.com/office/officeart/2005/8/layout/hList1"/>
    <dgm:cxn modelId="{1F3EA6AF-E914-4C9D-B5B7-9F20F45E0B97}" srcId="{8A772386-66D9-4005-9BA2-AC6282C77CB0}" destId="{FFB346EA-EB90-4BB3-B132-542AD204A380}" srcOrd="3" destOrd="0" parTransId="{243C3378-ECA1-4848-A859-5F5541D41D37}" sibTransId="{1AA2292C-24E8-48C1-ADE3-838DD230DA15}"/>
    <dgm:cxn modelId="{03276EB2-DDBE-46C3-9F4B-92571ED784ED}" type="presOf" srcId="{FFB346EA-EB90-4BB3-B132-542AD204A380}" destId="{1C50FF14-3F7D-46E8-A9B1-2B2325786A04}" srcOrd="0" destOrd="0" presId="urn:microsoft.com/office/officeart/2005/8/layout/hList1"/>
    <dgm:cxn modelId="{67D414B8-D724-4A5C-B7E5-86B94DA5804F}" type="presOf" srcId="{BFC82D4C-CE8A-4381-9A89-2D97C93FDE3F}" destId="{03AD2A63-276A-47AE-A835-FB93BBF3F54E}" srcOrd="0" destOrd="1" presId="urn:microsoft.com/office/officeart/2005/8/layout/hList1"/>
    <dgm:cxn modelId="{F13C0DB9-BBFF-4865-92A2-1425137CE3AF}" type="presOf" srcId="{2E97BD0A-3B59-4CCC-8C45-4E34A0741A2E}" destId="{E0B40F68-7810-42FC-95AF-572E8230A181}" srcOrd="0" destOrd="0" presId="urn:microsoft.com/office/officeart/2005/8/layout/hList1"/>
    <dgm:cxn modelId="{C09D43BA-17FE-497A-A037-EC4F3E0481B7}" type="presOf" srcId="{A3EF5EDF-6D0E-4627-B748-88B1BE527378}" destId="{4BA5CEDA-5A45-4496-B8E3-1CD2BCD90812}" srcOrd="0" destOrd="0" presId="urn:microsoft.com/office/officeart/2005/8/layout/hList1"/>
    <dgm:cxn modelId="{04C895BE-131F-474B-8047-A00D7D6A67AD}" type="presOf" srcId="{A8473176-3078-4C19-9929-60719B1194AA}" destId="{B7FA9875-B27C-4B01-A6DD-FE8DC3FBD9B3}" srcOrd="0" destOrd="1" presId="urn:microsoft.com/office/officeart/2005/8/layout/hList1"/>
    <dgm:cxn modelId="{2867B2CC-D38C-44A9-B1CA-190A41C12DBD}" srcId="{928F2325-C1D6-4896-B37C-8BE08162429F}" destId="{C6C327A8-344A-4E33-A47C-4983D16B9678}" srcOrd="2" destOrd="0" parTransId="{0897156C-B404-4B84-BFD0-74C88119E1CA}" sibTransId="{6E50C09F-DBA0-47E4-BCA6-2BDB315A273A}"/>
    <dgm:cxn modelId="{1E8B06DC-FFFC-491B-BAE8-5E080C472AC1}" srcId="{928F2325-C1D6-4896-B37C-8BE08162429F}" destId="{5567666B-9DDC-491E-AA11-929C70F284B1}" srcOrd="5" destOrd="0" parTransId="{04C6E0E6-8854-428E-BD8A-90F1F4AA59E8}" sibTransId="{C54B0A16-624A-4356-B550-B7E2BF9C23E5}"/>
    <dgm:cxn modelId="{AB9E07DD-6A9A-4367-A01B-6035BF0AA8D7}" type="presOf" srcId="{C6C327A8-344A-4E33-A47C-4983D16B9678}" destId="{5B406DBC-BC62-4EF9-915E-F814744352EB}" srcOrd="0" destOrd="2" presId="urn:microsoft.com/office/officeart/2005/8/layout/hList1"/>
    <dgm:cxn modelId="{E58C42E1-0566-415E-9062-C218FA4F822A}" srcId="{2E97BD0A-3B59-4CCC-8C45-4E34A0741A2E}" destId="{82757D33-59A1-41C2-9E4F-B9DF32BD6909}" srcOrd="0" destOrd="0" parTransId="{BB5208B8-796A-49CC-9131-4D22A95B8523}" sibTransId="{A3A8B75B-1F23-4CE8-8144-550B41280DC5}"/>
    <dgm:cxn modelId="{55D6CFE1-07C9-430D-AABE-6BDD02452539}" type="presOf" srcId="{FF4F944B-5E3E-4AA4-B7B0-454B7423CAC0}" destId="{B7FA9875-B27C-4B01-A6DD-FE8DC3FBD9B3}" srcOrd="0" destOrd="4" presId="urn:microsoft.com/office/officeart/2005/8/layout/hList1"/>
    <dgm:cxn modelId="{BC96F0E2-D29C-4C5F-873E-BD10547FCBF7}" type="presOf" srcId="{06378781-613B-4E33-8BA5-BE1249B7E409}" destId="{B7FA9875-B27C-4B01-A6DD-FE8DC3FBD9B3}" srcOrd="0" destOrd="8" presId="urn:microsoft.com/office/officeart/2005/8/layout/hList1"/>
    <dgm:cxn modelId="{4EB83DE3-7B30-4383-8304-61839C8E2589}" type="presOf" srcId="{DE998F16-AB55-4E1C-8C81-1A4DAFE811C2}" destId="{B7FA9875-B27C-4B01-A6DD-FE8DC3FBD9B3}" srcOrd="0" destOrd="7" presId="urn:microsoft.com/office/officeart/2005/8/layout/hList1"/>
    <dgm:cxn modelId="{7DEEDAEB-E06F-4797-9538-506A4E306C4A}" srcId="{A3EF5EDF-6D0E-4627-B748-88B1BE527378}" destId="{69F69DBE-603A-4DF1-9966-C4E253D81615}" srcOrd="3" destOrd="0" parTransId="{154AE8B7-BF5B-4FDB-88F3-D891F5708F51}" sibTransId="{44325735-7E82-435C-ABF8-7B8B823E2308}"/>
    <dgm:cxn modelId="{15F83FED-4ED1-42C9-8A6C-752F07E71DAE}" type="presOf" srcId="{6A0E73BC-8643-45DB-898A-EEF0045245BF}" destId="{B7FA9875-B27C-4B01-A6DD-FE8DC3FBD9B3}" srcOrd="0" destOrd="5" presId="urn:microsoft.com/office/officeart/2005/8/layout/hList1"/>
    <dgm:cxn modelId="{95DAF6F3-2FB3-45B8-ACFD-7FB630E3E0C5}" srcId="{69F69DBE-603A-4DF1-9966-C4E253D81615}" destId="{6A0E73BC-8643-45DB-898A-EEF0045245BF}" srcOrd="1" destOrd="0" parTransId="{C02062EA-2C7E-4C9D-B4B7-64F70548D725}" sibTransId="{61C2D454-0D45-4F05-B15E-544E141A5898}"/>
    <dgm:cxn modelId="{50F61BF6-84B6-4686-8AE3-9F80735613DA}" srcId="{8A772386-66D9-4005-9BA2-AC6282C77CB0}" destId="{2E97BD0A-3B59-4CCC-8C45-4E34A0741A2E}" srcOrd="0" destOrd="0" parTransId="{B7CCF5C7-BB30-457C-9872-E572F2063182}" sibTransId="{906F317A-5C60-4640-B78A-56145E51F360}"/>
    <dgm:cxn modelId="{E76EB9F7-9D58-4AB4-8EAE-1CB4BD9A7665}" type="presOf" srcId="{69F69DBE-603A-4DF1-9966-C4E253D81615}" destId="{B7FA9875-B27C-4B01-A6DD-FE8DC3FBD9B3}" srcOrd="0" destOrd="3" presId="urn:microsoft.com/office/officeart/2005/8/layout/hList1"/>
    <dgm:cxn modelId="{201134FF-AB04-460C-AD60-5F68286C9D5A}" type="presOf" srcId="{8A772386-66D9-4005-9BA2-AC6282C77CB0}" destId="{7874B699-337C-4127-8991-3FF519E6B067}" srcOrd="0" destOrd="0" presId="urn:microsoft.com/office/officeart/2005/8/layout/hList1"/>
    <dgm:cxn modelId="{79FACFF5-121C-4D15-AAB1-139FF6ADCA11}" type="presParOf" srcId="{7874B699-337C-4127-8991-3FF519E6B067}" destId="{33F82D75-ABB0-4D6B-94F7-DABF7F018F7E}" srcOrd="0" destOrd="0" presId="urn:microsoft.com/office/officeart/2005/8/layout/hList1"/>
    <dgm:cxn modelId="{575D4504-4662-425E-907E-38CD23A98840}" type="presParOf" srcId="{33F82D75-ABB0-4D6B-94F7-DABF7F018F7E}" destId="{E0B40F68-7810-42FC-95AF-572E8230A181}" srcOrd="0" destOrd="0" presId="urn:microsoft.com/office/officeart/2005/8/layout/hList1"/>
    <dgm:cxn modelId="{D2115ABE-D916-4377-BA8F-E7343A6BC8C0}" type="presParOf" srcId="{33F82D75-ABB0-4D6B-94F7-DABF7F018F7E}" destId="{804D182C-9880-44C1-B820-337DB1EF24C4}" srcOrd="1" destOrd="0" presId="urn:microsoft.com/office/officeart/2005/8/layout/hList1"/>
    <dgm:cxn modelId="{4CF32A04-5AE8-4758-A926-7FE00DCA6B9C}" type="presParOf" srcId="{7874B699-337C-4127-8991-3FF519E6B067}" destId="{E9E4D998-121C-49D0-969F-8A08D535ABDB}" srcOrd="1" destOrd="0" presId="urn:microsoft.com/office/officeart/2005/8/layout/hList1"/>
    <dgm:cxn modelId="{5212E252-7393-4D7B-8171-1787E528F800}" type="presParOf" srcId="{7874B699-337C-4127-8991-3FF519E6B067}" destId="{44C3DDD7-22BA-4001-BACA-EB0CF6FD3707}" srcOrd="2" destOrd="0" presId="urn:microsoft.com/office/officeart/2005/8/layout/hList1"/>
    <dgm:cxn modelId="{84D4282B-8ED5-433C-8D3C-C54A7D47D9D5}" type="presParOf" srcId="{44C3DDD7-22BA-4001-BACA-EB0CF6FD3707}" destId="{80A2A329-CDEA-4BB0-9E52-89DAE0CFC7EA}" srcOrd="0" destOrd="0" presId="urn:microsoft.com/office/officeart/2005/8/layout/hList1"/>
    <dgm:cxn modelId="{DBB9CA6A-0095-486D-9FDD-8AE3B977934F}" type="presParOf" srcId="{44C3DDD7-22BA-4001-BACA-EB0CF6FD3707}" destId="{5B406DBC-BC62-4EF9-915E-F814744352EB}" srcOrd="1" destOrd="0" presId="urn:microsoft.com/office/officeart/2005/8/layout/hList1"/>
    <dgm:cxn modelId="{DB7A0E82-9A6A-4258-9C84-B7D5D82656C1}" type="presParOf" srcId="{7874B699-337C-4127-8991-3FF519E6B067}" destId="{19801685-CD76-4805-B386-1B03E8D2064D}" srcOrd="3" destOrd="0" presId="urn:microsoft.com/office/officeart/2005/8/layout/hList1"/>
    <dgm:cxn modelId="{75EBF39F-0462-4318-BFC2-B6500EF733CF}" type="presParOf" srcId="{7874B699-337C-4127-8991-3FF519E6B067}" destId="{BA97A1E6-BC70-4535-93AE-A270CAEE8959}" srcOrd="4" destOrd="0" presId="urn:microsoft.com/office/officeart/2005/8/layout/hList1"/>
    <dgm:cxn modelId="{810F9066-E74B-4755-B0BA-3C7EC5D3FAC5}" type="presParOf" srcId="{BA97A1E6-BC70-4535-93AE-A270CAEE8959}" destId="{4BA5CEDA-5A45-4496-B8E3-1CD2BCD90812}" srcOrd="0" destOrd="0" presId="urn:microsoft.com/office/officeart/2005/8/layout/hList1"/>
    <dgm:cxn modelId="{EB718296-AB93-461E-B70F-9171C2593768}" type="presParOf" srcId="{BA97A1E6-BC70-4535-93AE-A270CAEE8959}" destId="{B7FA9875-B27C-4B01-A6DD-FE8DC3FBD9B3}" srcOrd="1" destOrd="0" presId="urn:microsoft.com/office/officeart/2005/8/layout/hList1"/>
    <dgm:cxn modelId="{58BDE400-928C-4D78-938A-B1F4D0C8C8F0}" type="presParOf" srcId="{7874B699-337C-4127-8991-3FF519E6B067}" destId="{AE6DDEC9-8C93-40F1-BBD3-50700DDA280F}" srcOrd="5" destOrd="0" presId="urn:microsoft.com/office/officeart/2005/8/layout/hList1"/>
    <dgm:cxn modelId="{3B4D5537-C14F-4BE9-B2B0-CDF152D7F94F}" type="presParOf" srcId="{7874B699-337C-4127-8991-3FF519E6B067}" destId="{70DC3F39-4279-4EBC-AB23-D599C3ADB5C2}" srcOrd="6" destOrd="0" presId="urn:microsoft.com/office/officeart/2005/8/layout/hList1"/>
    <dgm:cxn modelId="{99C0B756-E091-466A-95E8-5146404E9A24}" type="presParOf" srcId="{70DC3F39-4279-4EBC-AB23-D599C3ADB5C2}" destId="{1C50FF14-3F7D-46E8-A9B1-2B2325786A04}" srcOrd="0" destOrd="0" presId="urn:microsoft.com/office/officeart/2005/8/layout/hList1"/>
    <dgm:cxn modelId="{2BAB4A5B-C949-42CB-97B0-C37F1D9B2E8B}" type="presParOf" srcId="{70DC3F39-4279-4EBC-AB23-D599C3ADB5C2}" destId="{03AD2A63-276A-47AE-A835-FB93BBF3F5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40F68-7810-42FC-95AF-572E8230A181}">
      <dsp:nvSpPr>
        <dsp:cNvPr id="0" name=""/>
        <dsp:cNvSpPr/>
      </dsp:nvSpPr>
      <dsp:spPr>
        <a:xfrm>
          <a:off x="3876" y="1006346"/>
          <a:ext cx="2331039" cy="9324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회원페이지</a:t>
          </a:r>
        </a:p>
      </dsp:txBody>
      <dsp:txXfrm>
        <a:off x="3876" y="1006346"/>
        <a:ext cx="2331039" cy="932415"/>
      </dsp:txXfrm>
    </dsp:sp>
    <dsp:sp modelId="{804D182C-9880-44C1-B820-337DB1EF24C4}">
      <dsp:nvSpPr>
        <dsp:cNvPr id="0" name=""/>
        <dsp:cNvSpPr/>
      </dsp:nvSpPr>
      <dsp:spPr>
        <a:xfrm>
          <a:off x="3876" y="1938762"/>
          <a:ext cx="2331039" cy="2854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로그인</a:t>
          </a: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회원가입</a:t>
          </a: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프로필</a:t>
          </a: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000" kern="1200" dirty="0"/>
        </a:p>
      </dsp:txBody>
      <dsp:txXfrm>
        <a:off x="3876" y="1938762"/>
        <a:ext cx="2331039" cy="2854800"/>
      </dsp:txXfrm>
    </dsp:sp>
    <dsp:sp modelId="{80A2A329-CDEA-4BB0-9E52-89DAE0CFC7EA}">
      <dsp:nvSpPr>
        <dsp:cNvPr id="0" name=""/>
        <dsp:cNvSpPr/>
      </dsp:nvSpPr>
      <dsp:spPr>
        <a:xfrm>
          <a:off x="2661261" y="1006346"/>
          <a:ext cx="2331039" cy="9324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정보 게시판</a:t>
          </a:r>
        </a:p>
      </dsp:txBody>
      <dsp:txXfrm>
        <a:off x="2661261" y="1006346"/>
        <a:ext cx="2331039" cy="932415"/>
      </dsp:txXfrm>
    </dsp:sp>
    <dsp:sp modelId="{5B406DBC-BC62-4EF9-915E-F814744352EB}">
      <dsp:nvSpPr>
        <dsp:cNvPr id="0" name=""/>
        <dsp:cNvSpPr/>
      </dsp:nvSpPr>
      <dsp:spPr>
        <a:xfrm>
          <a:off x="2661261" y="1903933"/>
          <a:ext cx="2331039" cy="2854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함선</a:t>
          </a: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장비</a:t>
          </a: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스킨</a:t>
          </a: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스테이지</a:t>
          </a: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대형작전</a:t>
          </a: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이벤트</a:t>
          </a: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업데이트 뉴스</a:t>
          </a: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기타사이트</a:t>
          </a:r>
        </a:p>
      </dsp:txBody>
      <dsp:txXfrm>
        <a:off x="2661261" y="1903933"/>
        <a:ext cx="2331039" cy="2854800"/>
      </dsp:txXfrm>
    </dsp:sp>
    <dsp:sp modelId="{4BA5CEDA-5A45-4496-B8E3-1CD2BCD90812}">
      <dsp:nvSpPr>
        <dsp:cNvPr id="0" name=""/>
        <dsp:cNvSpPr/>
      </dsp:nvSpPr>
      <dsp:spPr>
        <a:xfrm>
          <a:off x="5318647" y="1006346"/>
          <a:ext cx="2331039" cy="9324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유저 게시판</a:t>
          </a:r>
        </a:p>
      </dsp:txBody>
      <dsp:txXfrm>
        <a:off x="5318647" y="1006346"/>
        <a:ext cx="2331039" cy="932415"/>
      </dsp:txXfrm>
    </dsp:sp>
    <dsp:sp modelId="{B7FA9875-B27C-4B01-A6DD-FE8DC3FBD9B3}">
      <dsp:nvSpPr>
        <dsp:cNvPr id="0" name=""/>
        <dsp:cNvSpPr/>
      </dsp:nvSpPr>
      <dsp:spPr>
        <a:xfrm>
          <a:off x="5318647" y="1938762"/>
          <a:ext cx="2331039" cy="2854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자유게시판</a:t>
          </a: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문서화예정</a:t>
          </a: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 err="1"/>
            <a:t>클랜게시판</a:t>
          </a:r>
          <a:endParaRPr lang="ko-KR" altLang="en-US" sz="100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공략게시판</a:t>
          </a:r>
        </a:p>
        <a:p>
          <a:pPr marL="114300" lvl="2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함선추천</a:t>
          </a:r>
          <a:r>
            <a:rPr lang="en-US" altLang="ko-KR" sz="1000" kern="1200" dirty="0"/>
            <a:t>-</a:t>
          </a:r>
          <a:r>
            <a:rPr lang="ko-KR" altLang="en-US" sz="1000" kern="1200" dirty="0"/>
            <a:t>문서화</a:t>
          </a:r>
        </a:p>
        <a:p>
          <a:pPr marL="114300" lvl="2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장비추천</a:t>
          </a:r>
          <a:r>
            <a:rPr lang="en-US" altLang="ko-KR" sz="1000" kern="1200" dirty="0"/>
            <a:t>-</a:t>
          </a:r>
          <a:r>
            <a:rPr lang="ko-KR" altLang="en-US" sz="1000" kern="1200" dirty="0"/>
            <a:t>문서화</a:t>
          </a: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00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00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000" kern="1200" dirty="0"/>
        </a:p>
      </dsp:txBody>
      <dsp:txXfrm>
        <a:off x="5318647" y="1938762"/>
        <a:ext cx="2331039" cy="2854800"/>
      </dsp:txXfrm>
    </dsp:sp>
    <dsp:sp modelId="{1C50FF14-3F7D-46E8-A9B1-2B2325786A04}">
      <dsp:nvSpPr>
        <dsp:cNvPr id="0" name=""/>
        <dsp:cNvSpPr/>
      </dsp:nvSpPr>
      <dsp:spPr>
        <a:xfrm>
          <a:off x="7976032" y="1006346"/>
          <a:ext cx="2331039" cy="9324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카테고리 없음</a:t>
          </a:r>
        </a:p>
      </dsp:txBody>
      <dsp:txXfrm>
        <a:off x="7976032" y="1006346"/>
        <a:ext cx="2331039" cy="932415"/>
      </dsp:txXfrm>
    </dsp:sp>
    <dsp:sp modelId="{03AD2A63-276A-47AE-A835-FB93BBF3F54E}">
      <dsp:nvSpPr>
        <dsp:cNvPr id="0" name=""/>
        <dsp:cNvSpPr/>
      </dsp:nvSpPr>
      <dsp:spPr>
        <a:xfrm>
          <a:off x="7976032" y="1938762"/>
          <a:ext cx="2331039" cy="2854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500" kern="1200" dirty="0"/>
            <a:t>공지사항</a:t>
          </a: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500" kern="1200" dirty="0" err="1"/>
            <a:t>인기게시글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500" kern="1200" dirty="0"/>
            <a:t>요청사항</a:t>
          </a: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500" kern="1200" dirty="0"/>
            <a:t>게임소개</a:t>
          </a:r>
        </a:p>
      </dsp:txBody>
      <dsp:txXfrm>
        <a:off x="7976032" y="1938762"/>
        <a:ext cx="2331039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02570-2E38-528B-5D29-D3FB1FA9C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433B8F-94B8-75D0-FAB3-428200B25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D03F1-76E1-A0E3-BEB7-D8898367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899E-3B36-4083-8B98-7008E3F9A5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E1578-285D-DDF5-EA11-9D1D773B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B84D5-CD20-0589-A8EE-918D2C5F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7C96-48B8-4B23-B0A7-1F345ED40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66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22542-AD60-79FE-11AB-A44DAC89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4B6A4D-B48D-C3B0-5CE7-93242C008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B65AB-B169-22AB-7BD7-D1027311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899E-3B36-4083-8B98-7008E3F9A5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F23062-26C6-4347-C3E0-F5A36E0B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A8FFD-0573-5416-14A6-56677947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7C96-48B8-4B23-B0A7-1F345ED40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8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9A10EA-6DE2-1B38-904B-FF75C9AB4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5F486-A338-C535-606E-5B5D8961C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E458D-8A2D-D2BA-D998-10BB8DC4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899E-3B36-4083-8B98-7008E3F9A5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F065C-D010-965F-1FA4-A42A2E17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63E7F-0A74-0C17-E411-6B4A0984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7C96-48B8-4B23-B0A7-1F345ED40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59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75659-B5F9-BAE4-F84E-3E03163F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4C4F2-2205-A9FA-31B6-56CCECD26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98697-8711-DF26-14F3-4817AC6C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899E-3B36-4083-8B98-7008E3F9A5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E5168-8710-E467-9B6F-5F195722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28684-D808-B5B9-BB7B-A89D6F80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7C96-48B8-4B23-B0A7-1F345ED40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6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C7C62-8827-7F6B-700A-3AD3B576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1A5D5-74A2-773B-AC2A-91B8C53C6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6C9A6-B394-66E7-D8DE-D8767177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899E-3B36-4083-8B98-7008E3F9A5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0B58F-271C-2DFE-75D2-757D6FC3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1A575-8628-A8CF-2432-77A03A77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7C96-48B8-4B23-B0A7-1F345ED40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7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EF813-BC42-0AF2-2B96-94BC7976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8DD0F-C7FB-1438-73C6-34DD3B72B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C17091-4909-4E9F-CE5C-7DE336366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224A9-6055-27CB-AB18-3A8C29E8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899E-3B36-4083-8B98-7008E3F9A5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0D11BE-5542-79B7-F96C-EA9FFE65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DCABB-D123-3FBF-1B8A-01BF3187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7C96-48B8-4B23-B0A7-1F345ED40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2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0EF40-D815-2C05-A80A-C8AC04F6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395A74-FCC3-9981-64C8-51A89A4E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26EA70-C771-169F-789C-F2323151F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D95DFC-617E-13DF-2C48-263EA51DC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1410AE-50A1-25BE-F0CB-A84A5BDD4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247AB3-73EC-C048-DF93-386F8BED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899E-3B36-4083-8B98-7008E3F9A5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3429C1-D1C0-C28C-589F-2FF01E87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A5890A-23AA-C1DE-A570-75858AB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7C96-48B8-4B23-B0A7-1F345ED40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6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F079E-2E69-236A-13D9-CB102A57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4E5F7F-2F28-21E7-FAFC-3A4FA20C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899E-3B36-4083-8B98-7008E3F9A5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FC090A-0412-0078-2FCA-23A5CB31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7EC8CF-086D-EF73-07B9-456CC08C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7C96-48B8-4B23-B0A7-1F345ED40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8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7E6CD0-9E2A-7BC0-BD3A-209FDCAD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899E-3B36-4083-8B98-7008E3F9A5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1A172-31AD-D7CD-1F4E-41C6BF71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53E522-9FA3-A0D7-4127-99E16BBF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7C96-48B8-4B23-B0A7-1F345ED40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97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09602-C84E-BC81-9B50-48E7F02B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01541-137A-8ADA-A603-DDFDEE45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0CD9B5-B04C-4852-3A13-EC9A81A8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DB6C9-1058-CA36-744E-14F9854C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899E-3B36-4083-8B98-7008E3F9A5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62A90-BF05-2817-F5B7-821C2CBF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FF345A-100B-68B8-9E8E-3E577D63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7C96-48B8-4B23-B0A7-1F345ED40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7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14766-BF84-A0F6-B3C2-0625C349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587E22-FB84-15E9-2DDF-3EA513F69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9DC07F-758E-03F8-1083-A024ADD33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89C5D0-B6A7-A901-C94A-0D40BE0C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899E-3B36-4083-8B98-7008E3F9A5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84247-AEAA-7939-E83D-435C5345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5B2F0-56F0-7DDB-9F2A-2840B65B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7C96-48B8-4B23-B0A7-1F345ED40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57E1F7-5735-0316-05DD-F26A0AC8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FCBB8-9128-5B06-0130-CE9B14382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100C1-F5B7-0822-713C-A42C49602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E899E-3B36-4083-8B98-7008E3F9A52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218D5-0DC1-D37A-EF94-5BC297A13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E4B64-F644-CC51-8DF2-1F3A906A1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7C96-48B8-4B23-B0A7-1F345ED40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3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E08447F7-B810-6271-95FE-330F1CBD1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324924"/>
              </p:ext>
            </p:extLst>
          </p:nvPr>
        </p:nvGraphicFramePr>
        <p:xfrm>
          <a:off x="940525" y="529045"/>
          <a:ext cx="10310949" cy="5799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B28AAFA-3352-EF56-FE97-93B44125FE6F}"/>
              </a:ext>
            </a:extLst>
          </p:cNvPr>
          <p:cNvSpPr txBox="1"/>
          <p:nvPr/>
        </p:nvSpPr>
        <p:spPr>
          <a:xfrm>
            <a:off x="3396342" y="529045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  <a:r>
              <a:rPr lang="en-US" altLang="ko-KR" dirty="0"/>
              <a:t>(</a:t>
            </a:r>
            <a:r>
              <a:rPr lang="ko-KR" altLang="en-US" dirty="0"/>
              <a:t>홈으로</a:t>
            </a:r>
            <a:r>
              <a:rPr lang="en-US" altLang="ko-KR" dirty="0"/>
              <a:t>)</a:t>
            </a:r>
            <a:r>
              <a:rPr lang="ko-KR" altLang="en-US" dirty="0"/>
              <a:t>  쪽지                              프로필</a:t>
            </a:r>
          </a:p>
        </p:txBody>
      </p:sp>
    </p:spTree>
    <p:extLst>
      <p:ext uri="{BB962C8B-B14F-4D97-AF65-F5344CB8AC3E}">
        <p14:creationId xmlns:p14="http://schemas.microsoft.com/office/powerpoint/2010/main" val="222933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CD0D3-CF4B-A687-D493-41D04510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기능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BA3F4-3DC9-41B8-F594-90619C94E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닉네임 및 이메일 중복방지</a:t>
            </a:r>
            <a:endParaRPr lang="en-US" altLang="ko-KR" dirty="0"/>
          </a:p>
          <a:p>
            <a:r>
              <a:rPr lang="ko-KR" altLang="en-US" dirty="0"/>
              <a:t>이메일 인증 </a:t>
            </a:r>
            <a:r>
              <a:rPr lang="en-US" altLang="ko-KR" dirty="0"/>
              <a:t>(</a:t>
            </a:r>
            <a:r>
              <a:rPr lang="ko-KR" altLang="en-US" dirty="0"/>
              <a:t>아이디로 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쪽지</a:t>
            </a:r>
            <a:endParaRPr lang="en-US" altLang="ko-KR" dirty="0"/>
          </a:p>
          <a:p>
            <a:r>
              <a:rPr lang="ko-KR" altLang="en-US" dirty="0"/>
              <a:t>프로필에 </a:t>
            </a:r>
            <a:r>
              <a:rPr lang="ko-KR" altLang="en-US" dirty="0" err="1"/>
              <a:t>작성글</a:t>
            </a:r>
            <a:r>
              <a:rPr lang="ko-KR" altLang="en-US" dirty="0"/>
              <a:t> 표시</a:t>
            </a:r>
            <a:endParaRPr lang="en-US" altLang="ko-KR" dirty="0"/>
          </a:p>
          <a:p>
            <a:r>
              <a:rPr lang="ko-KR" altLang="en-US" dirty="0"/>
              <a:t>등급제 </a:t>
            </a:r>
            <a:r>
              <a:rPr lang="en-US" altLang="ko-KR" dirty="0"/>
              <a:t>(</a:t>
            </a:r>
            <a:r>
              <a:rPr lang="ko-KR" altLang="en-US" dirty="0"/>
              <a:t>좋아하는 국가 선택해서 등급부여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例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일반 </a:t>
            </a:r>
            <a:r>
              <a:rPr lang="en-US" altLang="ko-KR" dirty="0"/>
              <a:t>: </a:t>
            </a:r>
            <a:r>
              <a:rPr lang="ko-KR" altLang="en-US" dirty="0"/>
              <a:t>신입</a:t>
            </a:r>
            <a:r>
              <a:rPr lang="en-US" altLang="ko-KR" dirty="0"/>
              <a:t>,</a:t>
            </a:r>
            <a:r>
              <a:rPr lang="ko-KR" altLang="en-US" dirty="0"/>
              <a:t>브론즈</a:t>
            </a:r>
            <a:r>
              <a:rPr lang="en-US" altLang="ko-KR" dirty="0"/>
              <a:t>,</a:t>
            </a:r>
            <a:r>
              <a:rPr lang="ko-KR" altLang="en-US" dirty="0"/>
              <a:t>실버</a:t>
            </a:r>
            <a:r>
              <a:rPr lang="en-US" altLang="ko-KR" dirty="0"/>
              <a:t>,</a:t>
            </a:r>
            <a:r>
              <a:rPr lang="ko-KR" altLang="en-US" dirty="0"/>
              <a:t>골드   </a:t>
            </a:r>
            <a:endParaRPr lang="en-US" altLang="ko-KR" dirty="0"/>
          </a:p>
          <a:p>
            <a:pPr lvl="1"/>
            <a:r>
              <a:rPr lang="en-US" altLang="ko-KR" dirty="0"/>
              <a:t>     </a:t>
            </a:r>
            <a:r>
              <a:rPr lang="ko-KR" altLang="en-US" dirty="0"/>
              <a:t>독일 </a:t>
            </a:r>
            <a:r>
              <a:rPr lang="en-US" altLang="ko-KR" dirty="0"/>
              <a:t>: </a:t>
            </a:r>
            <a:r>
              <a:rPr lang="en-US" altLang="ko-KR" dirty="0" err="1"/>
              <a:t>Matrose,Obergefreiter</a:t>
            </a:r>
            <a:r>
              <a:rPr lang="en-US" altLang="ko-KR" dirty="0"/>
              <a:t>, </a:t>
            </a:r>
            <a:r>
              <a:rPr lang="en-US" altLang="ko-KR" dirty="0" err="1"/>
              <a:t>Bootsmann</a:t>
            </a:r>
            <a:r>
              <a:rPr lang="en-US" altLang="ko-KR" dirty="0"/>
              <a:t>, </a:t>
            </a:r>
            <a:r>
              <a:rPr lang="en-US" altLang="ko-KR" dirty="0" err="1"/>
              <a:t>Leutnant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85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CD0D3-CF4B-A687-D493-41D04510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BA3F4-3DC9-41B8-F594-90619C94E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조회 수</a:t>
            </a:r>
            <a:endParaRPr lang="en-US" altLang="ko-KR" dirty="0"/>
          </a:p>
          <a:p>
            <a:r>
              <a:rPr lang="ko-KR" altLang="en-US" dirty="0"/>
              <a:t>작성일</a:t>
            </a:r>
            <a:r>
              <a:rPr lang="en-US" altLang="ko-KR" dirty="0"/>
              <a:t>/</a:t>
            </a:r>
            <a:r>
              <a:rPr lang="ko-KR" altLang="en-US" dirty="0"/>
              <a:t>수정일</a:t>
            </a:r>
            <a:endParaRPr lang="en-US" altLang="ko-KR" dirty="0"/>
          </a:p>
          <a:p>
            <a:r>
              <a:rPr lang="ko-KR" altLang="en-US" dirty="0"/>
              <a:t>좋아요</a:t>
            </a:r>
            <a:r>
              <a:rPr lang="en-US" altLang="ko-KR" dirty="0"/>
              <a:t>/</a:t>
            </a:r>
            <a:r>
              <a:rPr lang="ko-KR" altLang="en-US" dirty="0"/>
              <a:t>싫어요</a:t>
            </a:r>
            <a:endParaRPr lang="en-US" altLang="ko-KR" dirty="0"/>
          </a:p>
          <a:p>
            <a:r>
              <a:rPr lang="ko-KR" altLang="en-US" dirty="0"/>
              <a:t>댓글</a:t>
            </a:r>
            <a:r>
              <a:rPr lang="en-US" altLang="ko-KR" dirty="0"/>
              <a:t>/ </a:t>
            </a:r>
            <a:r>
              <a:rPr lang="ko-KR" altLang="en-US" dirty="0"/>
              <a:t>비활성화 가능하게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글 신고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514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64D02-2123-7F83-289A-5FA92089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주요기능 </a:t>
            </a:r>
            <a:r>
              <a:rPr lang="en-US" altLang="ko-KR" dirty="0"/>
              <a:t>– </a:t>
            </a:r>
            <a:r>
              <a:rPr lang="ko-KR" altLang="en-US" dirty="0"/>
              <a:t>문서화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54867-5925-95BF-9425-05E1D4C3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게시글 하나가 일회성이지 않고 향후 자주 사용할 게시글이 될 시 문서화 시켜 관리한다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예를 들어 유저하나가 </a:t>
            </a:r>
            <a:r>
              <a:rPr lang="ko-KR" altLang="en-US" sz="2000" dirty="0" err="1"/>
              <a:t>정성들여</a:t>
            </a: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/>
              <a:t>장비공략</a:t>
            </a:r>
            <a:r>
              <a:rPr lang="en-US" altLang="ko-KR" sz="2000" dirty="0"/>
              <a:t>-</a:t>
            </a:r>
            <a:r>
              <a:rPr lang="ko-KR" altLang="en-US" sz="2000" dirty="0"/>
              <a:t>최종</a:t>
            </a:r>
            <a:r>
              <a:rPr lang="en-US" altLang="ko-KR" sz="2000" dirty="0"/>
              <a:t>’</a:t>
            </a:r>
            <a:r>
              <a:rPr lang="ko-KR" altLang="en-US" sz="2000" dirty="0"/>
              <a:t>이란 게시물을 작성하여 그저 커뮤니케이션의 기능을 넘어 공략과 같이 나중에도 찾아서 </a:t>
            </a:r>
            <a:r>
              <a:rPr lang="ko-KR" altLang="en-US" sz="2000" dirty="0" err="1"/>
              <a:t>봐야할</a:t>
            </a:r>
            <a:r>
              <a:rPr lang="ko-KR" altLang="en-US" sz="2000" dirty="0"/>
              <a:t> 사례가 </a:t>
            </a:r>
            <a:r>
              <a:rPr lang="ko-KR" altLang="en-US" sz="2000" dirty="0" err="1"/>
              <a:t>많은경우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例</a:t>
            </a:r>
            <a:r>
              <a:rPr lang="en-US" altLang="ko-KR" sz="2000" dirty="0"/>
              <a:t> : </a:t>
            </a:r>
            <a:r>
              <a:rPr lang="ko-KR" altLang="en-US" sz="2000" dirty="0"/>
              <a:t>장비공략 게시글이 문서화되어 </a:t>
            </a:r>
            <a:r>
              <a:rPr lang="ko-KR" altLang="en-US" sz="2000" dirty="0" err="1"/>
              <a:t>업로드되면</a:t>
            </a:r>
            <a:r>
              <a:rPr lang="ko-KR" altLang="en-US" sz="2000" dirty="0"/>
              <a:t> 하나의 페이지급으로 인식하며 글 작성시 </a:t>
            </a:r>
            <a:r>
              <a:rPr lang="en-US" altLang="ko-KR" sz="2000" dirty="0"/>
              <a:t>–</a:t>
            </a:r>
            <a:r>
              <a:rPr lang="ko-KR" altLang="en-US" sz="2000" dirty="0"/>
              <a:t>장비공략</a:t>
            </a:r>
            <a:r>
              <a:rPr lang="en-US" altLang="ko-KR" sz="2000" dirty="0"/>
              <a:t>- </a:t>
            </a:r>
            <a:r>
              <a:rPr lang="ko-KR" altLang="en-US" sz="2000" dirty="0"/>
              <a:t>카테고리를 만들어 문서화된 장비공략 </a:t>
            </a:r>
            <a:r>
              <a:rPr lang="ko-KR" altLang="en-US" sz="2000" dirty="0" err="1"/>
              <a:t>게시글에</a:t>
            </a:r>
            <a:r>
              <a:rPr lang="ko-KR" altLang="en-US" sz="2000" dirty="0"/>
              <a:t> 자신의 의견이 게시 될 수 있도록 글을 작성 할 수 있으며 </a:t>
            </a:r>
            <a:r>
              <a:rPr lang="ko-KR" altLang="en-US" sz="2000" dirty="0" err="1"/>
              <a:t>해당글이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좋아요가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많을시</a:t>
            </a:r>
            <a:r>
              <a:rPr lang="ko-KR" altLang="en-US" sz="2000" dirty="0"/>
              <a:t> 문서화예정 카테고리에 편입되며 승인 후 문서화된 장비공략 </a:t>
            </a:r>
            <a:r>
              <a:rPr lang="ko-KR" altLang="en-US" sz="2000" dirty="0" err="1"/>
              <a:t>게시글에</a:t>
            </a:r>
            <a:r>
              <a:rPr lang="ko-KR" altLang="en-US" sz="2000" dirty="0"/>
              <a:t> 해당 게시글의 내용이 편입된다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문서화된 </a:t>
            </a:r>
            <a:r>
              <a:rPr lang="ko-KR" altLang="en-US" sz="2000" dirty="0" err="1"/>
              <a:t>게시글엔</a:t>
            </a:r>
            <a:r>
              <a:rPr lang="ko-KR" altLang="en-US" sz="2000" dirty="0"/>
              <a:t> 최초작성자와 기여자들 목록이 있어야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문서화된 이후부터는 </a:t>
            </a:r>
            <a:r>
              <a:rPr lang="ko-KR" altLang="en-US" sz="2000" dirty="0" err="1"/>
              <a:t>기존댓글은</a:t>
            </a:r>
            <a:r>
              <a:rPr lang="ko-KR" altLang="en-US" sz="2000" dirty="0"/>
              <a:t> 유지되나 숨기기상태로 되며 추가 </a:t>
            </a:r>
            <a:r>
              <a:rPr lang="ko-KR" altLang="en-US" sz="2000" dirty="0" err="1"/>
              <a:t>댓글달기가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불가능해진다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527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709F17-976C-5AB4-B08A-9EBFBFFC720B}"/>
              </a:ext>
            </a:extLst>
          </p:cNvPr>
          <p:cNvSpPr/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       로고      쪽지                                                                                                     프로필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1907AB-6B74-038B-9260-FA0A8D16A468}"/>
              </a:ext>
            </a:extLst>
          </p:cNvPr>
          <p:cNvGrpSpPr/>
          <p:nvPr/>
        </p:nvGrpSpPr>
        <p:grpSpPr>
          <a:xfrm>
            <a:off x="11521440" y="6191794"/>
            <a:ext cx="566057" cy="566057"/>
            <a:chOff x="2011680" y="2464526"/>
            <a:chExt cx="836023" cy="83602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33749AD-4146-5FCE-2BB8-5EF5918B5FE1}"/>
                </a:ext>
              </a:extLst>
            </p:cNvPr>
            <p:cNvSpPr/>
            <p:nvPr/>
          </p:nvSpPr>
          <p:spPr>
            <a:xfrm>
              <a:off x="2011680" y="2464526"/>
              <a:ext cx="836023" cy="8360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896F5FC-B566-1EB5-0F1D-EF33DC5D9F6A}"/>
                </a:ext>
              </a:extLst>
            </p:cNvPr>
            <p:cNvGrpSpPr/>
            <p:nvPr/>
          </p:nvGrpSpPr>
          <p:grpSpPr>
            <a:xfrm rot="18900000">
              <a:off x="2264228" y="2791687"/>
              <a:ext cx="330926" cy="330926"/>
              <a:chOff x="3648891" y="2011680"/>
              <a:chExt cx="330926" cy="330926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8B96432-762F-AC33-582E-B2F303B817C0}"/>
                  </a:ext>
                </a:extLst>
              </p:cNvPr>
              <p:cNvSpPr/>
              <p:nvPr/>
            </p:nvSpPr>
            <p:spPr>
              <a:xfrm>
                <a:off x="3648891" y="2011680"/>
                <a:ext cx="330926" cy="8708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8B1982A-7431-FE26-9283-0BA181B4A166}"/>
                  </a:ext>
                </a:extLst>
              </p:cNvPr>
              <p:cNvSpPr/>
              <p:nvPr/>
            </p:nvSpPr>
            <p:spPr>
              <a:xfrm rot="16200000">
                <a:off x="3770811" y="2133600"/>
                <a:ext cx="330926" cy="8708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8BD7728-8BE0-1122-8D33-98AEBC03B6DC}"/>
              </a:ext>
            </a:extLst>
          </p:cNvPr>
          <p:cNvSpPr/>
          <p:nvPr/>
        </p:nvSpPr>
        <p:spPr>
          <a:xfrm>
            <a:off x="1533390" y="931819"/>
            <a:ext cx="2098766" cy="5826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게시판 목록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C4A53FC-FADE-E0C6-32AA-C485DC765A79}"/>
              </a:ext>
            </a:extLst>
          </p:cNvPr>
          <p:cNvSpPr/>
          <p:nvPr/>
        </p:nvSpPr>
        <p:spPr>
          <a:xfrm>
            <a:off x="3773996" y="931818"/>
            <a:ext cx="6810103" cy="582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주화면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게시글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게시글목록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07F7E6-6B7D-15AC-B3A4-218DF8B9E01E}"/>
              </a:ext>
            </a:extLst>
          </p:cNvPr>
          <p:cNvSpPr txBox="1"/>
          <p:nvPr/>
        </p:nvSpPr>
        <p:spPr>
          <a:xfrm>
            <a:off x="9929026" y="602502"/>
            <a:ext cx="1817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스크롤 내려도 위치고정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9296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226</Words>
  <Application>Microsoft Office PowerPoint</Application>
  <PresentationFormat>와이드스크린</PresentationFormat>
  <Paragraphs>56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회원 기능 </vt:lpstr>
      <vt:lpstr>게시판 기능</vt:lpstr>
      <vt:lpstr>주요기능 – 문서화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재호</dc:creator>
  <cp:lastModifiedBy>김 재호</cp:lastModifiedBy>
  <cp:revision>10</cp:revision>
  <dcterms:created xsi:type="dcterms:W3CDTF">2023-06-01T05:23:08Z</dcterms:created>
  <dcterms:modified xsi:type="dcterms:W3CDTF">2023-06-01T07:01:59Z</dcterms:modified>
</cp:coreProperties>
</file>