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4ee97a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4ee97a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62beb686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62beb686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62beb686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c62beb686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c4ee97ad1f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c4ee97ad1f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c4ee97ad1f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c4ee97ad1f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62beb686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62beb686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c62beb686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c62beb686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c4ee97ad1f_2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c4ee97ad1f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c4ee97ad1f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c4ee97ad1f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c62beb686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c62beb686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c4ee97ad1f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c4ee97ad1f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4ee97ad1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4ee97ad1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c4ee97ad1f_2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c4ee97ad1f_2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c62beb686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c62beb686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c62beb686f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c62beb686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c4ee97ad1f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c4ee97ad1f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c4ee97ad1f_2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c4ee97ad1f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c62beb686f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c62beb686f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c62beb686f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c62beb686f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c62beb686f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c62beb686f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c62beb686f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c62beb686f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c62beb686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c62beb686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4ee97ad1f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4ee97ad1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c62beb686f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c62beb686f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c4ee97ad1f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c4ee97ad1f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c4ee97ad1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c4ee97ad1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c4ee97ad1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c4ee97ad1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c4ee97ad1f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c4ee97ad1f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c4ee97ad1f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c4ee97ad1f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c4ee97ad1f_2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c4ee97ad1f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4ee97ad1f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4ee97ad1f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62beb686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62beb68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62beb686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62beb686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62beb686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62beb686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4ee97ad1f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4ee97ad1f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4ee97ad1f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4ee97ad1f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18.png"/><Relationship Id="rId10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5.png"/><Relationship Id="rId7" Type="http://schemas.openxmlformats.org/officeDocument/2006/relationships/image" Target="../media/image14.png"/><Relationship Id="rId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21.png"/><Relationship Id="rId10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20.pn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21.png"/><Relationship Id="rId10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25.png"/><Relationship Id="rId8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31.png"/><Relationship Id="rId10" Type="http://schemas.openxmlformats.org/officeDocument/2006/relationships/image" Target="../media/image4.png"/><Relationship Id="rId12" Type="http://schemas.openxmlformats.org/officeDocument/2006/relationships/image" Target="../media/image20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1.png"/><Relationship Id="rId10" Type="http://schemas.openxmlformats.org/officeDocument/2006/relationships/image" Target="../media/image23.png"/><Relationship Id="rId12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9.png"/><Relationship Id="rId13" Type="http://schemas.openxmlformats.org/officeDocument/2006/relationships/image" Target="../media/image2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15" Type="http://schemas.openxmlformats.org/officeDocument/2006/relationships/image" Target="../media/image12.png"/><Relationship Id="rId1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6.png"/><Relationship Id="rId7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5.png"/><Relationship Id="rId8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5.png"/><Relationship Id="rId8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17.png"/><Relationship Id="rId10" Type="http://schemas.openxmlformats.org/officeDocument/2006/relationships/image" Target="../media/image12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25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0" Type="http://schemas.openxmlformats.org/officeDocument/2006/relationships/image" Target="../media/image16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4.png"/><Relationship Id="rId10" Type="http://schemas.openxmlformats.org/officeDocument/2006/relationships/image" Target="../media/image12.png"/><Relationship Id="rId12" Type="http://schemas.openxmlformats.org/officeDocument/2006/relationships/image" Target="../media/image2.png"/><Relationship Id="rId9" Type="http://schemas.openxmlformats.org/officeDocument/2006/relationships/image" Target="../media/image25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25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Warbots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CCCCCC"/>
                </a:solidFill>
              </a:rPr>
              <a:t>Projet d’IA</a:t>
            </a:r>
            <a:endParaRPr sz="3400">
              <a:solidFill>
                <a:srgbClr val="CCCCCC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Louka Doz - Guillaume Descroix - Céline Laguillon</a:t>
            </a:r>
            <a:endParaRPr sz="1800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806" y="24725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382" y="2489125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8771" y="2486580"/>
            <a:ext cx="283450" cy="39869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7303625" y="254387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8631" y="2472500"/>
            <a:ext cx="283450" cy="4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7456025" y="254387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608425" y="254387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760825" y="254387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0075" y="248912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74148">
            <a:off x="8146749" y="2587763"/>
            <a:ext cx="194850" cy="11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09474" y="-1"/>
            <a:ext cx="1134525" cy="11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II. Explorers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72" name="Google Shape;2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750" y="1442087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6197" y="237555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9752" y="1515263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2362350" y="1908862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Squad leaders</a:t>
            </a: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7956" y="412715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1947" y="301448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9752" y="30138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/>
          <p:nvPr/>
        </p:nvSpPr>
        <p:spPr>
          <a:xfrm>
            <a:off x="2362350" y="34074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(Hunters)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3" name="Google Shape;283;p22"/>
          <p:cNvCxnSpPr/>
          <p:nvPr/>
        </p:nvCxnSpPr>
        <p:spPr>
          <a:xfrm flipH="1">
            <a:off x="4784350" y="1912225"/>
            <a:ext cx="1127400" cy="65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4" name="Google Shape;284;p22"/>
          <p:cNvCxnSpPr/>
          <p:nvPr/>
        </p:nvCxnSpPr>
        <p:spPr>
          <a:xfrm rot="10800000">
            <a:off x="4784400" y="2704250"/>
            <a:ext cx="1211100" cy="56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5" name="Google Shape;285;p22"/>
          <p:cNvCxnSpPr/>
          <p:nvPr/>
        </p:nvCxnSpPr>
        <p:spPr>
          <a:xfrm>
            <a:off x="3217200" y="1947163"/>
            <a:ext cx="1127400" cy="65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6" name="Google Shape;286;p22"/>
          <p:cNvCxnSpPr/>
          <p:nvPr/>
        </p:nvCxnSpPr>
        <p:spPr>
          <a:xfrm flipH="1" rot="10800000">
            <a:off x="3133450" y="2739188"/>
            <a:ext cx="1211100" cy="56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7" name="Google Shape;287;p22"/>
          <p:cNvCxnSpPr/>
          <p:nvPr/>
        </p:nvCxnSpPr>
        <p:spPr>
          <a:xfrm flipH="1" rot="10800000">
            <a:off x="4550300" y="2882200"/>
            <a:ext cx="6900" cy="1130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88" name="Google Shape;28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20400" y="178138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4775" y="1815162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/>
          <p:nvPr/>
        </p:nvSpPr>
        <p:spPr>
          <a:xfrm>
            <a:off x="5042850" y="191221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91" name="Google Shape;29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8100" y="185426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52475" y="188803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/>
        </p:nvSpPr>
        <p:spPr>
          <a:xfrm>
            <a:off x="3650550" y="1985088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94" name="Google Shape;294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24000" y="260328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48375" y="2637062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 txBox="1"/>
          <p:nvPr/>
        </p:nvSpPr>
        <p:spPr>
          <a:xfrm>
            <a:off x="5346450" y="273411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97" name="Google Shape;29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82250" y="2638175"/>
            <a:ext cx="180000" cy="1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2"/>
          <p:cNvSpPr txBox="1"/>
          <p:nvPr/>
        </p:nvSpPr>
        <p:spPr>
          <a:xfrm>
            <a:off x="3346950" y="2767938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99" name="Google Shape;29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7550" y="3220425"/>
            <a:ext cx="180000" cy="1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2"/>
          <p:cNvSpPr txBox="1"/>
          <p:nvPr/>
        </p:nvSpPr>
        <p:spPr>
          <a:xfrm>
            <a:off x="4592250" y="3350188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01" name="Google Shape;3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582" y="534575"/>
            <a:ext cx="24599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II. Explorers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08" name="Google Shape;3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4022" y="184215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9979" y="1768338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23"/>
          <p:cNvCxnSpPr/>
          <p:nvPr/>
        </p:nvCxnSpPr>
        <p:spPr>
          <a:xfrm rot="10800000">
            <a:off x="3272863" y="2041800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4" name="Google Shape;314;p23"/>
          <p:cNvCxnSpPr/>
          <p:nvPr/>
        </p:nvCxnSpPr>
        <p:spPr>
          <a:xfrm rot="10800000">
            <a:off x="4855038" y="2034900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315" name="Google Shape;31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009" y="184215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9979" y="3041013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23"/>
          <p:cNvCxnSpPr/>
          <p:nvPr/>
        </p:nvCxnSpPr>
        <p:spPr>
          <a:xfrm rot="10800000">
            <a:off x="3272863" y="331447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8" name="Google Shape;318;p23"/>
          <p:cNvCxnSpPr/>
          <p:nvPr/>
        </p:nvCxnSpPr>
        <p:spPr>
          <a:xfrm rot="10800000">
            <a:off x="4855038" y="330757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319" name="Google Shape;31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009" y="311483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4031" y="311482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3100" y="3041025"/>
            <a:ext cx="180000" cy="1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55350" y="160416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79725" y="163793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3"/>
          <p:cNvSpPr txBox="1"/>
          <p:nvPr/>
        </p:nvSpPr>
        <p:spPr>
          <a:xfrm>
            <a:off x="3377800" y="1734988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25" name="Google Shape;325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33724" y="3041025"/>
            <a:ext cx="246000" cy="24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6" name="Google Shape;326;p23"/>
          <p:cNvSpPr txBox="1"/>
          <p:nvPr/>
        </p:nvSpPr>
        <p:spPr>
          <a:xfrm>
            <a:off x="4855013" y="3041025"/>
            <a:ext cx="76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 = -1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27" name="Google Shape;3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582" y="534575"/>
            <a:ext cx="24599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/>
        </p:nvSpPr>
        <p:spPr>
          <a:xfrm>
            <a:off x="4778686" y="1768350"/>
            <a:ext cx="9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Si inconnue(s)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09550"/>
            <a:ext cx="2720799" cy="181386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50" y="3196562"/>
            <a:ext cx="5508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III. Harvesters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336" name="Google Shape;3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37" name="Google Shape;3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56" y="51795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239429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625" y="2809554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8388" y="2924529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7925" y="2884479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0575" y="3239416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8925" y="3347441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26550" y="3423654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8388" y="3574191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975" y="3962829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5375" y="4111529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1800" y="3746779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250" y="4111529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9475" y="4135654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7474" y="1626021"/>
            <a:ext cx="1502550" cy="226270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4569025" y="1017725"/>
            <a:ext cx="42633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Se déplace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Collecte des burger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Déposer des burger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Planter des burger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III. Harvesters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361" name="Google Shape;3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856" y="51795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3725" y="2120325"/>
            <a:ext cx="2182875" cy="232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25"/>
          <p:cNvCxnSpPr/>
          <p:nvPr/>
        </p:nvCxnSpPr>
        <p:spPr>
          <a:xfrm rot="10800000">
            <a:off x="2902925" y="2507575"/>
            <a:ext cx="550800" cy="533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5"/>
          <p:cNvCxnSpPr/>
          <p:nvPr/>
        </p:nvCxnSpPr>
        <p:spPr>
          <a:xfrm rot="10800000">
            <a:off x="1874250" y="25074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9" name="Google Shape;36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0575" y="2274854"/>
            <a:ext cx="450550" cy="465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25"/>
          <p:cNvCxnSpPr/>
          <p:nvPr/>
        </p:nvCxnSpPr>
        <p:spPr>
          <a:xfrm flipH="1">
            <a:off x="2888100" y="3773200"/>
            <a:ext cx="537900" cy="14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5"/>
          <p:cNvCxnSpPr/>
          <p:nvPr/>
        </p:nvCxnSpPr>
        <p:spPr>
          <a:xfrm rot="10800000">
            <a:off x="1859275" y="39172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2" name="Google Shape;37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7900" y="3162601"/>
            <a:ext cx="1086350" cy="1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5"/>
          <p:cNvSpPr txBox="1"/>
          <p:nvPr/>
        </p:nvSpPr>
        <p:spPr>
          <a:xfrm>
            <a:off x="1315175" y="3833450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cpt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1469500" y="2507400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 ; y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5" name="Google Shape;375;p25"/>
          <p:cNvCxnSpPr/>
          <p:nvPr/>
        </p:nvCxnSpPr>
        <p:spPr>
          <a:xfrm>
            <a:off x="5651350" y="3984575"/>
            <a:ext cx="467100" cy="264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5"/>
          <p:cNvCxnSpPr/>
          <p:nvPr/>
        </p:nvCxnSpPr>
        <p:spPr>
          <a:xfrm rot="10800000">
            <a:off x="6118400" y="424865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25"/>
          <p:cNvSpPr txBox="1"/>
          <p:nvPr/>
        </p:nvSpPr>
        <p:spPr>
          <a:xfrm>
            <a:off x="7163150" y="3672200"/>
            <a:ext cx="537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6826350" y="4229225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bool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III. Harvesters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4" name="Google Shape;3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85" name="Google Shape;3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8647" y="411183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8656" y="2390875"/>
            <a:ext cx="291600" cy="3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26"/>
          <p:cNvCxnSpPr/>
          <p:nvPr/>
        </p:nvCxnSpPr>
        <p:spPr>
          <a:xfrm flipH="1">
            <a:off x="4784350" y="1912225"/>
            <a:ext cx="1127400" cy="65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26"/>
          <p:cNvCxnSpPr/>
          <p:nvPr/>
        </p:nvCxnSpPr>
        <p:spPr>
          <a:xfrm>
            <a:off x="3217200" y="1947163"/>
            <a:ext cx="1127400" cy="65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2" name="Google Shape;392;p26"/>
          <p:cNvCxnSpPr/>
          <p:nvPr/>
        </p:nvCxnSpPr>
        <p:spPr>
          <a:xfrm flipH="1" rot="10800000">
            <a:off x="4550300" y="2882200"/>
            <a:ext cx="6900" cy="1130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26"/>
          <p:cNvSpPr txBox="1"/>
          <p:nvPr/>
        </p:nvSpPr>
        <p:spPr>
          <a:xfrm>
            <a:off x="3650550" y="1985088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94" name="Google Shape;3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856" y="51795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2288" y="3324550"/>
            <a:ext cx="180000" cy="1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2911" y="3324550"/>
            <a:ext cx="246000" cy="24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7" name="Google Shape;39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1956" y="151587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9838" y="1947175"/>
            <a:ext cx="180000" cy="1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00461" y="1947175"/>
            <a:ext cx="246000" cy="24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0" name="Google Shape;40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0006" y="151587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5850" y="1873375"/>
            <a:ext cx="180000" cy="1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III. Harvesters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08" name="Google Shape;4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6259" y="183518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2216" y="1761363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27"/>
          <p:cNvCxnSpPr/>
          <p:nvPr/>
        </p:nvCxnSpPr>
        <p:spPr>
          <a:xfrm rot="10800000">
            <a:off x="3055100" y="203482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4" name="Google Shape;414;p27"/>
          <p:cNvCxnSpPr/>
          <p:nvPr/>
        </p:nvCxnSpPr>
        <p:spPr>
          <a:xfrm rot="10800000">
            <a:off x="4637275" y="202792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415" name="Google Shape;4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9979" y="3041013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27"/>
          <p:cNvCxnSpPr/>
          <p:nvPr/>
        </p:nvCxnSpPr>
        <p:spPr>
          <a:xfrm rot="10800000">
            <a:off x="3272863" y="331447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7" name="Google Shape;417;p27"/>
          <p:cNvCxnSpPr/>
          <p:nvPr/>
        </p:nvCxnSpPr>
        <p:spPr>
          <a:xfrm rot="10800000">
            <a:off x="4855038" y="330757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418" name="Google Shape;41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4031" y="311482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3100" y="3041025"/>
            <a:ext cx="180000" cy="1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7"/>
          <p:cNvSpPr txBox="1"/>
          <p:nvPr/>
        </p:nvSpPr>
        <p:spPr>
          <a:xfrm>
            <a:off x="3160038" y="172801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421" name="Google Shape;42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33724" y="3041025"/>
            <a:ext cx="246000" cy="24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2" name="Google Shape;422;p27"/>
          <p:cNvSpPr txBox="1"/>
          <p:nvPr/>
        </p:nvSpPr>
        <p:spPr>
          <a:xfrm>
            <a:off x="4855013" y="3041025"/>
            <a:ext cx="76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 = -1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423" name="Google Shape;4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856" y="51795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95338" y="1614500"/>
            <a:ext cx="180000" cy="1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59113" y="1842075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7"/>
          <p:cNvSpPr/>
          <p:nvPr/>
        </p:nvSpPr>
        <p:spPr>
          <a:xfrm>
            <a:off x="6280663" y="1948275"/>
            <a:ext cx="180000" cy="180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4256" y="184207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2019" y="311482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2494" y="1842075"/>
            <a:ext cx="2916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/>
          <p:nvPr/>
        </p:nvSpPr>
        <p:spPr>
          <a:xfrm rot="460457">
            <a:off x="2487181" y="1813286"/>
            <a:ext cx="36000" cy="450000"/>
          </a:xfrm>
          <a:prstGeom prst="flowChartInputOut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A. Defenders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436" name="Google Shape;4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37" name="Google Shape;4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203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6375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8"/>
          <p:cNvSpPr txBox="1"/>
          <p:nvPr>
            <p:ph idx="1" type="body"/>
          </p:nvPr>
        </p:nvSpPr>
        <p:spPr>
          <a:xfrm>
            <a:off x="5178625" y="1170125"/>
            <a:ext cx="42633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Se déplace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Choisi une cible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Attaque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43" name="Google Shape;4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094" y="1626025"/>
            <a:ext cx="1608634" cy="22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9067" y="3795867"/>
            <a:ext cx="2406074" cy="12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996" y="359498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9071" y="3196280"/>
            <a:ext cx="283450" cy="39869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8"/>
          <p:cNvSpPr txBox="1"/>
          <p:nvPr/>
        </p:nvSpPr>
        <p:spPr>
          <a:xfrm rot="566503">
            <a:off x="1050271" y="2236853"/>
            <a:ext cx="548632" cy="1000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8" name="Google Shape;44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04600" y="3199425"/>
            <a:ext cx="392401" cy="39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525" y="3598125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8"/>
          <p:cNvSpPr txBox="1"/>
          <p:nvPr/>
        </p:nvSpPr>
        <p:spPr>
          <a:xfrm rot="-1103719">
            <a:off x="555925" y="2404655"/>
            <a:ext cx="548529" cy="1000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 rot="-2176847">
            <a:off x="67705" y="2667863"/>
            <a:ext cx="548549" cy="1000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A. Defenders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458" name="Google Shape;4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59" name="Google Shape;4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203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6375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3725" y="2120325"/>
            <a:ext cx="2182875" cy="232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9"/>
          <p:cNvCxnSpPr/>
          <p:nvPr/>
        </p:nvCxnSpPr>
        <p:spPr>
          <a:xfrm flipH="1" rot="10800000">
            <a:off x="5636600" y="1713100"/>
            <a:ext cx="481800" cy="742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9"/>
          <p:cNvCxnSpPr/>
          <p:nvPr/>
        </p:nvCxnSpPr>
        <p:spPr>
          <a:xfrm rot="10800000">
            <a:off x="6118400" y="171305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9"/>
          <p:cNvCxnSpPr/>
          <p:nvPr/>
        </p:nvCxnSpPr>
        <p:spPr>
          <a:xfrm rot="10800000">
            <a:off x="2902925" y="2507575"/>
            <a:ext cx="550800" cy="533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9"/>
          <p:cNvCxnSpPr/>
          <p:nvPr/>
        </p:nvCxnSpPr>
        <p:spPr>
          <a:xfrm rot="10800000">
            <a:off x="1874250" y="25074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9"/>
          <p:cNvCxnSpPr/>
          <p:nvPr/>
        </p:nvCxnSpPr>
        <p:spPr>
          <a:xfrm flipH="1">
            <a:off x="2888100" y="3773200"/>
            <a:ext cx="537900" cy="14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9"/>
          <p:cNvCxnSpPr/>
          <p:nvPr/>
        </p:nvCxnSpPr>
        <p:spPr>
          <a:xfrm rot="10800000">
            <a:off x="1859275" y="39172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1" name="Google Shape;47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7875" y="1341950"/>
            <a:ext cx="742200" cy="7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9"/>
          <p:cNvSpPr txBox="1"/>
          <p:nvPr/>
        </p:nvSpPr>
        <p:spPr>
          <a:xfrm>
            <a:off x="6939700" y="1868650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rôle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p29"/>
          <p:cNvSpPr txBox="1"/>
          <p:nvPr/>
        </p:nvSpPr>
        <p:spPr>
          <a:xfrm>
            <a:off x="1357125" y="3345100"/>
            <a:ext cx="537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29"/>
          <p:cNvSpPr txBox="1"/>
          <p:nvPr/>
        </p:nvSpPr>
        <p:spPr>
          <a:xfrm>
            <a:off x="1396275" y="3997075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info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1048600" y="2507400"/>
            <a:ext cx="11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 ; y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6" name="Google Shape;47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2050" y="2235000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9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A. Defenders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84" name="Google Shape;4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203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6375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0129" y="2333725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30"/>
          <p:cNvCxnSpPr/>
          <p:nvPr/>
        </p:nvCxnSpPr>
        <p:spPr>
          <a:xfrm rot="10800000">
            <a:off x="2943013" y="2607188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1" name="Google Shape;491;p30"/>
          <p:cNvCxnSpPr/>
          <p:nvPr/>
        </p:nvCxnSpPr>
        <p:spPr>
          <a:xfrm rot="10800000">
            <a:off x="4525188" y="2600288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2" name="Google Shape;492;p30"/>
          <p:cNvSpPr txBox="1"/>
          <p:nvPr/>
        </p:nvSpPr>
        <p:spPr>
          <a:xfrm>
            <a:off x="3049950" y="2326025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493" name="Google Shape;49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5800" y="2333737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71902" y="2299988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0"/>
          <p:cNvSpPr txBox="1"/>
          <p:nvPr/>
        </p:nvSpPr>
        <p:spPr>
          <a:xfrm>
            <a:off x="3574500" y="2693587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(Defender)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6" name="Google Shape;49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8364" y="2236013"/>
            <a:ext cx="133761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85800" y="2407538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0"/>
          <p:cNvSpPr/>
          <p:nvPr/>
        </p:nvSpPr>
        <p:spPr>
          <a:xfrm>
            <a:off x="6107350" y="2513738"/>
            <a:ext cx="180000" cy="180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</a:t>
            </a:r>
            <a:r>
              <a:rPr lang="fr">
                <a:solidFill>
                  <a:schemeClr val="lt1"/>
                </a:solidFill>
              </a:rPr>
              <a:t>. Hunters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505" name="Google Shape;5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6" name="Google Shape;5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203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6975" y="535175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1"/>
          <p:cNvSpPr txBox="1"/>
          <p:nvPr>
            <p:ph idx="1" type="body"/>
          </p:nvPr>
        </p:nvSpPr>
        <p:spPr>
          <a:xfrm>
            <a:off x="5178625" y="1170125"/>
            <a:ext cx="42633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Se déplace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Choisi une cible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Attaque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12" name="Google Shape;5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094" y="1626025"/>
            <a:ext cx="1608634" cy="22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7000" y="3122238"/>
            <a:ext cx="208800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7006" y="2524350"/>
            <a:ext cx="208800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33812" y="3720162"/>
            <a:ext cx="295200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76288" y="1926012"/>
            <a:ext cx="210225" cy="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5504" y="1717898"/>
            <a:ext cx="2519100" cy="25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1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  <p:pic>
        <p:nvPicPr>
          <p:cNvPr id="519" name="Google Shape;519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9067" y="3795867"/>
            <a:ext cx="2406074" cy="12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romanUcPeriod"/>
            </a:pPr>
            <a:r>
              <a:rPr lang="fr">
                <a:solidFill>
                  <a:schemeClr val="lt1"/>
                </a:solidFill>
              </a:rPr>
              <a:t>Bases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romanUcPeriod"/>
            </a:pPr>
            <a:r>
              <a:rPr lang="fr">
                <a:solidFill>
                  <a:schemeClr val="lt1"/>
                </a:solidFill>
              </a:rPr>
              <a:t>Explorers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romanUcPeriod"/>
            </a:pPr>
            <a:r>
              <a:rPr lang="fr">
                <a:solidFill>
                  <a:schemeClr val="lt1"/>
                </a:solidFill>
              </a:rPr>
              <a:t>Harvesters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romanUcPeriod"/>
            </a:pPr>
            <a:r>
              <a:rPr lang="fr">
                <a:solidFill>
                  <a:schemeClr val="lt1"/>
                </a:solidFill>
              </a:rPr>
              <a:t>Rocket launchers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UcPeriod"/>
            </a:pPr>
            <a:r>
              <a:rPr lang="fr">
                <a:solidFill>
                  <a:schemeClr val="lt1"/>
                </a:solidFill>
              </a:rPr>
              <a:t>Defenders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UcPeriod"/>
            </a:pPr>
            <a:r>
              <a:rPr lang="fr">
                <a:solidFill>
                  <a:schemeClr val="lt1"/>
                </a:solidFill>
              </a:rPr>
              <a:t>Hunters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UcPeriod"/>
            </a:pPr>
            <a:r>
              <a:rPr lang="fr">
                <a:solidFill>
                  <a:schemeClr val="lt1"/>
                </a:solidFill>
              </a:rPr>
              <a:t>Squad leaders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UcPeriod"/>
            </a:pPr>
            <a:r>
              <a:rPr lang="fr">
                <a:solidFill>
                  <a:schemeClr val="lt1"/>
                </a:solidFill>
              </a:rPr>
              <a:t>Squad soldiers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romanUcPeriod"/>
            </a:pPr>
            <a:r>
              <a:rPr lang="fr">
                <a:solidFill>
                  <a:schemeClr val="lt1"/>
                </a:solidFill>
              </a:rPr>
              <a:t>Stratégie globale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B. Hunters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525" name="Google Shape;5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26" name="Google Shape;5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203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6975" y="535175"/>
            <a:ext cx="392401" cy="39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3725" y="2120325"/>
            <a:ext cx="2182875" cy="232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32"/>
          <p:cNvCxnSpPr/>
          <p:nvPr/>
        </p:nvCxnSpPr>
        <p:spPr>
          <a:xfrm flipH="1" rot="10800000">
            <a:off x="5636600" y="1713100"/>
            <a:ext cx="481800" cy="742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2"/>
          <p:cNvCxnSpPr/>
          <p:nvPr/>
        </p:nvCxnSpPr>
        <p:spPr>
          <a:xfrm rot="10800000">
            <a:off x="6118400" y="171305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2"/>
          <p:cNvCxnSpPr/>
          <p:nvPr/>
        </p:nvCxnSpPr>
        <p:spPr>
          <a:xfrm rot="10800000">
            <a:off x="2902925" y="2507575"/>
            <a:ext cx="550800" cy="533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32"/>
          <p:cNvCxnSpPr/>
          <p:nvPr/>
        </p:nvCxnSpPr>
        <p:spPr>
          <a:xfrm rot="10800000">
            <a:off x="1874250" y="25074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2"/>
          <p:cNvCxnSpPr/>
          <p:nvPr/>
        </p:nvCxnSpPr>
        <p:spPr>
          <a:xfrm flipH="1">
            <a:off x="2888100" y="3773200"/>
            <a:ext cx="537900" cy="14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2"/>
          <p:cNvCxnSpPr/>
          <p:nvPr/>
        </p:nvCxnSpPr>
        <p:spPr>
          <a:xfrm rot="10800000">
            <a:off x="1859275" y="39172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8" name="Google Shape;53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7875" y="1341950"/>
            <a:ext cx="742200" cy="7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2"/>
          <p:cNvSpPr txBox="1"/>
          <p:nvPr/>
        </p:nvSpPr>
        <p:spPr>
          <a:xfrm>
            <a:off x="6939700" y="1868650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rôle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0" name="Google Shape;540;p32"/>
          <p:cNvSpPr txBox="1"/>
          <p:nvPr/>
        </p:nvSpPr>
        <p:spPr>
          <a:xfrm>
            <a:off x="1357125" y="3345100"/>
            <a:ext cx="537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1" name="Google Shape;541;p32"/>
          <p:cNvSpPr txBox="1"/>
          <p:nvPr/>
        </p:nvSpPr>
        <p:spPr>
          <a:xfrm>
            <a:off x="1320075" y="3997075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bool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2" name="Google Shape;542;p32"/>
          <p:cNvSpPr txBox="1"/>
          <p:nvPr/>
        </p:nvSpPr>
        <p:spPr>
          <a:xfrm>
            <a:off x="1116625" y="2507400"/>
            <a:ext cx="11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 ; y ; type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3" name="Google Shape;54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2050" y="2235000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2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B. Hunters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0" name="Google Shape;5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51" name="Google Shape;5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p33"/>
          <p:cNvCxnSpPr/>
          <p:nvPr/>
        </p:nvCxnSpPr>
        <p:spPr>
          <a:xfrm rot="10800000">
            <a:off x="4798413" y="2519400"/>
            <a:ext cx="1455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5" name="Google Shape;555;p33"/>
          <p:cNvCxnSpPr/>
          <p:nvPr/>
        </p:nvCxnSpPr>
        <p:spPr>
          <a:xfrm flipH="1" rot="10800000">
            <a:off x="4550300" y="2928700"/>
            <a:ext cx="6900" cy="100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556" name="Google Shape;5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203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6975" y="535175"/>
            <a:ext cx="392401" cy="39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7702" y="2308188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3"/>
          <p:cNvSpPr txBox="1"/>
          <p:nvPr/>
        </p:nvSpPr>
        <p:spPr>
          <a:xfrm>
            <a:off x="4010300" y="2701787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(Hunter)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0" name="Google Shape;56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1452" y="2308188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3"/>
          <p:cNvSpPr/>
          <p:nvPr/>
        </p:nvSpPr>
        <p:spPr>
          <a:xfrm>
            <a:off x="3826950" y="2485500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3"/>
          <p:cNvSpPr/>
          <p:nvPr/>
        </p:nvSpPr>
        <p:spPr>
          <a:xfrm>
            <a:off x="4131750" y="2485500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4284150" y="2485500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3979350" y="2485500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5952" y="443088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3"/>
          <p:cNvSpPr txBox="1"/>
          <p:nvPr/>
        </p:nvSpPr>
        <p:spPr>
          <a:xfrm>
            <a:off x="4028550" y="836687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(Hunter)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7" name="Google Shape;56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5952" y="4040888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3"/>
          <p:cNvSpPr txBox="1"/>
          <p:nvPr/>
        </p:nvSpPr>
        <p:spPr>
          <a:xfrm>
            <a:off x="4028550" y="4434487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(Hunter)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69" name="Google Shape;569;p33"/>
          <p:cNvCxnSpPr/>
          <p:nvPr/>
        </p:nvCxnSpPr>
        <p:spPr>
          <a:xfrm>
            <a:off x="4550300" y="1159500"/>
            <a:ext cx="6900" cy="100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570" name="Google Shape;57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2602" y="22156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3"/>
          <p:cNvSpPr txBox="1"/>
          <p:nvPr/>
        </p:nvSpPr>
        <p:spPr>
          <a:xfrm>
            <a:off x="5995200" y="26092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(Hunter)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2" name="Google Shape;572;p33"/>
          <p:cNvSpPr txBox="1"/>
          <p:nvPr/>
        </p:nvSpPr>
        <p:spPr>
          <a:xfrm>
            <a:off x="4494450" y="1593138"/>
            <a:ext cx="83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 ; type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573" name="Google Shape;573;p33"/>
          <p:cNvCxnSpPr/>
          <p:nvPr/>
        </p:nvCxnSpPr>
        <p:spPr>
          <a:xfrm flipH="1" rot="10800000">
            <a:off x="3887275" y="704800"/>
            <a:ext cx="385200" cy="52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4" name="Google Shape;574;p33"/>
          <p:cNvCxnSpPr/>
          <p:nvPr/>
        </p:nvCxnSpPr>
        <p:spPr>
          <a:xfrm>
            <a:off x="3887275" y="3849150"/>
            <a:ext cx="385200" cy="52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5" name="Google Shape;575;p33"/>
          <p:cNvCxnSpPr/>
          <p:nvPr/>
        </p:nvCxnSpPr>
        <p:spPr>
          <a:xfrm flipH="1" rot="-7621823">
            <a:off x="5812077" y="2454240"/>
            <a:ext cx="385562" cy="52356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576" name="Google Shape;576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3908838" y="750725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3908838" y="414770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5875288" y="274870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3"/>
          <p:cNvSpPr txBox="1"/>
          <p:nvPr/>
        </p:nvSpPr>
        <p:spPr>
          <a:xfrm>
            <a:off x="4625900" y="3346450"/>
            <a:ext cx="83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 ; type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80" name="Google Shape;580;p33"/>
          <p:cNvSpPr txBox="1"/>
          <p:nvPr/>
        </p:nvSpPr>
        <p:spPr>
          <a:xfrm>
            <a:off x="5209250" y="2131575"/>
            <a:ext cx="83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 ; type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581" name="Google Shape;58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5159" y="205538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75144" y="257175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52450" y="2271012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7277" y="1397090"/>
            <a:ext cx="126358" cy="16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87477" y="1287930"/>
            <a:ext cx="126141" cy="16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87470" y="1510895"/>
            <a:ext cx="126141" cy="16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61363" y="1381038"/>
            <a:ext cx="202448" cy="20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2077" y="1932415"/>
            <a:ext cx="126358" cy="16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02277" y="1823255"/>
            <a:ext cx="126141" cy="16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2270" y="2046220"/>
            <a:ext cx="126141" cy="16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76163" y="1916363"/>
            <a:ext cx="202448" cy="20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8727" y="3136590"/>
            <a:ext cx="126358" cy="16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18927" y="3027430"/>
            <a:ext cx="126141" cy="16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18920" y="3250395"/>
            <a:ext cx="126141" cy="16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92813" y="3120538"/>
            <a:ext cx="202448" cy="20207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3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B. Hunters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2" name="Google Shape;6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03" name="Google Shape;6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6259" y="183518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2216" y="1761363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" name="Google Shape;608;p34"/>
          <p:cNvCxnSpPr/>
          <p:nvPr/>
        </p:nvCxnSpPr>
        <p:spPr>
          <a:xfrm rot="10800000">
            <a:off x="3055100" y="203482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9" name="Google Shape;609;p34"/>
          <p:cNvCxnSpPr/>
          <p:nvPr/>
        </p:nvCxnSpPr>
        <p:spPr>
          <a:xfrm rot="10800000">
            <a:off x="4637275" y="202792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610" name="Google Shape;61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0754" y="2999113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1" name="Google Shape;611;p34"/>
          <p:cNvCxnSpPr/>
          <p:nvPr/>
        </p:nvCxnSpPr>
        <p:spPr>
          <a:xfrm rot="10800000">
            <a:off x="3083638" y="327257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2" name="Google Shape;612;p34"/>
          <p:cNvCxnSpPr/>
          <p:nvPr/>
        </p:nvCxnSpPr>
        <p:spPr>
          <a:xfrm rot="10800000">
            <a:off x="4665813" y="326567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3" name="Google Shape;613;p34"/>
          <p:cNvSpPr txBox="1"/>
          <p:nvPr/>
        </p:nvSpPr>
        <p:spPr>
          <a:xfrm>
            <a:off x="3160038" y="172801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14" name="Google Shape;614;p34"/>
          <p:cNvSpPr txBox="1"/>
          <p:nvPr/>
        </p:nvSpPr>
        <p:spPr>
          <a:xfrm>
            <a:off x="4572000" y="2698350"/>
            <a:ext cx="92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Priorité</a:t>
            </a:r>
            <a:r>
              <a:rPr lang="fr" sz="900">
                <a:solidFill>
                  <a:schemeClr val="lt1"/>
                </a:solidFill>
              </a:rPr>
              <a:t> &gt; cible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900">
                <a:solidFill>
                  <a:schemeClr val="lt1"/>
                </a:solidFill>
              </a:rPr>
              <a:t>ou</a:t>
            </a:r>
            <a:br>
              <a:rPr lang="fr" sz="900">
                <a:solidFill>
                  <a:schemeClr val="lt1"/>
                </a:solidFill>
              </a:rPr>
            </a:br>
            <a:r>
              <a:rPr lang="fr" sz="900">
                <a:solidFill>
                  <a:schemeClr val="lt1"/>
                </a:solidFill>
              </a:rPr>
              <a:t>Pas de cible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615" name="Google Shape;61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5338" y="1614500"/>
            <a:ext cx="180000" cy="1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9113" y="1842075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4"/>
          <p:cNvSpPr/>
          <p:nvPr/>
        </p:nvSpPr>
        <p:spPr>
          <a:xfrm>
            <a:off x="6280663" y="1948275"/>
            <a:ext cx="180000" cy="180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203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6975" y="535175"/>
            <a:ext cx="392401" cy="39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83977" y="176252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4"/>
          <p:cNvSpPr txBox="1"/>
          <p:nvPr/>
        </p:nvSpPr>
        <p:spPr>
          <a:xfrm>
            <a:off x="3686575" y="215612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(Hunter)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2" name="Google Shape;622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12527" y="29653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4"/>
          <p:cNvSpPr txBox="1"/>
          <p:nvPr/>
        </p:nvSpPr>
        <p:spPr>
          <a:xfrm>
            <a:off x="3715125" y="33589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(Hunter)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4" name="Google Shape;624;p34"/>
          <p:cNvSpPr txBox="1"/>
          <p:nvPr/>
        </p:nvSpPr>
        <p:spPr>
          <a:xfrm>
            <a:off x="4593851" y="1728025"/>
            <a:ext cx="81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Pas de cible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25" name="Google Shape;625;p34"/>
          <p:cNvSpPr txBox="1"/>
          <p:nvPr/>
        </p:nvSpPr>
        <p:spPr>
          <a:xfrm>
            <a:off x="3015250" y="2999125"/>
            <a:ext cx="83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 ; type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626" name="Google Shape;626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58077" y="2799965"/>
            <a:ext cx="126358" cy="16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08277" y="2690805"/>
            <a:ext cx="126141" cy="16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08270" y="2913770"/>
            <a:ext cx="126141" cy="16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82162" y="2783913"/>
            <a:ext cx="202448" cy="20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33277" y="29653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4"/>
          <p:cNvSpPr txBox="1"/>
          <p:nvPr/>
        </p:nvSpPr>
        <p:spPr>
          <a:xfrm>
            <a:off x="2235875" y="33589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(Hunter)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2" name="Google Shape;632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9113" y="3072925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4"/>
          <p:cNvSpPr/>
          <p:nvPr/>
        </p:nvSpPr>
        <p:spPr>
          <a:xfrm>
            <a:off x="6280663" y="3179125"/>
            <a:ext cx="180000" cy="180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4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</a:t>
            </a:r>
            <a:r>
              <a:rPr lang="fr" sz="911">
                <a:solidFill>
                  <a:schemeClr val="lt1"/>
                </a:solidFill>
              </a:rPr>
              <a:t>bis</a:t>
            </a:r>
            <a:r>
              <a:rPr lang="fr">
                <a:solidFill>
                  <a:schemeClr val="lt1"/>
                </a:solidFill>
              </a:rPr>
              <a:t>. </a:t>
            </a:r>
            <a:r>
              <a:rPr lang="fr">
                <a:solidFill>
                  <a:schemeClr val="lt1"/>
                </a:solidFill>
              </a:rPr>
              <a:t>Squads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640" name="Google Shape;6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41" name="Google Shape;6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9305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1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285905"/>
            <a:ext cx="283450" cy="39869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5"/>
          <p:cNvSpPr txBox="1"/>
          <p:nvPr>
            <p:ph idx="1" type="body"/>
          </p:nvPr>
        </p:nvSpPr>
        <p:spPr>
          <a:xfrm>
            <a:off x="4569025" y="1017725"/>
            <a:ext cx="42633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Se déplace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Attaque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Envoie et reçoit des informations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Reconversion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9" name="Google Shape;64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996988"/>
            <a:ext cx="4264225" cy="1884787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0" name="Google Shape;650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26546" y="2808793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3071" y="2708493"/>
            <a:ext cx="283450" cy="39869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5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C. Squad leaders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8" name="Google Shape;6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59" name="Google Shape;6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9305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1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2859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3725" y="2120325"/>
            <a:ext cx="2182875" cy="232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8" name="Google Shape;668;p36"/>
          <p:cNvCxnSpPr/>
          <p:nvPr/>
        </p:nvCxnSpPr>
        <p:spPr>
          <a:xfrm flipH="1" rot="10800000">
            <a:off x="5636600" y="1713100"/>
            <a:ext cx="481800" cy="742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36"/>
          <p:cNvCxnSpPr/>
          <p:nvPr/>
        </p:nvCxnSpPr>
        <p:spPr>
          <a:xfrm rot="10800000">
            <a:off x="6118400" y="171305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6"/>
          <p:cNvCxnSpPr/>
          <p:nvPr/>
        </p:nvCxnSpPr>
        <p:spPr>
          <a:xfrm rot="10800000">
            <a:off x="2902925" y="2507575"/>
            <a:ext cx="550800" cy="533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6"/>
          <p:cNvCxnSpPr/>
          <p:nvPr/>
        </p:nvCxnSpPr>
        <p:spPr>
          <a:xfrm rot="10800000">
            <a:off x="1874250" y="25074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6"/>
          <p:cNvCxnSpPr/>
          <p:nvPr/>
        </p:nvCxnSpPr>
        <p:spPr>
          <a:xfrm flipH="1">
            <a:off x="2888100" y="3773200"/>
            <a:ext cx="537900" cy="14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6"/>
          <p:cNvCxnSpPr/>
          <p:nvPr/>
        </p:nvCxnSpPr>
        <p:spPr>
          <a:xfrm rot="10800000">
            <a:off x="1859275" y="39172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4" name="Google Shape;67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7875" y="1341950"/>
            <a:ext cx="742200" cy="74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Google Shape;675;p36"/>
          <p:cNvCxnSpPr/>
          <p:nvPr/>
        </p:nvCxnSpPr>
        <p:spPr>
          <a:xfrm>
            <a:off x="5651350" y="3984575"/>
            <a:ext cx="467100" cy="264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6"/>
          <p:cNvCxnSpPr/>
          <p:nvPr/>
        </p:nvCxnSpPr>
        <p:spPr>
          <a:xfrm rot="10800000">
            <a:off x="6118400" y="424865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36"/>
          <p:cNvSpPr txBox="1"/>
          <p:nvPr/>
        </p:nvSpPr>
        <p:spPr>
          <a:xfrm>
            <a:off x="6939700" y="1868650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rôle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1357125" y="3345100"/>
            <a:ext cx="537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9" name="Google Shape;679;p36"/>
          <p:cNvSpPr txBox="1"/>
          <p:nvPr/>
        </p:nvSpPr>
        <p:spPr>
          <a:xfrm>
            <a:off x="1320075" y="3997075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info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0" name="Google Shape;68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95846" y="401328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3496" y="401328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69671" y="4013280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0325" y="1944850"/>
            <a:ext cx="550800" cy="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3450" y="2155325"/>
            <a:ext cx="5508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6"/>
          <p:cNvSpPr txBox="1"/>
          <p:nvPr/>
        </p:nvSpPr>
        <p:spPr>
          <a:xfrm>
            <a:off x="915700" y="2454450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 ; y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6" name="Google Shape;686;p36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C. Squad leaders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2" name="Google Shape;6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93" name="Google Shape;6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0027" y="21292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7"/>
          <p:cNvSpPr txBox="1"/>
          <p:nvPr/>
        </p:nvSpPr>
        <p:spPr>
          <a:xfrm>
            <a:off x="2002625" y="25228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(Sans rôle)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8" name="Google Shape;698;p37"/>
          <p:cNvSpPr txBox="1"/>
          <p:nvPr/>
        </p:nvSpPr>
        <p:spPr>
          <a:xfrm>
            <a:off x="2920400" y="1681650"/>
            <a:ext cx="11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Dispo pour devenir squad soldier ?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699" name="Google Shape;69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9305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1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2859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8252" y="21292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7"/>
          <p:cNvSpPr txBox="1"/>
          <p:nvPr/>
        </p:nvSpPr>
        <p:spPr>
          <a:xfrm>
            <a:off x="3930850" y="25228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leader)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05" name="Google Shape;705;p37"/>
          <p:cNvCxnSpPr/>
          <p:nvPr/>
        </p:nvCxnSpPr>
        <p:spPr>
          <a:xfrm rot="10800000">
            <a:off x="2948375" y="2522850"/>
            <a:ext cx="1137600" cy="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37"/>
          <p:cNvSpPr txBox="1"/>
          <p:nvPr/>
        </p:nvSpPr>
        <p:spPr>
          <a:xfrm>
            <a:off x="2002625" y="2245925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3 x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707" name="Google Shape;707;p37"/>
          <p:cNvCxnSpPr/>
          <p:nvPr/>
        </p:nvCxnSpPr>
        <p:spPr>
          <a:xfrm rot="10800000">
            <a:off x="2941388" y="2389125"/>
            <a:ext cx="1137600" cy="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8" name="Google Shape;708;p37"/>
          <p:cNvCxnSpPr/>
          <p:nvPr/>
        </p:nvCxnSpPr>
        <p:spPr>
          <a:xfrm rot="10800000">
            <a:off x="2969375" y="2129250"/>
            <a:ext cx="1137600" cy="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37"/>
          <p:cNvSpPr txBox="1"/>
          <p:nvPr/>
        </p:nvSpPr>
        <p:spPr>
          <a:xfrm>
            <a:off x="3312863" y="2121475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Oui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3009422" y="2541675"/>
            <a:ext cx="101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Squad soldier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11" name="Google Shape;711;p37"/>
          <p:cNvSpPr txBox="1"/>
          <p:nvPr/>
        </p:nvSpPr>
        <p:spPr>
          <a:xfrm flipH="1">
            <a:off x="4820613" y="1681638"/>
            <a:ext cx="11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Dispo pour devenir squad soldier ?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712" name="Google Shape;712;p37"/>
          <p:cNvCxnSpPr/>
          <p:nvPr/>
        </p:nvCxnSpPr>
        <p:spPr>
          <a:xfrm flipH="1" rot="10800000">
            <a:off x="4862613" y="2527563"/>
            <a:ext cx="1137600" cy="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37"/>
          <p:cNvCxnSpPr/>
          <p:nvPr/>
        </p:nvCxnSpPr>
        <p:spPr>
          <a:xfrm flipH="1" rot="10800000">
            <a:off x="4869600" y="2393838"/>
            <a:ext cx="1137600" cy="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4" name="Google Shape;714;p37"/>
          <p:cNvCxnSpPr/>
          <p:nvPr/>
        </p:nvCxnSpPr>
        <p:spPr>
          <a:xfrm flipH="1" rot="10800000">
            <a:off x="4841613" y="2133963"/>
            <a:ext cx="1137600" cy="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37"/>
          <p:cNvSpPr txBox="1"/>
          <p:nvPr/>
        </p:nvSpPr>
        <p:spPr>
          <a:xfrm flipH="1">
            <a:off x="5185125" y="2126188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Oui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16" name="Google Shape;716;p37"/>
          <p:cNvSpPr txBox="1"/>
          <p:nvPr/>
        </p:nvSpPr>
        <p:spPr>
          <a:xfrm flipH="1">
            <a:off x="4923666" y="2527563"/>
            <a:ext cx="101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Abandon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717" name="Google Shape;71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6477" y="20971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7"/>
          <p:cNvSpPr txBox="1"/>
          <p:nvPr/>
        </p:nvSpPr>
        <p:spPr>
          <a:xfrm>
            <a:off x="5859075" y="24907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(Sans rôle)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9" name="Google Shape;71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8252" y="372152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7"/>
          <p:cNvSpPr txBox="1"/>
          <p:nvPr/>
        </p:nvSpPr>
        <p:spPr>
          <a:xfrm>
            <a:off x="3930850" y="411512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(Avec rôle)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1" name="Google Shape;721;p37"/>
          <p:cNvCxnSpPr/>
          <p:nvPr/>
        </p:nvCxnSpPr>
        <p:spPr>
          <a:xfrm>
            <a:off x="4467238" y="2812938"/>
            <a:ext cx="8700" cy="864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2" name="Google Shape;722;p37"/>
          <p:cNvSpPr txBox="1"/>
          <p:nvPr/>
        </p:nvSpPr>
        <p:spPr>
          <a:xfrm>
            <a:off x="4425375" y="3055250"/>
            <a:ext cx="11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Dispo pour devenir squad soldier ?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23" name="Google Shape;723;p37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C. Squad leaders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9" name="Google Shape;7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730" name="Google Shape;7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714" y="1432238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8"/>
          <p:cNvSpPr txBox="1"/>
          <p:nvPr/>
        </p:nvSpPr>
        <p:spPr>
          <a:xfrm>
            <a:off x="4773313" y="1825837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5" name="Google Shape;7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9305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1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2859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8789" y="22074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8"/>
          <p:cNvSpPr txBox="1"/>
          <p:nvPr/>
        </p:nvSpPr>
        <p:spPr>
          <a:xfrm>
            <a:off x="2941388" y="26010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leader)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1" name="Google Shape;74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814" y="22074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8"/>
          <p:cNvSpPr txBox="1"/>
          <p:nvPr/>
        </p:nvSpPr>
        <p:spPr>
          <a:xfrm>
            <a:off x="5630413" y="26010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3" name="Google Shape;74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714" y="298670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38"/>
          <p:cNvSpPr txBox="1"/>
          <p:nvPr/>
        </p:nvSpPr>
        <p:spPr>
          <a:xfrm>
            <a:off x="4773313" y="338029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5" name="Google Shape;745;p38"/>
          <p:cNvCxnSpPr/>
          <p:nvPr/>
        </p:nvCxnSpPr>
        <p:spPr>
          <a:xfrm flipH="1" rot="10800000">
            <a:off x="3801563" y="1705025"/>
            <a:ext cx="1200300" cy="67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38"/>
          <p:cNvCxnSpPr/>
          <p:nvPr/>
        </p:nvCxnSpPr>
        <p:spPr>
          <a:xfrm>
            <a:off x="3801563" y="2465813"/>
            <a:ext cx="1193400" cy="767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38"/>
          <p:cNvCxnSpPr/>
          <p:nvPr/>
        </p:nvCxnSpPr>
        <p:spPr>
          <a:xfrm>
            <a:off x="3821338" y="2415425"/>
            <a:ext cx="2060100" cy="15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38"/>
          <p:cNvSpPr txBox="1"/>
          <p:nvPr/>
        </p:nvSpPr>
        <p:spPr>
          <a:xfrm>
            <a:off x="3520213" y="1705025"/>
            <a:ext cx="12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Orientation ; </a:t>
            </a:r>
            <a:br>
              <a:rPr lang="fr" sz="900">
                <a:solidFill>
                  <a:schemeClr val="lt1"/>
                </a:solidFill>
              </a:rPr>
            </a:br>
            <a:r>
              <a:rPr lang="fr" sz="900">
                <a:solidFill>
                  <a:schemeClr val="lt1"/>
                </a:solidFill>
              </a:rPr>
              <a:t>vitesse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49" name="Google Shape;749;p38"/>
          <p:cNvSpPr txBox="1"/>
          <p:nvPr/>
        </p:nvSpPr>
        <p:spPr>
          <a:xfrm>
            <a:off x="4353913" y="2148038"/>
            <a:ext cx="122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Orientation ; vitesse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50" name="Google Shape;750;p38"/>
          <p:cNvSpPr txBox="1"/>
          <p:nvPr/>
        </p:nvSpPr>
        <p:spPr>
          <a:xfrm>
            <a:off x="3630888" y="2914550"/>
            <a:ext cx="12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Orientation ; </a:t>
            </a:r>
            <a:br>
              <a:rPr lang="fr" sz="900">
                <a:solidFill>
                  <a:schemeClr val="lt1"/>
                </a:solidFill>
              </a:rPr>
            </a:br>
            <a:r>
              <a:rPr lang="fr" sz="900">
                <a:solidFill>
                  <a:schemeClr val="lt1"/>
                </a:solidFill>
              </a:rPr>
              <a:t>vitesse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751" name="Google Shape;751;p38"/>
          <p:cNvCxnSpPr/>
          <p:nvPr/>
        </p:nvCxnSpPr>
        <p:spPr>
          <a:xfrm rot="10800000">
            <a:off x="2426688" y="2437950"/>
            <a:ext cx="73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2" name="Google Shape;75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1479" y="3594188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5738" y="391871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0113" y="395248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38"/>
          <p:cNvSpPr txBox="1"/>
          <p:nvPr/>
        </p:nvSpPr>
        <p:spPr>
          <a:xfrm>
            <a:off x="2888188" y="4049538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756" name="Google Shape;756;p38"/>
          <p:cNvCxnSpPr/>
          <p:nvPr/>
        </p:nvCxnSpPr>
        <p:spPr>
          <a:xfrm flipH="1" rot="10800000">
            <a:off x="2992013" y="2849650"/>
            <a:ext cx="314100" cy="71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38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C. Squad leaders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3" name="Google Shape;76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764" name="Google Shape;7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714" y="1432238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39"/>
          <p:cNvSpPr txBox="1"/>
          <p:nvPr/>
        </p:nvSpPr>
        <p:spPr>
          <a:xfrm>
            <a:off x="4773313" y="1825837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9" name="Google Shape;76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9305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1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2859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8789" y="22074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9"/>
          <p:cNvSpPr txBox="1"/>
          <p:nvPr/>
        </p:nvSpPr>
        <p:spPr>
          <a:xfrm>
            <a:off x="2941388" y="26010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leader)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5" name="Google Shape;77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814" y="22074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39"/>
          <p:cNvSpPr txBox="1"/>
          <p:nvPr/>
        </p:nvSpPr>
        <p:spPr>
          <a:xfrm>
            <a:off x="5630413" y="26010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7" name="Google Shape;77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714" y="298670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9"/>
          <p:cNvSpPr txBox="1"/>
          <p:nvPr/>
        </p:nvSpPr>
        <p:spPr>
          <a:xfrm>
            <a:off x="4773313" y="338029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flipH="1" rot="10800000">
            <a:off x="3801563" y="1705025"/>
            <a:ext cx="1200300" cy="67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39"/>
          <p:cNvCxnSpPr/>
          <p:nvPr/>
        </p:nvCxnSpPr>
        <p:spPr>
          <a:xfrm>
            <a:off x="3801563" y="2465813"/>
            <a:ext cx="1193400" cy="767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39"/>
          <p:cNvCxnSpPr/>
          <p:nvPr/>
        </p:nvCxnSpPr>
        <p:spPr>
          <a:xfrm>
            <a:off x="3821338" y="2415425"/>
            <a:ext cx="2060100" cy="15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2" name="Google Shape;782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9188" y="1715725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9"/>
          <p:cNvSpPr txBox="1"/>
          <p:nvPr/>
        </p:nvSpPr>
        <p:spPr>
          <a:xfrm>
            <a:off x="3983888" y="1826725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784" name="Google Shape;78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6150" y="2134287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9"/>
          <p:cNvSpPr/>
          <p:nvPr/>
        </p:nvSpPr>
        <p:spPr>
          <a:xfrm>
            <a:off x="2749550" y="24037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9"/>
          <p:cNvSpPr/>
          <p:nvPr/>
        </p:nvSpPr>
        <p:spPr>
          <a:xfrm>
            <a:off x="3054350" y="24037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3206750" y="24037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2901950" y="24037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9" name="Google Shape;789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9188" y="2855662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39"/>
          <p:cNvSpPr txBox="1"/>
          <p:nvPr/>
        </p:nvSpPr>
        <p:spPr>
          <a:xfrm>
            <a:off x="3983888" y="296666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791" name="Google Shape;79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8050" y="2467362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9"/>
          <p:cNvSpPr txBox="1"/>
          <p:nvPr/>
        </p:nvSpPr>
        <p:spPr>
          <a:xfrm>
            <a:off x="4802750" y="257836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4603300" y="15823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9"/>
          <p:cNvSpPr/>
          <p:nvPr/>
        </p:nvSpPr>
        <p:spPr>
          <a:xfrm>
            <a:off x="4908100" y="15823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9"/>
          <p:cNvSpPr/>
          <p:nvPr/>
        </p:nvSpPr>
        <p:spPr>
          <a:xfrm>
            <a:off x="5060500" y="15823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9"/>
          <p:cNvSpPr/>
          <p:nvPr/>
        </p:nvSpPr>
        <p:spPr>
          <a:xfrm>
            <a:off x="4755700" y="15823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9"/>
          <p:cNvSpPr/>
          <p:nvPr/>
        </p:nvSpPr>
        <p:spPr>
          <a:xfrm>
            <a:off x="4603300" y="33172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9"/>
          <p:cNvSpPr/>
          <p:nvPr/>
        </p:nvSpPr>
        <p:spPr>
          <a:xfrm>
            <a:off x="4908100" y="33172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9"/>
          <p:cNvSpPr/>
          <p:nvPr/>
        </p:nvSpPr>
        <p:spPr>
          <a:xfrm>
            <a:off x="5060500" y="33172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9"/>
          <p:cNvSpPr/>
          <p:nvPr/>
        </p:nvSpPr>
        <p:spPr>
          <a:xfrm>
            <a:off x="4755700" y="3317225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9"/>
          <p:cNvSpPr/>
          <p:nvPr/>
        </p:nvSpPr>
        <p:spPr>
          <a:xfrm>
            <a:off x="5385250" y="2300900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9"/>
          <p:cNvSpPr/>
          <p:nvPr/>
        </p:nvSpPr>
        <p:spPr>
          <a:xfrm>
            <a:off x="5690050" y="2300900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9"/>
          <p:cNvSpPr/>
          <p:nvPr/>
        </p:nvSpPr>
        <p:spPr>
          <a:xfrm>
            <a:off x="5842450" y="2300900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9"/>
          <p:cNvSpPr/>
          <p:nvPr/>
        </p:nvSpPr>
        <p:spPr>
          <a:xfrm>
            <a:off x="5537650" y="2300900"/>
            <a:ext cx="39000" cy="3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9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C. Squad leaders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1" name="Google Shape;8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12" name="Google Shape;8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714" y="1432238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0"/>
          <p:cNvSpPr txBox="1"/>
          <p:nvPr/>
        </p:nvSpPr>
        <p:spPr>
          <a:xfrm>
            <a:off x="4773313" y="1825837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7" name="Google Shape;81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9305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1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2859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8789" y="22074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0"/>
          <p:cNvSpPr txBox="1"/>
          <p:nvPr/>
        </p:nvSpPr>
        <p:spPr>
          <a:xfrm>
            <a:off x="2941388" y="26010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leader)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3" name="Google Shape;82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814" y="22074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40"/>
          <p:cNvSpPr txBox="1"/>
          <p:nvPr/>
        </p:nvSpPr>
        <p:spPr>
          <a:xfrm>
            <a:off x="5630413" y="26010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5" name="Google Shape;82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714" y="298670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0"/>
          <p:cNvSpPr txBox="1"/>
          <p:nvPr/>
        </p:nvSpPr>
        <p:spPr>
          <a:xfrm>
            <a:off x="4773313" y="338029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27" name="Google Shape;827;p40"/>
          <p:cNvCxnSpPr/>
          <p:nvPr/>
        </p:nvCxnSpPr>
        <p:spPr>
          <a:xfrm flipH="1" rot="10800000">
            <a:off x="3801563" y="1705025"/>
            <a:ext cx="1200300" cy="67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40"/>
          <p:cNvCxnSpPr/>
          <p:nvPr/>
        </p:nvCxnSpPr>
        <p:spPr>
          <a:xfrm>
            <a:off x="3801563" y="2465813"/>
            <a:ext cx="1193400" cy="767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40"/>
          <p:cNvCxnSpPr/>
          <p:nvPr/>
        </p:nvCxnSpPr>
        <p:spPr>
          <a:xfrm>
            <a:off x="3821338" y="2415425"/>
            <a:ext cx="2060100" cy="15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40"/>
          <p:cNvSpPr txBox="1"/>
          <p:nvPr/>
        </p:nvSpPr>
        <p:spPr>
          <a:xfrm>
            <a:off x="3630888" y="1771225"/>
            <a:ext cx="122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Hunter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31" name="Google Shape;831;p40"/>
          <p:cNvSpPr txBox="1"/>
          <p:nvPr/>
        </p:nvSpPr>
        <p:spPr>
          <a:xfrm>
            <a:off x="4353913" y="2148038"/>
            <a:ext cx="122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Hunter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32" name="Google Shape;832;p40"/>
          <p:cNvSpPr txBox="1"/>
          <p:nvPr/>
        </p:nvSpPr>
        <p:spPr>
          <a:xfrm>
            <a:off x="3686713" y="2910425"/>
            <a:ext cx="122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Hunter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833" name="Google Shape;83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1479" y="3594188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5738" y="391871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0113" y="395248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0"/>
          <p:cNvSpPr txBox="1"/>
          <p:nvPr/>
        </p:nvSpPr>
        <p:spPr>
          <a:xfrm>
            <a:off x="2858979" y="4049550"/>
            <a:ext cx="58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 ??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837" name="Google Shape;837;p40"/>
          <p:cNvCxnSpPr/>
          <p:nvPr/>
        </p:nvCxnSpPr>
        <p:spPr>
          <a:xfrm flipH="1" rot="10800000">
            <a:off x="2992013" y="2849650"/>
            <a:ext cx="314100" cy="71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40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C. Squad leaders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4" name="Google Shape;8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45" name="Google Shape;8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0129" y="1869550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41"/>
          <p:cNvCxnSpPr/>
          <p:nvPr/>
        </p:nvCxnSpPr>
        <p:spPr>
          <a:xfrm rot="10800000">
            <a:off x="2943013" y="2143013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0" name="Google Shape;850;p41"/>
          <p:cNvCxnSpPr/>
          <p:nvPr/>
        </p:nvCxnSpPr>
        <p:spPr>
          <a:xfrm rot="10800000">
            <a:off x="4525188" y="2136113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851" name="Google Shape;85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5800" y="1869562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1902" y="1835813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41"/>
          <p:cNvSpPr txBox="1"/>
          <p:nvPr/>
        </p:nvSpPr>
        <p:spPr>
          <a:xfrm>
            <a:off x="3574500" y="2229412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leader)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4" name="Google Shape;854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5800" y="1943363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41"/>
          <p:cNvSpPr/>
          <p:nvPr/>
        </p:nvSpPr>
        <p:spPr>
          <a:xfrm>
            <a:off x="6107350" y="2049563"/>
            <a:ext cx="180000" cy="180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6" name="Google Shape;85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9305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1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2859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029" y="3476000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41"/>
          <p:cNvCxnSpPr/>
          <p:nvPr/>
        </p:nvCxnSpPr>
        <p:spPr>
          <a:xfrm rot="10800000">
            <a:off x="3306913" y="3749463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2" name="Google Shape;862;p41"/>
          <p:cNvCxnSpPr/>
          <p:nvPr/>
        </p:nvCxnSpPr>
        <p:spPr>
          <a:xfrm rot="10800000">
            <a:off x="4889088" y="3742563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863" name="Google Shape;86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5802" y="3442263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1"/>
          <p:cNvSpPr txBox="1"/>
          <p:nvPr/>
        </p:nvSpPr>
        <p:spPr>
          <a:xfrm>
            <a:off x="3938400" y="3835862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leader)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5" name="Google Shape;865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09984" y="3549805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91388" y="335841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15763" y="339218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41"/>
          <p:cNvSpPr txBox="1"/>
          <p:nvPr/>
        </p:nvSpPr>
        <p:spPr>
          <a:xfrm>
            <a:off x="3413838" y="3489238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69" name="Google Shape;869;p41"/>
          <p:cNvSpPr txBox="1"/>
          <p:nvPr/>
        </p:nvSpPr>
        <p:spPr>
          <a:xfrm>
            <a:off x="4798648" y="3477525"/>
            <a:ext cx="9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Si inconnue(s)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870" name="Google Shape;870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7488" y="174483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51863" y="1778612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41"/>
          <p:cNvSpPr txBox="1"/>
          <p:nvPr/>
        </p:nvSpPr>
        <p:spPr>
          <a:xfrm>
            <a:off x="3049938" y="187566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73" name="Google Shape;873;p41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I. Bases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11700" y="1430700"/>
            <a:ext cx="78189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Créer des robots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Attribuer des rôles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Stocker et communiquer des informations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Communiquer des ordres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Connaître</a:t>
            </a:r>
            <a:r>
              <a:rPr lang="fr">
                <a:solidFill>
                  <a:schemeClr val="lt1"/>
                </a:solidFill>
              </a:rPr>
              <a:t> l’identifiant de certains robots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Fonctionne avec un système de scénario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Intelligente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775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3875" y="1439900"/>
            <a:ext cx="2751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6922" y="1455230"/>
            <a:ext cx="238754" cy="36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63495" y="1452884"/>
            <a:ext cx="275105" cy="36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0200" y="20724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60126" y="2425077"/>
            <a:ext cx="246000" cy="34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92850" y="3093225"/>
            <a:ext cx="283450" cy="2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D. Squad soldier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80" name="Google Shape;8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541" y="1678563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4" name="Google Shape;884;p42"/>
          <p:cNvCxnSpPr/>
          <p:nvPr/>
        </p:nvCxnSpPr>
        <p:spPr>
          <a:xfrm rot="10800000">
            <a:off x="3043425" y="195202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85" name="Google Shape;885;p42"/>
          <p:cNvCxnSpPr/>
          <p:nvPr/>
        </p:nvCxnSpPr>
        <p:spPr>
          <a:xfrm rot="10800000">
            <a:off x="4625600" y="194512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886" name="Google Shape;88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2314" y="164482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42"/>
          <p:cNvSpPr txBox="1"/>
          <p:nvPr/>
        </p:nvSpPr>
        <p:spPr>
          <a:xfrm>
            <a:off x="3674913" y="203842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8" name="Google Shape;88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8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9305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1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996" y="285905"/>
            <a:ext cx="283450" cy="398695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42"/>
          <p:cNvSpPr txBox="1"/>
          <p:nvPr/>
        </p:nvSpPr>
        <p:spPr>
          <a:xfrm>
            <a:off x="2930450" y="1546100"/>
            <a:ext cx="8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Orientation ; vitesse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893" name="Google Shape;89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2789" y="1644813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42"/>
          <p:cNvSpPr txBox="1"/>
          <p:nvPr/>
        </p:nvSpPr>
        <p:spPr>
          <a:xfrm>
            <a:off x="2165388" y="2038412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leader)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5" name="Google Shape;89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541" y="2714500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6" name="Google Shape;896;p42"/>
          <p:cNvCxnSpPr/>
          <p:nvPr/>
        </p:nvCxnSpPr>
        <p:spPr>
          <a:xfrm rot="10800000">
            <a:off x="3043425" y="2987963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7" name="Google Shape;897;p42"/>
          <p:cNvCxnSpPr/>
          <p:nvPr/>
        </p:nvCxnSpPr>
        <p:spPr>
          <a:xfrm rot="10800000">
            <a:off x="4625600" y="2981063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898" name="Google Shape;898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2314" y="2680763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42"/>
          <p:cNvSpPr txBox="1"/>
          <p:nvPr/>
        </p:nvSpPr>
        <p:spPr>
          <a:xfrm>
            <a:off x="3674913" y="3074362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0" name="Google Shape;90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6213" y="2788313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2"/>
          <p:cNvSpPr/>
          <p:nvPr/>
        </p:nvSpPr>
        <p:spPr>
          <a:xfrm>
            <a:off x="6207763" y="2894513"/>
            <a:ext cx="180000" cy="180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2" name="Google Shape;902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85650" y="260833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42"/>
          <p:cNvSpPr txBox="1"/>
          <p:nvPr/>
        </p:nvSpPr>
        <p:spPr>
          <a:xfrm>
            <a:off x="3150350" y="272061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904" name="Google Shape;90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2789" y="26807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42"/>
          <p:cNvSpPr txBox="1"/>
          <p:nvPr/>
        </p:nvSpPr>
        <p:spPr>
          <a:xfrm>
            <a:off x="2165388" y="30743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leader)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6" name="Google Shape;90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541" y="3750425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7" name="Google Shape;907;p42"/>
          <p:cNvCxnSpPr/>
          <p:nvPr/>
        </p:nvCxnSpPr>
        <p:spPr>
          <a:xfrm rot="10800000">
            <a:off x="3043425" y="4023888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08" name="Google Shape;908;p42"/>
          <p:cNvCxnSpPr/>
          <p:nvPr/>
        </p:nvCxnSpPr>
        <p:spPr>
          <a:xfrm rot="10800000">
            <a:off x="4625600" y="4016988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909" name="Google Shape;90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2314" y="3716688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42"/>
          <p:cNvSpPr txBox="1"/>
          <p:nvPr/>
        </p:nvSpPr>
        <p:spPr>
          <a:xfrm>
            <a:off x="3674913" y="4110287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soldier)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1" name="Google Shape;911;p42"/>
          <p:cNvSpPr txBox="1"/>
          <p:nvPr/>
        </p:nvSpPr>
        <p:spPr>
          <a:xfrm>
            <a:off x="3101300" y="3756550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Hunter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912" name="Google Shape;91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2789" y="371667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42"/>
          <p:cNvSpPr txBox="1"/>
          <p:nvPr/>
        </p:nvSpPr>
        <p:spPr>
          <a:xfrm>
            <a:off x="2165388" y="411027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(Squad leader)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4" name="Google Shape;914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86225" y="1752400"/>
            <a:ext cx="3924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42"/>
          <p:cNvSpPr/>
          <p:nvPr/>
        </p:nvSpPr>
        <p:spPr>
          <a:xfrm>
            <a:off x="6207788" y="1866113"/>
            <a:ext cx="180000" cy="1800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6" name="Google Shape;916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15675" y="4030800"/>
            <a:ext cx="29210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42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III. Stratégie globale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3" name="Google Shape;92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Chaque base est </a:t>
            </a:r>
            <a:r>
              <a:rPr lang="fr">
                <a:solidFill>
                  <a:schemeClr val="lt1"/>
                </a:solidFill>
              </a:rPr>
              <a:t>traitée</a:t>
            </a:r>
            <a:r>
              <a:rPr lang="fr">
                <a:solidFill>
                  <a:schemeClr val="lt1"/>
                </a:solidFill>
              </a:rPr>
              <a:t> indépendamment.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</a:rPr>
              <a:t>Trois axes de stratégie</a:t>
            </a:r>
            <a:r>
              <a:rPr lang="fr">
                <a:solidFill>
                  <a:schemeClr val="lt1"/>
                </a:solidFill>
              </a:rPr>
              <a:t> 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L’attaque 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Rocket launchers puissants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Attaque rapide et puissante des bases adverses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La récolte des ressources 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Permet de “soigner” les robots blessés, créer des munitions, créer de nouveaux robots, etc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4" name="Google Shape;92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25" name="Google Shape;9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III. Stratégie globale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3" name="Google Shape;93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La communication :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Non prise en compte des messages ennemis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Envoi de messages factices aux robots ennemis grâce aux Explorers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4" name="Google Shape;93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35" name="Google Shape;9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III. Stratégie globale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3" name="Google Shape;94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Phase 1 : 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fr">
                <a:solidFill>
                  <a:schemeClr val="lt1"/>
                </a:solidFill>
              </a:rPr>
              <a:t>Création de deux Explorers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fr">
                <a:solidFill>
                  <a:schemeClr val="lt1"/>
                </a:solidFill>
              </a:rPr>
              <a:t>Création d’un robot à chaque tour entre un Harvester et un Explorer selon des probabilités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Phase 2 : 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fr">
                <a:solidFill>
                  <a:schemeClr val="lt1"/>
                </a:solidFill>
              </a:rPr>
              <a:t>Création d’une squad de Rocket Launchers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Phase 3 : 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fr">
                <a:solidFill>
                  <a:schemeClr val="lt1"/>
                </a:solidFill>
              </a:rPr>
              <a:t>Mise en place de la stratégie défensive si besoin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fr">
                <a:solidFill>
                  <a:schemeClr val="lt1"/>
                </a:solidFill>
              </a:rPr>
              <a:t>Sinon, création entre un Harvester, un Explorer et un Hunter selon des probabilités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4" name="Google Shape;94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45" name="Google Shape;9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 sz="3400">
              <a:solidFill>
                <a:srgbClr val="CCCCCC"/>
              </a:solidFill>
            </a:endParaRPr>
          </a:p>
        </p:txBody>
      </p:sp>
      <p:sp>
        <p:nvSpPr>
          <p:cNvPr id="953" name="Google Shape;95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/>
          <p:nvPr>
            <p:ph type="ctrTitle"/>
          </p:nvPr>
        </p:nvSpPr>
        <p:spPr>
          <a:xfrm>
            <a:off x="510450" y="1257300"/>
            <a:ext cx="5610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 sz="3400">
              <a:solidFill>
                <a:srgbClr val="CCCCCC"/>
              </a:solidFill>
            </a:endParaRPr>
          </a:p>
        </p:txBody>
      </p:sp>
      <p:sp>
        <p:nvSpPr>
          <p:cNvPr id="959" name="Google Shape;959;p4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Louka Doz - Guillaume Descroix - Céline Laguillon</a:t>
            </a:r>
            <a:endParaRPr sz="1800"/>
          </a:p>
        </p:txBody>
      </p:sp>
      <p:sp>
        <p:nvSpPr>
          <p:cNvPr id="960" name="Google Shape;9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61" name="Google Shape;9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146" y="1726255"/>
            <a:ext cx="283450" cy="3986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2" name="Google Shape;962;p47"/>
          <p:cNvGrpSpPr/>
          <p:nvPr/>
        </p:nvGrpSpPr>
        <p:grpSpPr>
          <a:xfrm>
            <a:off x="7570912" y="1923788"/>
            <a:ext cx="647915" cy="647915"/>
            <a:chOff x="5570075" y="2489125"/>
            <a:chExt cx="1946275" cy="1946275"/>
          </a:xfrm>
        </p:grpSpPr>
        <p:pic>
          <p:nvPicPr>
            <p:cNvPr id="963" name="Google Shape;963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70075" y="2489125"/>
              <a:ext cx="1946275" cy="1946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4" name="Google Shape;964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180143">
              <a:off x="5876589" y="3241792"/>
              <a:ext cx="1333243" cy="5110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5" name="Google Shape;9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196" y="20484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146" y="25233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096" y="20484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352106">
            <a:off x="2470225" y="2193275"/>
            <a:ext cx="358202" cy="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" name="Google Shape;9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450" y="22344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</a:t>
            </a:r>
            <a:r>
              <a:rPr lang="fr">
                <a:solidFill>
                  <a:schemeClr val="lt1"/>
                </a:solidFill>
              </a:rPr>
              <a:t>. Squad soldier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5" name="Google Shape;97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76" name="Google Shape;97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48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8996" y="9305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3146" y="53185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8996" y="285905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3725" y="2120325"/>
            <a:ext cx="2182875" cy="232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48"/>
          <p:cNvCxnSpPr/>
          <p:nvPr/>
        </p:nvCxnSpPr>
        <p:spPr>
          <a:xfrm flipH="1" rot="10800000">
            <a:off x="5636600" y="1713100"/>
            <a:ext cx="481800" cy="742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48"/>
          <p:cNvCxnSpPr/>
          <p:nvPr/>
        </p:nvCxnSpPr>
        <p:spPr>
          <a:xfrm rot="10800000">
            <a:off x="6118400" y="171305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8"/>
          <p:cNvCxnSpPr/>
          <p:nvPr/>
        </p:nvCxnSpPr>
        <p:spPr>
          <a:xfrm flipH="1">
            <a:off x="2888100" y="3773200"/>
            <a:ext cx="537900" cy="14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48"/>
          <p:cNvCxnSpPr/>
          <p:nvPr/>
        </p:nvCxnSpPr>
        <p:spPr>
          <a:xfrm rot="10800000">
            <a:off x="1859275" y="39172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9" name="Google Shape;989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7875" y="1341950"/>
            <a:ext cx="742200" cy="74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0" name="Google Shape;990;p48"/>
          <p:cNvCxnSpPr/>
          <p:nvPr/>
        </p:nvCxnSpPr>
        <p:spPr>
          <a:xfrm>
            <a:off x="5651350" y="3984575"/>
            <a:ext cx="467100" cy="264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8"/>
          <p:cNvCxnSpPr/>
          <p:nvPr/>
        </p:nvCxnSpPr>
        <p:spPr>
          <a:xfrm rot="10800000">
            <a:off x="6118400" y="424865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48"/>
          <p:cNvSpPr txBox="1"/>
          <p:nvPr/>
        </p:nvSpPr>
        <p:spPr>
          <a:xfrm>
            <a:off x="6939700" y="1868650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rôle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3" name="Google Shape;993;p48"/>
          <p:cNvSpPr txBox="1"/>
          <p:nvPr/>
        </p:nvSpPr>
        <p:spPr>
          <a:xfrm>
            <a:off x="1357125" y="3345100"/>
            <a:ext cx="537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4" name="Google Shape;994;p48"/>
          <p:cNvSpPr txBox="1"/>
          <p:nvPr/>
        </p:nvSpPr>
        <p:spPr>
          <a:xfrm>
            <a:off x="1320075" y="3997075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bool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5" name="Google Shape;99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43496" y="4013280"/>
            <a:ext cx="283450" cy="398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6" name="Google Shape;996;p48"/>
          <p:cNvCxnSpPr/>
          <p:nvPr/>
        </p:nvCxnSpPr>
        <p:spPr>
          <a:xfrm rot="10800000">
            <a:off x="2902925" y="2507575"/>
            <a:ext cx="550800" cy="533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48"/>
          <p:cNvCxnSpPr/>
          <p:nvPr/>
        </p:nvCxnSpPr>
        <p:spPr>
          <a:xfrm rot="10800000">
            <a:off x="1874250" y="25074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48"/>
          <p:cNvSpPr txBox="1"/>
          <p:nvPr/>
        </p:nvSpPr>
        <p:spPr>
          <a:xfrm>
            <a:off x="1345225" y="2507400"/>
            <a:ext cx="11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 ; y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9" name="Google Shape;999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42050" y="2235000"/>
            <a:ext cx="392401" cy="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48"/>
          <p:cNvSpPr txBox="1"/>
          <p:nvPr/>
        </p:nvSpPr>
        <p:spPr>
          <a:xfrm>
            <a:off x="0" y="0"/>
            <a:ext cx="44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IV. Rocket launchers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2412000" y="411750"/>
            <a:ext cx="4320000" cy="432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I. Bases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775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2000" y="230175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1502" y="120732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5094100" y="160092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(Sans rôle)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70827" y="19642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2473425" y="23578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(Sans rôle)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7827" y="37651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740425" y="41587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(Avec rôle)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4647975" y="2947500"/>
            <a:ext cx="439800" cy="71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4706150" y="3010300"/>
            <a:ext cx="12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R</a:t>
            </a:r>
            <a:r>
              <a:rPr lang="fr" sz="900">
                <a:solidFill>
                  <a:schemeClr val="lt1"/>
                </a:solidFill>
              </a:rPr>
              <a:t>ocket launcher sans rôle ?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118050" y="2104500"/>
            <a:ext cx="39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Oui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flipH="1" rot="879719">
            <a:off x="4792789" y="1631727"/>
            <a:ext cx="439719" cy="71193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flipH="1" rot="879719">
            <a:off x="4952545" y="1722756"/>
            <a:ext cx="439719" cy="71193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16"/>
          <p:cNvCxnSpPr/>
          <p:nvPr/>
        </p:nvCxnSpPr>
        <p:spPr>
          <a:xfrm rot="-2806151">
            <a:off x="3639384" y="2027817"/>
            <a:ext cx="439747" cy="712013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rot="-2806151">
            <a:off x="3552336" y="2189776"/>
            <a:ext cx="439747" cy="712013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 txBox="1"/>
          <p:nvPr/>
        </p:nvSpPr>
        <p:spPr>
          <a:xfrm>
            <a:off x="4056075" y="1642800"/>
            <a:ext cx="12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Rocket launcher sans rôle ?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327725" y="1964250"/>
            <a:ext cx="12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Rocket launcher sans rôle ?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575388" y="2571750"/>
            <a:ext cx="39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Oui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2412000" y="411750"/>
            <a:ext cx="4320000" cy="432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I. Bases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775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2000" y="230175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1502" y="120732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5094100" y="160092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(Sans rôle)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70827" y="19642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2473425" y="23578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(Sans rôle)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7827" y="37651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4740425" y="41587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(Sans rôle)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6" name="Google Shape;146;p17"/>
          <p:cNvCxnSpPr/>
          <p:nvPr/>
        </p:nvCxnSpPr>
        <p:spPr>
          <a:xfrm>
            <a:off x="4647975" y="2947500"/>
            <a:ext cx="439800" cy="71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 txBox="1"/>
          <p:nvPr/>
        </p:nvSpPr>
        <p:spPr>
          <a:xfrm>
            <a:off x="4844950" y="2947500"/>
            <a:ext cx="121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Squad leader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148" name="Google Shape;148;p17"/>
          <p:cNvCxnSpPr/>
          <p:nvPr/>
        </p:nvCxnSpPr>
        <p:spPr>
          <a:xfrm flipH="1" rot="879719">
            <a:off x="4876514" y="1692127"/>
            <a:ext cx="439719" cy="71193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" name="Google Shape;149;p17"/>
          <p:cNvCxnSpPr/>
          <p:nvPr/>
        </p:nvCxnSpPr>
        <p:spPr>
          <a:xfrm rot="-2806151">
            <a:off x="3546923" y="2161301"/>
            <a:ext cx="439747" cy="712013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0" name="Google Shape;150;p17"/>
          <p:cNvSpPr txBox="1"/>
          <p:nvPr/>
        </p:nvSpPr>
        <p:spPr>
          <a:xfrm>
            <a:off x="4609925" y="1789788"/>
            <a:ext cx="121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Hunter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430650" y="2571750"/>
            <a:ext cx="67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Defender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2412000" y="411750"/>
            <a:ext cx="4320000" cy="432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I. Bases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775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2000" y="230175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1502" y="1207325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5094100" y="1600924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(Defender)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70827" y="19642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2473425" y="23578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(Defender)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7827" y="3765150"/>
            <a:ext cx="2921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4740425" y="4158749"/>
            <a:ext cx="1086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(Defender)</a:t>
            </a:r>
            <a:endParaRPr sz="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>
            <a:off x="4647975" y="2947500"/>
            <a:ext cx="439800" cy="71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 flipH="1" rot="879719">
            <a:off x="4876514" y="1692127"/>
            <a:ext cx="439719" cy="71193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 rot="-2806151">
            <a:off x="3512586" y="2108801"/>
            <a:ext cx="439747" cy="712013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73" name="Google Shape;17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79277" y="871175"/>
            <a:ext cx="292102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8"/>
          <p:cNvCxnSpPr/>
          <p:nvPr/>
        </p:nvCxnSpPr>
        <p:spPr>
          <a:xfrm flipH="1" rot="10800000">
            <a:off x="3217300" y="1535350"/>
            <a:ext cx="397800" cy="36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2925" y="1535350"/>
            <a:ext cx="180000" cy="1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8"/>
          <p:cNvCxnSpPr/>
          <p:nvPr/>
        </p:nvCxnSpPr>
        <p:spPr>
          <a:xfrm rot="9418292">
            <a:off x="4897368" y="1148042"/>
            <a:ext cx="398018" cy="36969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5137813" y="1129800"/>
            <a:ext cx="180000" cy="1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8"/>
          <p:cNvCxnSpPr/>
          <p:nvPr/>
        </p:nvCxnSpPr>
        <p:spPr>
          <a:xfrm rot="-9421689">
            <a:off x="4704036" y="3625661"/>
            <a:ext cx="398177" cy="36958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4691063" y="3819075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3560325" y="2661750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18739" y="2571738"/>
            <a:ext cx="133761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4841225" y="3085575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99639" y="2995563"/>
            <a:ext cx="133761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5001900" y="226461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0314" y="2174600"/>
            <a:ext cx="133761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I. Bases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Communications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775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7800" y="18051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4022" y="187898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9979" y="1805163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9"/>
          <p:cNvCxnSpPr/>
          <p:nvPr/>
        </p:nvCxnSpPr>
        <p:spPr>
          <a:xfrm rot="10800000">
            <a:off x="3272863" y="207862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0" name="Google Shape;200;p19"/>
          <p:cNvCxnSpPr/>
          <p:nvPr/>
        </p:nvCxnSpPr>
        <p:spPr>
          <a:xfrm rot="10800000">
            <a:off x="4855038" y="2071725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01" name="Google Shape;20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57350" y="166663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1725" y="1700412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3379800" y="1797463"/>
            <a:ext cx="45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x ; 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4717798" y="1797475"/>
            <a:ext cx="9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Si inconnue(s)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7775" y="3263200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9"/>
          <p:cNvCxnSpPr/>
          <p:nvPr/>
        </p:nvCxnSpPr>
        <p:spPr>
          <a:xfrm rot="10800000">
            <a:off x="3272838" y="3536650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 rot="10800000">
            <a:off x="4855013" y="3529750"/>
            <a:ext cx="767700" cy="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8" name="Google Shape;208;p19"/>
          <p:cNvSpPr txBox="1"/>
          <p:nvPr/>
        </p:nvSpPr>
        <p:spPr>
          <a:xfrm>
            <a:off x="3229475" y="3151300"/>
            <a:ext cx="7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Energie / balles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717773" y="3255500"/>
            <a:ext cx="9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Si possible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43527" y="3329488"/>
            <a:ext cx="29210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8734" y="3323180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04969" y="3330075"/>
            <a:ext cx="2916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 rot="460457">
            <a:off x="2199656" y="3301286"/>
            <a:ext cx="36000" cy="450000"/>
          </a:xfrm>
          <a:prstGeom prst="flowChartInputOut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rot="460457">
            <a:off x="2718918" y="3301286"/>
            <a:ext cx="36000" cy="450000"/>
          </a:xfrm>
          <a:prstGeom prst="flowChartInputOut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98527" y="3329500"/>
            <a:ext cx="29210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3734" y="3323192"/>
            <a:ext cx="2916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59969" y="3330088"/>
            <a:ext cx="2916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/>
          <p:nvPr/>
        </p:nvSpPr>
        <p:spPr>
          <a:xfrm rot="460457">
            <a:off x="6154656" y="3301298"/>
            <a:ext cx="36000" cy="450000"/>
          </a:xfrm>
          <a:prstGeom prst="flowChartInputOut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 rot="460457">
            <a:off x="6673918" y="3301298"/>
            <a:ext cx="36000" cy="450000"/>
          </a:xfrm>
          <a:prstGeom prst="flowChartInputOut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II. Explorers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582" y="534575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04" y="2323575"/>
            <a:ext cx="1041925" cy="166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0"/>
          <p:cNvCxnSpPr/>
          <p:nvPr/>
        </p:nvCxnSpPr>
        <p:spPr>
          <a:xfrm>
            <a:off x="1979275" y="3283825"/>
            <a:ext cx="1966200" cy="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0"/>
          <p:cNvCxnSpPr/>
          <p:nvPr/>
        </p:nvCxnSpPr>
        <p:spPr>
          <a:xfrm flipH="1" rot="10800000">
            <a:off x="1979275" y="2229075"/>
            <a:ext cx="1875000" cy="5691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0"/>
          <p:cNvCxnSpPr/>
          <p:nvPr/>
        </p:nvCxnSpPr>
        <p:spPr>
          <a:xfrm>
            <a:off x="2011825" y="3769475"/>
            <a:ext cx="1809900" cy="5547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4569026" y="1430700"/>
            <a:ext cx="42633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Se déplace de manière aléatoire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Collecte des informations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Brouille l’adversaire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Envoie et </a:t>
            </a:r>
            <a:r>
              <a:rPr lang="fr">
                <a:solidFill>
                  <a:schemeClr val="lt1"/>
                </a:solidFill>
              </a:rPr>
              <a:t>reçoit</a:t>
            </a:r>
            <a:r>
              <a:rPr lang="fr">
                <a:solidFill>
                  <a:schemeClr val="lt1"/>
                </a:solidFill>
              </a:rPr>
              <a:t> des informations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5" name="Google Shape;2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1850" y="2113100"/>
            <a:ext cx="550800" cy="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8100" y="2415404"/>
            <a:ext cx="450550" cy="46508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/>
        </p:nvSpPr>
        <p:spPr>
          <a:xfrm>
            <a:off x="1183025" y="1506900"/>
            <a:ext cx="325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 rot="1890430">
            <a:off x="1449025" y="1559824"/>
            <a:ext cx="325485" cy="10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 rot="3441030">
            <a:off x="1677617" y="1712171"/>
            <a:ext cx="325302" cy="10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5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II. Explorers</a:t>
            </a:r>
            <a:br>
              <a:rPr lang="fr">
                <a:solidFill>
                  <a:schemeClr val="lt1"/>
                </a:solidFill>
              </a:rPr>
            </a:br>
            <a:r>
              <a:rPr lang="fr" sz="2244">
                <a:solidFill>
                  <a:srgbClr val="CCCCCC"/>
                </a:solidFill>
              </a:rPr>
              <a:t>Comportement</a:t>
            </a:r>
            <a:endParaRPr sz="2244">
              <a:solidFill>
                <a:srgbClr val="CCCCCC"/>
              </a:solidFill>
            </a:endParaRPr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49540">
            <a:off x="8314856" y="4626700"/>
            <a:ext cx="283450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7" y="4324163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99902">
            <a:off x="8559246" y="4417368"/>
            <a:ext cx="283450" cy="3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582" y="534575"/>
            <a:ext cx="245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3725" y="2120325"/>
            <a:ext cx="2182875" cy="232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1"/>
          <p:cNvCxnSpPr/>
          <p:nvPr/>
        </p:nvCxnSpPr>
        <p:spPr>
          <a:xfrm flipH="1" rot="10800000">
            <a:off x="5636600" y="1713100"/>
            <a:ext cx="481800" cy="742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1"/>
          <p:cNvCxnSpPr/>
          <p:nvPr/>
        </p:nvCxnSpPr>
        <p:spPr>
          <a:xfrm rot="10800000">
            <a:off x="6118400" y="171305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1"/>
          <p:cNvCxnSpPr/>
          <p:nvPr/>
        </p:nvCxnSpPr>
        <p:spPr>
          <a:xfrm rot="10800000">
            <a:off x="2902925" y="2507575"/>
            <a:ext cx="550800" cy="533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1"/>
          <p:cNvCxnSpPr/>
          <p:nvPr/>
        </p:nvCxnSpPr>
        <p:spPr>
          <a:xfrm rot="10800000">
            <a:off x="1874250" y="25074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5" name="Google Shape;25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1725" y="1359050"/>
            <a:ext cx="550800" cy="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4850" y="1569525"/>
            <a:ext cx="550800" cy="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3700" y="2042491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1500" y="2274854"/>
            <a:ext cx="450550" cy="46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8350" y="2541891"/>
            <a:ext cx="450550" cy="465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1"/>
          <p:cNvCxnSpPr/>
          <p:nvPr/>
        </p:nvCxnSpPr>
        <p:spPr>
          <a:xfrm flipH="1">
            <a:off x="2888100" y="3773200"/>
            <a:ext cx="537900" cy="14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1"/>
          <p:cNvCxnSpPr/>
          <p:nvPr/>
        </p:nvCxnSpPr>
        <p:spPr>
          <a:xfrm rot="10800000">
            <a:off x="1859275" y="391720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0575" y="3634351"/>
            <a:ext cx="450550" cy="4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/>
        </p:nvSpPr>
        <p:spPr>
          <a:xfrm>
            <a:off x="1545700" y="2431200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 ; y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7147100" y="1868650"/>
            <a:ext cx="6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 ; y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1184375" y="3997050"/>
            <a:ext cx="10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curseur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