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7999075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566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0000" y="1122363"/>
            <a:ext cx="13500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000" y="3602038"/>
            <a:ext cx="13500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50000" y="274638"/>
            <a:ext cx="40500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000" y="274638"/>
            <a:ext cx="11915218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125" y="1709738"/>
            <a:ext cx="155250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125" y="4589463"/>
            <a:ext cx="155250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000" y="1600200"/>
            <a:ext cx="79380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62000" y="1600200"/>
            <a:ext cx="79380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365125"/>
            <a:ext cx="155250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52127" y="1778438"/>
            <a:ext cx="7195237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52127" y="2665379"/>
            <a:ext cx="7195237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37605" y="1778438"/>
            <a:ext cx="7230673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37605" y="2665379"/>
            <a:ext cx="7230673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457200"/>
            <a:ext cx="580546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2345" y="987425"/>
            <a:ext cx="91125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45" y="2057400"/>
            <a:ext cx="580546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457200"/>
            <a:ext cx="6149630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52345" y="457201"/>
            <a:ext cx="91125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45" y="2057400"/>
            <a:ext cx="6149630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900113" y="274638"/>
            <a:ext cx="16200437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900113" y="1600200"/>
            <a:ext cx="16200437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900113" y="6245225"/>
            <a:ext cx="420052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6149975" y="6245225"/>
            <a:ext cx="570071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12900025" y="6245225"/>
            <a:ext cx="420052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47663" y="1254125"/>
            <a:ext cx="2879725" cy="5040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050" name="文本框 2"/>
          <p:cNvSpPr txBox="1"/>
          <p:nvPr/>
        </p:nvSpPr>
        <p:spPr>
          <a:xfrm>
            <a:off x="1352550" y="742950"/>
            <a:ext cx="9493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客户端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33375" y="1681163"/>
            <a:ext cx="2908300" cy="1905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文本框 4"/>
          <p:cNvSpPr txBox="1"/>
          <p:nvPr/>
        </p:nvSpPr>
        <p:spPr>
          <a:xfrm>
            <a:off x="650875" y="1312863"/>
            <a:ext cx="23542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http://www.baidu.com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9675" y="1254125"/>
            <a:ext cx="2879725" cy="5040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054" name="文本框 6"/>
          <p:cNvSpPr txBox="1"/>
          <p:nvPr/>
        </p:nvSpPr>
        <p:spPr>
          <a:xfrm>
            <a:off x="8397875" y="742950"/>
            <a:ext cx="120491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服务器端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5650" y="1254125"/>
            <a:ext cx="1433513" cy="73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056" name="文本框 10"/>
          <p:cNvSpPr txBox="1"/>
          <p:nvPr/>
        </p:nvSpPr>
        <p:spPr>
          <a:xfrm>
            <a:off x="4419600" y="944563"/>
            <a:ext cx="18081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DNS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解析服务器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7" name="文本框 11"/>
          <p:cNvSpPr txBox="1"/>
          <p:nvPr/>
        </p:nvSpPr>
        <p:spPr>
          <a:xfrm>
            <a:off x="3254375" y="1989138"/>
            <a:ext cx="4138613" cy="4661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、发送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URL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请求</a:t>
            </a: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DNS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域名解析</a:t>
            </a: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、和服务器建立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连接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、把客户端信息传递给服务器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发送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请求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、服务器收到并处理请求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(HTTP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响应内容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6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、和服务器断开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TCP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连接</a:t>
            </a: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、客户端渲染服务器返回的内容</a:t>
            </a: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005138" y="1497013"/>
            <a:ext cx="143986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851525" y="1497013"/>
            <a:ext cx="143986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文本框 14"/>
          <p:cNvSpPr txBox="1"/>
          <p:nvPr/>
        </p:nvSpPr>
        <p:spPr>
          <a:xfrm>
            <a:off x="6186488" y="900113"/>
            <a:ext cx="1735137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</a:t>
            </a:r>
            <a:r>
              <a:rPr lang="zh-CN" altLang="en-US" sz="1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请求阶段</a:t>
            </a:r>
            <a:endParaRPr lang="zh-CN" altLang="en-US" sz="16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3343275" y="4991100"/>
            <a:ext cx="4216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6"/>
          <p:cNvSpPr txBox="1"/>
          <p:nvPr/>
        </p:nvSpPr>
        <p:spPr>
          <a:xfrm>
            <a:off x="4445000" y="4654550"/>
            <a:ext cx="1903413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response</a:t>
            </a:r>
            <a:r>
              <a:rPr lang="zh-CN" altLang="en-US" sz="1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响应阶段</a:t>
            </a:r>
            <a:endParaRPr lang="zh-CN" altLang="en-US" sz="16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3" name="文本框 17"/>
          <p:cNvSpPr txBox="1"/>
          <p:nvPr/>
        </p:nvSpPr>
        <p:spPr>
          <a:xfrm>
            <a:off x="11139488" y="1700213"/>
            <a:ext cx="6024562" cy="11985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给服务器通网之后，会有两个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地址【域名这块】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内网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：局域网访问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外网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：外部用户可以基于外网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访问到当前的服务器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查看一个网址的IP：ping www.baidu.com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4" name="文本框 18"/>
          <p:cNvSpPr txBox="1"/>
          <p:nvPr/>
        </p:nvSpPr>
        <p:spPr>
          <a:xfrm>
            <a:off x="7661275" y="1312863"/>
            <a:ext cx="1487488" cy="1476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product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|- css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|- js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|- images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|-index.html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5" name="文本框 19"/>
          <p:cNvSpPr txBox="1"/>
          <p:nvPr/>
        </p:nvSpPr>
        <p:spPr>
          <a:xfrm>
            <a:off x="9944100" y="136525"/>
            <a:ext cx="74485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通过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FTP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上传工具，利用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FTP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协议，我们可以把本地的文件上传到服务器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8567738" y="511175"/>
            <a:ext cx="3122613" cy="14779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文本框 21"/>
          <p:cNvSpPr txBox="1"/>
          <p:nvPr/>
        </p:nvSpPr>
        <p:spPr>
          <a:xfrm>
            <a:off x="7661275" y="2789238"/>
            <a:ext cx="4448175" cy="2168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服务器接收到请求后要做的事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、根据端口号找到对应的项目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、根据请求的资源路径名称找到资源文件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、读取资源文件中的内容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、把内容进行返回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8" name="文本框 22"/>
          <p:cNvSpPr txBox="1"/>
          <p:nvPr/>
        </p:nvSpPr>
        <p:spPr>
          <a:xfrm>
            <a:off x="4597400" y="1312863"/>
            <a:ext cx="1370013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网址到IP地址的转换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47663" y="1254125"/>
            <a:ext cx="2879725" cy="5040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050" name="文本框 2"/>
          <p:cNvSpPr txBox="1"/>
          <p:nvPr/>
        </p:nvSpPr>
        <p:spPr>
          <a:xfrm>
            <a:off x="1352550" y="742950"/>
            <a:ext cx="9493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客户端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33375" y="1681163"/>
            <a:ext cx="2908300" cy="1905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文本框 4"/>
          <p:cNvSpPr txBox="1"/>
          <p:nvPr/>
        </p:nvSpPr>
        <p:spPr>
          <a:xfrm>
            <a:off x="650875" y="1312863"/>
            <a:ext cx="23545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http://www.baidu.com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9675" y="1254125"/>
            <a:ext cx="2879725" cy="5040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054" name="文本框 6"/>
          <p:cNvSpPr txBox="1"/>
          <p:nvPr/>
        </p:nvSpPr>
        <p:spPr>
          <a:xfrm>
            <a:off x="8397875" y="742950"/>
            <a:ext cx="120491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服务器端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5650" y="1254125"/>
            <a:ext cx="1433513" cy="73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068" name="文本框 22"/>
          <p:cNvSpPr txBox="1"/>
          <p:nvPr/>
        </p:nvSpPr>
        <p:spPr>
          <a:xfrm>
            <a:off x="4597400" y="1312863"/>
            <a:ext cx="1370013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网址到IP地址的转换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6" name="文本框 10"/>
          <p:cNvSpPr txBox="1"/>
          <p:nvPr/>
        </p:nvSpPr>
        <p:spPr>
          <a:xfrm>
            <a:off x="4419600" y="944563"/>
            <a:ext cx="18081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DNS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解析服务器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005138" y="1497013"/>
            <a:ext cx="143986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851525" y="1497013"/>
            <a:ext cx="143986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539730" y="1332230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127.0.0.1</a:t>
            </a:r>
            <a:endParaRPr lang="en-US" altLang="zh-CN"/>
          </a:p>
        </p:txBody>
      </p:sp>
      <p:sp>
        <p:nvSpPr>
          <p:cNvPr id="9" name="文本框 18"/>
          <p:cNvSpPr txBox="1"/>
          <p:nvPr/>
        </p:nvSpPr>
        <p:spPr>
          <a:xfrm>
            <a:off x="7661275" y="1312863"/>
            <a:ext cx="2379980" cy="1476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product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静态资源文件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|- css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|- js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|- images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|-index.html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7" name="文本框 21"/>
          <p:cNvSpPr txBox="1"/>
          <p:nvPr/>
        </p:nvSpPr>
        <p:spPr>
          <a:xfrm>
            <a:off x="7661275" y="2789238"/>
            <a:ext cx="4448175" cy="2168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服务器接收到请求后要做的事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、根据端口号找到对应的项目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、根据请求的资源路径名称找到资源文件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、读取资源文件中的内容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、把内容进行返回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3343275" y="4991100"/>
            <a:ext cx="4216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3375" y="1989455"/>
            <a:ext cx="422783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&lt;html&gt;</a:t>
            </a:r>
            <a:endParaRPr lang="en-US" altLang="zh-CN"/>
          </a:p>
          <a:p>
            <a:r>
              <a:rPr lang="en-US" altLang="zh-CN"/>
              <a:t>&lt;link href=”../xxx/index.css”&gt;</a:t>
            </a:r>
            <a:endParaRPr lang="en-US" altLang="zh-CN"/>
          </a:p>
          <a:p>
            <a:r>
              <a:rPr lang="en-US" altLang="zh-CN"/>
              <a:t>&lt;body&gt;</a:t>
            </a:r>
            <a:endParaRPr lang="en-US" altLang="zh-CN"/>
          </a:p>
          <a:p>
            <a:r>
              <a:rPr lang="en-US" altLang="zh-CN"/>
              <a:t>&lt;div&gt;</a:t>
            </a:r>
            <a:endParaRPr lang="en-US" altLang="zh-CN"/>
          </a:p>
          <a:p>
            <a:r>
              <a:rPr lang="en-US" altLang="zh-CN"/>
              <a:t>      &lt;img src=”xxxx”/&gt;</a:t>
            </a:r>
            <a:endParaRPr lang="en-US" altLang="zh-CN"/>
          </a:p>
          <a:p>
            <a:r>
              <a:rPr lang="en-US" altLang="zh-CN"/>
              <a:t>&lt;/div&gt;</a:t>
            </a:r>
            <a:endParaRPr lang="en-US" altLang="zh-CN"/>
          </a:p>
          <a:p>
            <a:r>
              <a:rPr lang="en-US" altLang="zh-CN"/>
              <a:t>&lt;script src=”xxxx/xxx/index.js”&gt;&lt;/script&gt;</a:t>
            </a:r>
            <a:endParaRPr lang="en-US" altLang="zh-CN"/>
          </a:p>
          <a:p>
            <a:r>
              <a:rPr lang="en-US" altLang="zh-CN"/>
              <a:t>&lt;/body&gt;</a:t>
            </a:r>
            <a:endParaRPr lang="en-US" altLang="zh-CN"/>
          </a:p>
          <a:p>
            <a:r>
              <a:rPr lang="en-US" altLang="zh-CN"/>
              <a:t>&lt;/html&gt;</a:t>
            </a:r>
            <a:endParaRPr lang="en-US" altLang="zh-CN"/>
          </a:p>
        </p:txBody>
      </p:sp>
      <p:sp>
        <p:nvSpPr>
          <p:cNvPr id="2065" name="文本框 19"/>
          <p:cNvSpPr txBox="1"/>
          <p:nvPr/>
        </p:nvSpPr>
        <p:spPr>
          <a:xfrm>
            <a:off x="9944100" y="136525"/>
            <a:ext cx="74485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通过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FTP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上传工具，利用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FTP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协议，我们可以把本地的文件上传到服务器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8567738" y="511175"/>
            <a:ext cx="3122613" cy="14779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383915" y="1989455"/>
            <a:ext cx="3907790" cy="5631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、解析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url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并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发送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URL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请求</a:t>
            </a: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DNS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域名解析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、和服务器建立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TCP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连接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三次握手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)</a:t>
            </a: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、把客户端信息传递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b="1">
                <a:solidFill>
                  <a:srgbClr val="FF0000"/>
                </a:solidFill>
                <a:sym typeface="+mn-ea"/>
              </a:rPr>
              <a:t>给服务器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发送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HTTP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请求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)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algn="l"/>
            <a:endParaRPr lang="en-US" altLang="zh-CN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5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、服务器收到并处理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b="1">
                <a:solidFill>
                  <a:srgbClr val="FF0000"/>
                </a:solidFill>
                <a:sym typeface="+mn-ea"/>
              </a:rPr>
              <a:t>请求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(HTTP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响应内容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)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algn="l"/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algn="l"/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algn="l"/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6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、和服务器断开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TCP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连接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四次挥手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)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7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、客户端渲染服务器返回的内容</a:t>
            </a: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在浏览器中输入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url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到底发生了什么</a:t>
            </a: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endParaRPr lang="en-US" altLang="zh-CN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endParaRPr lang="en-US" altLang="zh-CN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32425" y="2276475"/>
            <a:ext cx="185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request</a:t>
            </a:r>
            <a:r>
              <a:rPr lang="zh-CN" altLang="en-US"/>
              <a:t>请求阶段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59655" y="4516755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Response</a:t>
            </a:r>
            <a:r>
              <a:rPr lang="zh-CN" altLang="en-US"/>
              <a:t>响应阶段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932</Words>
  <Application>WPS 演示</Application>
  <PresentationFormat/>
  <Paragraphs>104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</dc:creator>
  <cp:lastModifiedBy>R</cp:lastModifiedBy>
  <cp:revision>9</cp:revision>
  <dcterms:created xsi:type="dcterms:W3CDTF">2020-08-31T16:16:00Z</dcterms:created>
  <dcterms:modified xsi:type="dcterms:W3CDTF">2020-12-31T09:06:02Z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