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799907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566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0000" y="274638"/>
            <a:ext cx="4050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000" y="274638"/>
            <a:ext cx="1191521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000" y="1600200"/>
            <a:ext cx="79380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62000" y="1600200"/>
            <a:ext cx="79380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2127" y="1778438"/>
            <a:ext cx="7195237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2127" y="2665379"/>
            <a:ext cx="7195237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37605" y="1778438"/>
            <a:ext cx="7230673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37605" y="2665379"/>
            <a:ext cx="7230673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6149630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457201"/>
            <a:ext cx="91125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6149630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04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900113" y="1600200"/>
            <a:ext cx="16200437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00113" y="6245225"/>
            <a:ext cx="42005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6149975" y="6245225"/>
            <a:ext cx="570071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12900025" y="6245225"/>
            <a:ext cx="42005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663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0" name="文本框 2"/>
          <p:cNvSpPr txBox="1"/>
          <p:nvPr/>
        </p:nvSpPr>
        <p:spPr>
          <a:xfrm>
            <a:off x="1352550" y="742950"/>
            <a:ext cx="949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3375" y="1681163"/>
            <a:ext cx="2908300" cy="190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文本框 4"/>
          <p:cNvSpPr txBox="1"/>
          <p:nvPr/>
        </p:nvSpPr>
        <p:spPr>
          <a:xfrm>
            <a:off x="650875" y="1312863"/>
            <a:ext cx="2354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http://www.baidu.com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675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4" name="文本框 6"/>
          <p:cNvSpPr txBox="1"/>
          <p:nvPr/>
        </p:nvSpPr>
        <p:spPr>
          <a:xfrm>
            <a:off x="8397875" y="742950"/>
            <a:ext cx="1204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服务器端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5650" y="1254125"/>
            <a:ext cx="14335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6" name="文本框 10"/>
          <p:cNvSpPr txBox="1"/>
          <p:nvPr/>
        </p:nvSpPr>
        <p:spPr>
          <a:xfrm>
            <a:off x="4419600" y="944563"/>
            <a:ext cx="1808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解析服务器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1"/>
          <p:cNvSpPr txBox="1"/>
          <p:nvPr/>
        </p:nvSpPr>
        <p:spPr>
          <a:xfrm>
            <a:off x="3254375" y="1989138"/>
            <a:ext cx="4138613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、发送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域名解析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、和服务器建立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连接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、把客户端信息传递给服务器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、服务器收到并处理请求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(HTTP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响应内容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、和服务器断开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TCP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连接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、客户端渲染服务器返回的内容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05138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51525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文本框 14"/>
          <p:cNvSpPr txBox="1"/>
          <p:nvPr/>
        </p:nvSpPr>
        <p:spPr>
          <a:xfrm>
            <a:off x="6186488" y="900113"/>
            <a:ext cx="1735137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请求阶段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343275" y="4991100"/>
            <a:ext cx="4216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6"/>
          <p:cNvSpPr txBox="1"/>
          <p:nvPr/>
        </p:nvSpPr>
        <p:spPr>
          <a:xfrm>
            <a:off x="4445000" y="4654550"/>
            <a:ext cx="190341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response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响应阶段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文本框 17"/>
          <p:cNvSpPr txBox="1"/>
          <p:nvPr/>
        </p:nvSpPr>
        <p:spPr>
          <a:xfrm>
            <a:off x="11139488" y="1700213"/>
            <a:ext cx="6024562" cy="1198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给服务器通网之后，会有两个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地址【域名这块】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内网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：局域网访问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外网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：外部用户可以基于外网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访问到当前的服务器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查看一个网址的IP：ping www.baidu.com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文本框 18"/>
          <p:cNvSpPr txBox="1"/>
          <p:nvPr/>
        </p:nvSpPr>
        <p:spPr>
          <a:xfrm>
            <a:off x="7661275" y="1312863"/>
            <a:ext cx="1487488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css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js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images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|-index.html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文本框 19"/>
          <p:cNvSpPr txBox="1"/>
          <p:nvPr/>
        </p:nvSpPr>
        <p:spPr>
          <a:xfrm>
            <a:off x="9944100" y="136525"/>
            <a:ext cx="7448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上传工具，利用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协议，我们可以把本地的文件上传到服务器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567738" y="511175"/>
            <a:ext cx="3122613" cy="147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文本框 21"/>
          <p:cNvSpPr txBox="1"/>
          <p:nvPr/>
        </p:nvSpPr>
        <p:spPr>
          <a:xfrm>
            <a:off x="7661275" y="2789238"/>
            <a:ext cx="4448175" cy="2168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服务器接收到请求后要做的事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、根据端口号找到对应的项目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、根据请求的资源路径名称找到资源文件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、读取资源文件中的内容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、把内容进行返回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" name="文本框 22"/>
          <p:cNvSpPr txBox="1"/>
          <p:nvPr/>
        </p:nvSpPr>
        <p:spPr>
          <a:xfrm>
            <a:off x="4597400" y="1312863"/>
            <a:ext cx="13700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网址到IP地址的转换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7663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0" name="文本框 2"/>
          <p:cNvSpPr txBox="1"/>
          <p:nvPr/>
        </p:nvSpPr>
        <p:spPr>
          <a:xfrm>
            <a:off x="1352550" y="742950"/>
            <a:ext cx="949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3375" y="1681163"/>
            <a:ext cx="2908300" cy="190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文本框 4"/>
          <p:cNvSpPr txBox="1"/>
          <p:nvPr/>
        </p:nvSpPr>
        <p:spPr>
          <a:xfrm>
            <a:off x="650875" y="1312863"/>
            <a:ext cx="2354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http://www.baidu.com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675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4" name="文本框 6"/>
          <p:cNvSpPr txBox="1"/>
          <p:nvPr/>
        </p:nvSpPr>
        <p:spPr>
          <a:xfrm>
            <a:off x="8397875" y="742950"/>
            <a:ext cx="1204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服务器端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5650" y="1254125"/>
            <a:ext cx="14335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68" name="文本框 22"/>
          <p:cNvSpPr txBox="1"/>
          <p:nvPr/>
        </p:nvSpPr>
        <p:spPr>
          <a:xfrm>
            <a:off x="4597400" y="1312863"/>
            <a:ext cx="13700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网址到IP地址的转换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10"/>
          <p:cNvSpPr txBox="1"/>
          <p:nvPr/>
        </p:nvSpPr>
        <p:spPr>
          <a:xfrm>
            <a:off x="4419600" y="944563"/>
            <a:ext cx="1808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解析服务器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05138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51525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539730" y="13322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127.0.0.1</a:t>
            </a:r>
            <a:endParaRPr lang="en-US" altLang="zh-CN"/>
          </a:p>
        </p:txBody>
      </p:sp>
      <p:sp>
        <p:nvSpPr>
          <p:cNvPr id="9" name="文本框 18"/>
          <p:cNvSpPr txBox="1"/>
          <p:nvPr/>
        </p:nvSpPr>
        <p:spPr>
          <a:xfrm>
            <a:off x="7661275" y="1312863"/>
            <a:ext cx="2379980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product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静态资源文件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css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js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images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|-index.html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文本框 21"/>
          <p:cNvSpPr txBox="1"/>
          <p:nvPr/>
        </p:nvSpPr>
        <p:spPr>
          <a:xfrm>
            <a:off x="7661275" y="2789238"/>
            <a:ext cx="4448175" cy="2168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服务器接收到请求后要做的事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、根据端口号找到对应的项目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、根据请求的资源路径名称找到资源文件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、读取资源文件中的内容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、把内容进行返回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343275" y="4991100"/>
            <a:ext cx="4216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3375" y="1989455"/>
            <a:ext cx="42278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&lt;link href=”../xxx/index.css”&gt;</a:t>
            </a:r>
            <a:endParaRPr lang="en-US" altLang="zh-CN"/>
          </a:p>
          <a:p>
            <a:r>
              <a:rPr lang="en-US" altLang="zh-CN"/>
              <a:t>&lt;body&gt;</a:t>
            </a:r>
            <a:endParaRPr lang="en-US" altLang="zh-CN"/>
          </a:p>
          <a:p>
            <a:r>
              <a:rPr lang="en-US" altLang="zh-CN"/>
              <a:t>&lt;div&gt;</a:t>
            </a:r>
            <a:endParaRPr lang="en-US" altLang="zh-CN"/>
          </a:p>
          <a:p>
            <a:r>
              <a:rPr lang="en-US" altLang="zh-CN"/>
              <a:t>      &lt;img src=”xxxx”/&gt;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&lt;script src=”xxxx/xxx/index.js”&gt;&lt;/script&gt;</a:t>
            </a:r>
            <a:endParaRPr lang="en-US" altLang="zh-CN"/>
          </a:p>
          <a:p>
            <a:r>
              <a:rPr lang="en-US" altLang="zh-CN"/>
              <a:t>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  <p:sp>
        <p:nvSpPr>
          <p:cNvPr id="2065" name="文本框 19"/>
          <p:cNvSpPr txBox="1"/>
          <p:nvPr/>
        </p:nvSpPr>
        <p:spPr>
          <a:xfrm>
            <a:off x="9944100" y="136525"/>
            <a:ext cx="7448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上传工具，利用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协议，我们可以把本地的文件上传到服务器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567738" y="511175"/>
            <a:ext cx="3122613" cy="147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/>
  <Paragraphs>79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R</cp:lastModifiedBy>
  <cp:revision>7</cp:revision>
  <dcterms:created xsi:type="dcterms:W3CDTF">2020-08-31T16:16:00Z</dcterms:created>
  <dcterms:modified xsi:type="dcterms:W3CDTF">2020-12-30T09:06:48Z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