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ONLY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77800" y="381000"/>
            <a:ext cx="8786812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針對課本中的COMPANY database schema，請寫出下列四個問題查詢的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查詢找出Research部門經理的名字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，以及此人參與所有專案計畫的名稱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查詢找出有兩位以上的眷屬(含兩位)且薪水至少30000元(含)以上的職員，請顯示這些職員的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查詢找出沒有參與任何專案計畫也沒有任何眷屬的職員，請顯示這些職員的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查詢找出每個部門經理的直接(直屬)下屬，請列出部門經理的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以及下屬的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0" y="188912"/>
            <a:ext cx="9144000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096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FNAME,PNAME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( ( (σ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DNAME=‘Research’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(DEPARTMENT)) ∞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MGRSSN=SSN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(EMPLOYEE) ) ∞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SSN=ESSN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(WORKS_ON) ) ∞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PNO=PNUMBER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(PROJECT) )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σ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COUNT_DEPENDENT_NAME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ℑ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DEPENDENT_NAME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(σ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SALARY&gt;=30000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(EMPLOYEE)) ∞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SSN=ESSN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(DEPENDENT) ) 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NO_WORKS(SSN)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•− 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(EMPLOYEE) –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(WORKS_ON)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N_W_N_D(SSN)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•− 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(NO_WORKS) –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(DEPENDENT)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•−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SSN,FNAME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(N_W_N_D) * (EMPLOYEE) 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Super(supFN,supLN,supSSN)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&lt;-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FNAME, LNAME, 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(DEPARTMENT ∞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MGRSSN=SSN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EMPLOYEE)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906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•− 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supFN, supLN, FNAME, LNAME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(Super ∞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supSSN=SUPERSSN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EMPLOYEE)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0"/>
            <a:ext cx="67960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