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ONLY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0" y="260350"/>
            <a:ext cx="8786812" cy="640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針對課本中的COMPANY database schema，請寫出下列四個問題查詢的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statement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查詢找出Research部門的經理姓名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，以及此部門所有員工的姓名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查詢找出Research部門中所有員工的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，以及這些員工每人所參與的計畫數目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No_Of_Projects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查詢找出沒有眷屬，但有參與專案計畫的經理，請顯示這些經理的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查詢找出所有員工人數超過(含)三人以上而且負責專案計畫數目超過(含)兩個以上的部門代號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DNUMBER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此部門所負責專案計畫的數目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0"/>
            <a:ext cx="67960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81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  M.FNAME, M.LNAME, E.FNAME, E.LNAME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   DEPARTMENT, EMPLOYEE M 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DNAME=‘Research’ and MGRSSN=M.SSN and DNUMBER=E.DNO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1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        SSN, COUNT(*)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         DEPARTMENT, EMPLOYEE, WORKS_ON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      DNAME=‘Research’ and DNUMBER=DNO and SSN=ESSN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 SSN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81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 SSN, FNAME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  EMPLOYEE, DEPARTMENT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SSN=MGRSSN and EXISTS (Select  *  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From   WORKS_ON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Where SSN=ESSN)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and NOT EXISTS (Select *    From DEPENDENT     Where SSN=ESSN)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1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1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Select         DNUM, COUNT(*)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         PROJECT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      DNUM  IN ( Select        DNO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From         EMPLOYEE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Group by  DNO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Having      COUNT(*) &gt;= 3 )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 DNUM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     COUNT(*)&gt;=2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