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1" r:id="rId4"/>
    <p:sldId id="262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jjzfSG9ViPYt0OmpDoM0wDLt3P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SayakChakraborty/NewYorkAirBnB_Modell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subTitle" idx="1"/>
          </p:nvPr>
        </p:nvSpPr>
        <p:spPr>
          <a:xfrm>
            <a:off x="206477" y="1696154"/>
            <a:ext cx="11651226" cy="761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vi-VN" sz="4400" b="1" dirty="0"/>
              <a:t>Chủ đề 2: Giá thuê nhà tại New York trên AirBnB 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endParaRPr lang="en-US" sz="5400" b="1" dirty="0"/>
          </a:p>
        </p:txBody>
      </p:sp>
      <p:sp>
        <p:nvSpPr>
          <p:cNvPr id="90" name="Google Shape;90;p1"/>
          <p:cNvSpPr/>
          <p:nvPr/>
        </p:nvSpPr>
        <p:spPr>
          <a:xfrm>
            <a:off x="5004275" y="6026722"/>
            <a:ext cx="3500628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Hà </a:t>
            </a:r>
            <a:r>
              <a:rPr lang="en-US" sz="3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Nội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15Dec2023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424405" y="187638"/>
            <a:ext cx="1135464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KHÓA TẬP HUẤN GIẢNG VIÊN KHU VỰC MIỀN BẮC	</a:t>
            </a:r>
            <a:endParaRPr sz="3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n-US" sz="30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3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kê</a:t>
            </a:r>
            <a:r>
              <a:rPr lang="en-US" sz="3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hiện</a:t>
            </a:r>
            <a:r>
              <a:rPr lang="en-US" sz="3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đại</a:t>
            </a:r>
            <a:r>
              <a:rPr lang="en-US" sz="3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3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phần</a:t>
            </a:r>
            <a:r>
              <a:rPr lang="en-US" sz="3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mềm</a:t>
            </a:r>
            <a:r>
              <a:rPr lang="en-US" sz="3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3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kê</a:t>
            </a:r>
            <a:r>
              <a:rPr lang="en-US" sz="3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88;p1">
            <a:extLst>
              <a:ext uri="{FF2B5EF4-FFF2-40B4-BE49-F238E27FC236}">
                <a16:creationId xmlns:a16="http://schemas.microsoft.com/office/drawing/2014/main" id="{53F95642-441A-8583-EAB9-FE8F5D642261}"/>
              </a:ext>
            </a:extLst>
          </p:cNvPr>
          <p:cNvSpPr txBox="1">
            <a:spLocks/>
          </p:cNvSpPr>
          <p:nvPr/>
        </p:nvSpPr>
        <p:spPr>
          <a:xfrm>
            <a:off x="1621339" y="3506085"/>
            <a:ext cx="9409611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SzPts val="4500"/>
            </a:pPr>
            <a:r>
              <a:rPr lang="vi-VN" sz="3000" b="1" dirty="0"/>
              <a:t>Người hướng dẫn: </a:t>
            </a:r>
            <a:endParaRPr lang="en-US" sz="3000" b="1" dirty="0"/>
          </a:p>
          <a:p>
            <a:pPr marL="0" indent="0">
              <a:spcBef>
                <a:spcPts val="0"/>
              </a:spcBef>
              <a:buSzPts val="4500"/>
            </a:pPr>
            <a:r>
              <a:rPr lang="vi-VN" sz="3000" b="1" dirty="0"/>
              <a:t>Nguyễn Thị Tuyết Mai </a:t>
            </a:r>
            <a:r>
              <a:rPr lang="en-US" sz="3000" b="1" dirty="0"/>
              <a:t>(mai.nguyenthi@tmu.edu.vn)</a:t>
            </a:r>
            <a:br>
              <a:rPr lang="vi-VN" sz="3000" b="1" dirty="0"/>
            </a:br>
            <a:r>
              <a:rPr lang="vi-VN" sz="3000" b="1" dirty="0"/>
              <a:t>Đỗ Văn Cường (cuong.dovan@hust.edu.vn)</a:t>
            </a:r>
            <a:endParaRPr lang="vi-VN" sz="3000" dirty="0"/>
          </a:p>
          <a:p>
            <a:pPr marL="0" indent="0">
              <a:spcBef>
                <a:spcPts val="0"/>
              </a:spcBef>
              <a:buSzPts val="4500"/>
              <a:buFont typeface="Calibri"/>
              <a:buNone/>
            </a:pPr>
            <a:endParaRPr lang="vi-VN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subTitle" idx="1"/>
          </p:nvPr>
        </p:nvSpPr>
        <p:spPr>
          <a:xfrm>
            <a:off x="373627" y="466222"/>
            <a:ext cx="11543070" cy="5944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000" b="1" dirty="0"/>
              <a:t>Link download </a:t>
            </a:r>
            <a:r>
              <a:rPr lang="en-US" sz="2000" b="1" dirty="0" err="1"/>
              <a:t>dữ</a:t>
            </a:r>
            <a:r>
              <a:rPr lang="en-US" sz="2000" b="1" dirty="0"/>
              <a:t> </a:t>
            </a:r>
            <a:r>
              <a:rPr lang="en-US" sz="2000" b="1" dirty="0" err="1"/>
              <a:t>liệu</a:t>
            </a:r>
            <a:r>
              <a:rPr lang="en-US" sz="2000" b="1" dirty="0"/>
              <a:t>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000" b="1" dirty="0"/>
              <a:t>https://www.kaggle.com/datasets/dgomonov/new-york-city-airbnb-open-data?resource=download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b="1" dirty="0"/>
              <a:t>Key words in google search</a:t>
            </a:r>
            <a:r>
              <a:rPr lang="en-US" sz="2000" dirty="0"/>
              <a:t>: “new </a:t>
            </a:r>
            <a:r>
              <a:rPr lang="en-US" sz="2000" dirty="0" err="1"/>
              <a:t>york</a:t>
            </a:r>
            <a:r>
              <a:rPr lang="en-US" sz="2000" dirty="0"/>
              <a:t> city </a:t>
            </a:r>
            <a:r>
              <a:rPr lang="en-US" sz="2000" dirty="0" err="1"/>
              <a:t>airbnb</a:t>
            </a:r>
            <a:r>
              <a:rPr lang="en-US" sz="2000" dirty="0"/>
              <a:t> linear regression in r”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b="1" dirty="0"/>
              <a:t>Link </a:t>
            </a:r>
            <a:r>
              <a:rPr lang="en-US" sz="2000" b="1" dirty="0" err="1"/>
              <a:t>tham</a:t>
            </a:r>
            <a:r>
              <a:rPr lang="en-US" sz="2000" b="1" dirty="0"/>
              <a:t> </a:t>
            </a:r>
            <a:r>
              <a:rPr lang="en-US" sz="2000" b="1" dirty="0" err="1"/>
              <a:t>khảo</a:t>
            </a:r>
            <a:r>
              <a:rPr lang="en-US" sz="2000" b="1" dirty="0"/>
              <a:t>: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b="1" u="sng" dirty="0">
                <a:solidFill>
                  <a:schemeClr val="hlink"/>
                </a:solidFill>
                <a:hlinkClick r:id="rId3"/>
              </a:rPr>
              <a:t>https://rpubs.com/SayakChakraborty/NewYorkAirBnB_Modelling</a:t>
            </a:r>
            <a:r>
              <a:rPr lang="en-US" sz="2000" b="1" dirty="0"/>
              <a:t> </a:t>
            </a:r>
            <a:endParaRPr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57C5A-BC38-8FA2-5CE6-54535AEE8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655" y="2405461"/>
            <a:ext cx="6248690" cy="35747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/>
        </p:nvSpPr>
        <p:spPr>
          <a:xfrm>
            <a:off x="838950" y="1864299"/>
            <a:ext cx="10533300" cy="462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Giới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thiệu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thuộc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endParaRPr lang="en-US"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kê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tả</a:t>
            </a:r>
            <a:endParaRPr lang="en-US"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Lựa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chọn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biến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giải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thích</a:t>
            </a:r>
            <a:endParaRPr lang="en-US"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Lựa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chọn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hồi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quy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quy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tắc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stepwise regression (forward, backward), AIC, BIC, Bayesian Model Average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Ước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lượng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tham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số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phương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pháp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OLS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hoặcphương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pháp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Bayes)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Kiểm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định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sự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phù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hợp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</a:t>
            </a:r>
            <a:endParaRPr lang="en-US"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Diễn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giải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kết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endParaRPr lang="en-US"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Kết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luận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khuyến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nghị</a:t>
            </a:r>
            <a:endParaRPr lang="en-US"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A122A1-5FC8-FF61-A42C-B9C8AFD6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Mục</a:t>
            </a: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tiêu</a:t>
            </a: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1" dirty="0" err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của</a:t>
            </a:r>
            <a:r>
              <a:rPr lang="en-US" sz="30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3000" b="1" dirty="0" err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đề</a:t>
            </a:r>
            <a:r>
              <a:rPr lang="en-US" sz="30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3000" b="1" dirty="0" err="1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tài</a:t>
            </a:r>
            <a:r>
              <a:rPr lang="en-US" sz="3000" b="1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 : </a:t>
            </a:r>
            <a:r>
              <a:rPr lang="en-US" sz="30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Xây</a:t>
            </a: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dựng</a:t>
            </a: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</a:t>
            </a: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</a:t>
            </a: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hồi</a:t>
            </a: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quy</a:t>
            </a: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tuyến</a:t>
            </a: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thể</a:t>
            </a: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hiện</a:t>
            </a: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sự</a:t>
            </a: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phụ</a:t>
            </a: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thuộc</a:t>
            </a: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giá</a:t>
            </a: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thuê</a:t>
            </a: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nhà</a:t>
            </a: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tại</a:t>
            </a: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New York qua </a:t>
            </a:r>
            <a:r>
              <a:rPr lang="en-US" sz="30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AirBnB</a:t>
            </a: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</a:t>
            </a: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số</a:t>
            </a: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yếu</a:t>
            </a: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</a:t>
            </a: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US"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93A7A-98D5-A675-B36A-6B24C5B5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00A16-0019-2AD0-A651-3F8B4680A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R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R script </a:t>
            </a:r>
            <a:r>
              <a:rPr lang="en-US" dirty="0" err="1"/>
              <a:t>hoặc</a:t>
            </a:r>
            <a:r>
              <a:rPr lang="en-US" dirty="0"/>
              <a:t> R Markdown</a:t>
            </a:r>
          </a:p>
          <a:p>
            <a:r>
              <a:rPr lang="en-US" dirty="0" err="1"/>
              <a:t>Soạn</a:t>
            </a:r>
            <a:r>
              <a:rPr lang="en-US" dirty="0"/>
              <a:t> slides </a:t>
            </a:r>
            <a:r>
              <a:rPr lang="en-US" dirty="0" err="1"/>
              <a:t>trên</a:t>
            </a:r>
            <a:r>
              <a:rPr lang="en-US" dirty="0"/>
              <a:t> Microsoft Power Point </a:t>
            </a:r>
            <a:r>
              <a:rPr lang="en-US" dirty="0" err="1"/>
              <a:t>hoặc</a:t>
            </a:r>
            <a:r>
              <a:rPr lang="en-US" dirty="0"/>
              <a:t> LaTeX, </a:t>
            </a:r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 err="1"/>
              <a:t>Đưa</a:t>
            </a:r>
            <a:r>
              <a:rPr lang="en-US" dirty="0"/>
              <a:t> code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lục</a:t>
            </a:r>
            <a:endParaRPr lang="en-US" dirty="0"/>
          </a:p>
          <a:p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ban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.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ban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6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310</Words>
  <Application>Microsoft Office PowerPoint</Application>
  <PresentationFormat>Widescreen</PresentationFormat>
  <Paragraphs>25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Mục tiêu của đề tài : Xây dựng các mô hình hồi quy tuyến tính để thể hiện sự phụ thuộc của giá thuê nhà tại New York qua AirBnB vào một số yếu tố.</vt:lpstr>
      <vt:lpstr>Trình bày báo cáo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Nga Nguyen</dc:creator>
  <cp:lastModifiedBy>Do Van Cuong - Vien Toan Ung dung va Tin Hoc</cp:lastModifiedBy>
  <cp:revision>52</cp:revision>
  <dcterms:created xsi:type="dcterms:W3CDTF">2022-05-17T05:14:50Z</dcterms:created>
  <dcterms:modified xsi:type="dcterms:W3CDTF">2023-12-15T15:27:54Z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0x010100EA204E4B2510924DA8116431BB7F58F9</vt:lpwstr>
  </property>
</Properties>
</file>