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jjzfSG9ViPYt0OmpDoM0wDLt3P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s://rpubs.com/SayakChakraborty/NewYorkAirBnB_Modelling" TargetMode="External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studio-pubs-static.s3.amazonaws.com/369885_f143f456b243444a8e687028fcfab3be.html" TargetMode="External"/><Relationship Id="rId4" Type="http://schemas.openxmlformats.org/officeDocument/2006/relationships/hyperlink" Target="https://rpubs.com/koki25ando/medicalcost" TargetMode="External"/><Relationship Id="rId5" Type="http://schemas.openxmlformats.org/officeDocument/2006/relationships/hyperlink" Target="https://www.kaggle.com/mirichoi0218/insurance" TargetMode="External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pubs.com/Rashmi_Subrahmanya/371719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hvha@hcmus.edu.v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341120" y="1696154"/>
            <a:ext cx="940961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Bài tập nhóm</a:t>
            </a:r>
            <a:endParaRPr sz="4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Gợi ý chủ đề</a:t>
            </a:r>
            <a:endParaRPr sz="4400"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05" y="5632881"/>
            <a:ext cx="3050316" cy="107042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004275" y="6026722"/>
            <a:ext cx="302146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 Nội, 12/2023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8641" y="3012364"/>
            <a:ext cx="2201502" cy="237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4141" y="3012364"/>
            <a:ext cx="2623958" cy="227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70362" y="3133694"/>
            <a:ext cx="2166016" cy="225340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1041683" y="187638"/>
            <a:ext cx="1059397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KHÓA TẬP HUẤN GIẢNG VIÊN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 VỰC MIỀN BẮC	</a:t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 kê hiện đại với phần mềm thống kê R 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446843" y="141474"/>
            <a:ext cx="11523770" cy="18072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br>
              <a:rPr b="1" lang="en-US"/>
            </a:br>
            <a:br>
              <a:rPr b="1" lang="en-US"/>
            </a:br>
            <a:br>
              <a:rPr b="1" lang="en-US"/>
            </a:br>
            <a:br>
              <a:rPr b="1" lang="en-US"/>
            </a:br>
            <a:br>
              <a:rPr b="1" lang="en-US"/>
            </a:br>
            <a:r>
              <a:rPr b="1" lang="en-US" sz="5000"/>
              <a:t>Chủ đề 1: Dữ liệu Professors Salaries </a:t>
            </a:r>
            <a:endParaRPr b="1" sz="5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b="1" lang="en-US" sz="5000"/>
              <a:t>(cô Bình Đào)</a:t>
            </a:r>
            <a:br>
              <a:rPr b="1" lang="en-US"/>
            </a:br>
            <a:endParaRPr/>
          </a:p>
        </p:txBody>
      </p:sp>
      <p:sp>
        <p:nvSpPr>
          <p:cNvPr id="100" name="Google Shape;100;p2"/>
          <p:cNvSpPr txBox="1"/>
          <p:nvPr>
            <p:ph idx="1" type="subTitle"/>
          </p:nvPr>
        </p:nvSpPr>
        <p:spPr>
          <a:xfrm>
            <a:off x="834501" y="1367717"/>
            <a:ext cx="10910656" cy="4758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Dữ liệu Professors Salaries đã tích hợp sẵn trong package: carData</a:t>
            </a:r>
            <a:endParaRPr b="1"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library(</a:t>
            </a:r>
            <a:r>
              <a:rPr b="1" lang="en-US"/>
              <a:t>c</a:t>
            </a:r>
            <a:r>
              <a:rPr b="1" lang="en-US"/>
              <a:t>arData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Salaries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dim(Salaries)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Key words in google search</a:t>
            </a:r>
            <a:r>
              <a:rPr lang="en-US"/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“linear regression Professors Salaries dataset in r”;  “Professors Salaries dataset in r”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Link tham khảo: </a:t>
            </a:r>
            <a:r>
              <a:rPr lang="en-US"/>
              <a:t>https://rpubs.com/paulasanta/769382</a:t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802" y="2089581"/>
            <a:ext cx="2945059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5380" y="2123279"/>
            <a:ext cx="2682240" cy="261144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>
            <p:ph type="ctrTitle"/>
          </p:nvPr>
        </p:nvSpPr>
        <p:spPr>
          <a:xfrm>
            <a:off x="763480" y="74799"/>
            <a:ext cx="10484528" cy="18072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b="1" lang="en-US" sz="4500"/>
            </a:br>
            <a:br>
              <a:rPr b="1" lang="en-US" sz="4500"/>
            </a:br>
            <a:br>
              <a:rPr b="1" lang="en-US" sz="4500"/>
            </a:br>
            <a:r>
              <a:rPr b="1" lang="en-US" sz="4000"/>
              <a:t>Chủ đề 2: Giá thuê nhà tại New York trên AirBnB </a:t>
            </a:r>
            <a:endParaRPr b="1"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-US" sz="4500"/>
              <a:t>( Cô Tuyết Mai + Thầy Đỗ Văn Cường)</a:t>
            </a:r>
            <a:endParaRPr sz="4500"/>
          </a:p>
        </p:txBody>
      </p:sp>
      <p:sp>
        <p:nvSpPr>
          <p:cNvPr id="108" name="Google Shape;108;p3"/>
          <p:cNvSpPr txBox="1"/>
          <p:nvPr>
            <p:ph idx="1" type="subTitle"/>
          </p:nvPr>
        </p:nvSpPr>
        <p:spPr>
          <a:xfrm>
            <a:off x="337352" y="1882067"/>
            <a:ext cx="10910656" cy="4758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Dữ liệu download miễn phí tại: https://www.kaggle.com/datasets/dgomonov/new-york-city-airbnb-open-data?resource=download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Hoặc download trong folder tư liệu của khóa tập huấn</a:t>
            </a:r>
            <a:endParaRPr b="1"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airbnb_data &lt;- read.csv("AB_NYC_2019.csv")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Key words in google search</a:t>
            </a:r>
            <a:r>
              <a:rPr lang="en-US"/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“new york city airbnb linear regression in r”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Link tham khảo: </a:t>
            </a:r>
            <a:r>
              <a:rPr b="1" lang="en-US" sz="1400" u="sng">
                <a:solidFill>
                  <a:schemeClr val="hlink"/>
                </a:solidFill>
                <a:hlinkClick r:id="rId4"/>
              </a:rPr>
              <a:t>https://rpubs.com/SayakChakraborty/NewYorkAirBnB_Modelling</a:t>
            </a:r>
            <a:r>
              <a:rPr b="1" lang="en-US" sz="1400"/>
              <a:t> </a:t>
            </a:r>
            <a:endParaRPr sz="140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23477" y="5097083"/>
            <a:ext cx="2319337" cy="154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8199" y="365125"/>
            <a:ext cx="110537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5000"/>
              <a:t>Chủ đề 3: Personal Medical Cost Dataset </a:t>
            </a:r>
            <a:endParaRPr b="1" sz="5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5000"/>
              <a:t>(Cô Ngô Nga + </a:t>
            </a:r>
            <a:r>
              <a:rPr b="1" lang="en-US" sz="5000"/>
              <a:t>Cô </a:t>
            </a:r>
            <a:r>
              <a:rPr b="1" lang="en-US" sz="5000"/>
              <a:t>Trịnh Hường)</a:t>
            </a:r>
            <a:br>
              <a:rPr b="1" lang="en-US" sz="5000"/>
            </a:br>
            <a:r>
              <a:rPr b="1" lang="en-US"/>
              <a:t> </a:t>
            </a:r>
            <a:r>
              <a:rPr lang="en-US" sz="2200">
                <a:highlight>
                  <a:srgbClr val="FFFF00"/>
                </a:highlight>
              </a:rPr>
              <a:t>File: insurance.csv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587829" y="1841702"/>
            <a:ext cx="679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dataset was inspired by the book Machine Learning with R by Brett Lantz. The data contains medical information and costs billed by health insurance companies. It contains 1338 rows of data and the following columns: age, gender, BMI, children, smoker, region, insurance charges.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587829" y="3576189"/>
            <a:ext cx="8503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words in google search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“Personal Medical Cost Dataset in r”;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741295" y="4357491"/>
            <a:ext cx="110537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tham khảo: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https://rstudio-pubs-static.s3.amazonaws.com/369885_f143f456b243444a8e687028fcfab3be.html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https://rpubs.com/koki25ando/medicalcost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https://www.kaggle.com/mirichoi0218/insurance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761467" y="5518141"/>
            <a:ext cx="11207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Lantz, Brett. 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with R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Packt publishing ltd, 2013.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https://edu.kpfu.ru/pluginfile.php/278552/mod_resource/content/1/MachineLearningR__Brett_Lantz.pdf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96275" y="1766992"/>
            <a:ext cx="3050721" cy="209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838200" y="3245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Chủ đề 4: Dữ liệu Boston (cô Nhung Nguyễn)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587829" y="1462779"/>
            <a:ext cx="6844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Dữ liệu đã tích hợp sẵn trong package MASS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library(MASS)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Boston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dim(Boston)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587829" y="3022984"/>
            <a:ext cx="8503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words in google search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“linear regression boston dataset in r”;  “boston dataset in r”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587829" y="3995404"/>
            <a:ext cx="61638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tham khảo: 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https://rpubs.com/Rashmi_Subrahmanya/371719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587829" y="5219311"/>
            <a:ext cx="112072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Harrison, D. and Rubinfeld, D.L. `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Hedonic prices and the demand for clean air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J. Environ. Economics &amp; Management, vol.5, 81-102, 1978.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560" y="1924486"/>
            <a:ext cx="3411990" cy="28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523875" y="365125"/>
            <a:ext cx="1135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500">
                <a:latin typeface="Times New Roman"/>
                <a:ea typeface="Times New Roman"/>
                <a:cs typeface="Times New Roman"/>
                <a:sym typeface="Times New Roman"/>
              </a:rPr>
              <a:t>Chủ đề 5: Thiết kế thí nghiệm </a:t>
            </a:r>
            <a:endParaRPr b="1"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500">
                <a:latin typeface="Times New Roman"/>
                <a:ea typeface="Times New Roman"/>
                <a:cs typeface="Times New Roman"/>
                <a:sym typeface="Times New Roman"/>
              </a:rPr>
              <a:t>(thầy Tùng Phạm)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838950" y="1864300"/>
            <a:ext cx="10533300" cy="4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 kế thí nghiệm để đánh gía các nhân tố ảnh hưởng tới thành tích của người bơi chuyên nghiệp. </a:t>
            </a:r>
            <a:endParaRPr b="1"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 tiêu: Tìm các nhân tố ảnh hưởng đến thành tích (thời gian) của người bơi. </a:t>
            </a:r>
            <a:endParaRPr b="1"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tượng: Người bơi chuyên nghiệp trong bể bơi dài 20 m. </a:t>
            </a:r>
            <a:endParaRPr b="1"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 tố nghiên cứu: Thời gian (sáng/chiều), Thức ăn (đã ăn/ chưa ăn trước khi bơi), Vị trí xuất phát (chỗ nông/ chỗ sâu), trang phục (quần bơi/quần sóc thường) được coi là biến block (controllable factor). </a:t>
            </a:r>
            <a:endParaRPr b="1"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 dẫn: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 dụng thiết kế 2^4 nhân tố đầy đủ  và phần mềm R để phân tích.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sử dụng dữ liệu đã có trên mạng để phân tích.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 viên cần làm báo cáo đầy đủ và chi tiết.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Liên hệ giảng viên khi cần tư vấn thêm: phamdinhtung@hus.edu.vn.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838200" y="365125"/>
            <a:ext cx="11201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500"/>
              <a:t>Chủ đề 6: Thiết kế thí nghiệm </a:t>
            </a:r>
            <a:endParaRPr b="1" sz="4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500"/>
              <a:t>(thầy Hoàng Hà)</a:t>
            </a:r>
            <a:endParaRPr sz="4500"/>
          </a:p>
        </p:txBody>
      </p:sp>
      <p:sp>
        <p:nvSpPr>
          <p:cNvPr id="141" name="Google Shape;141;p8"/>
          <p:cNvSpPr txBox="1"/>
          <p:nvPr/>
        </p:nvSpPr>
        <p:spPr>
          <a:xfrm>
            <a:off x="838950" y="1864300"/>
            <a:ext cx="10533300" cy="4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 kế thí nghiệm để đánh gía các nhân tố ảnh hưởng tới chỉ số kh</a:t>
            </a: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úc xạ (refractive index) trong các tấm pin mặt trời</a:t>
            </a: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 tiêu: Tìm các nhân tố ảnh hưởng đến chỉ số kh</a:t>
            </a: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úc xạ của các tấm pin mặt trời được phủ bởi chất silicon nitride (SiNx).</a:t>
            </a: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tượng: C</a:t>
            </a: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ác tấm pin mặt trời được phủ bởi SiNx. </a:t>
            </a:r>
            <a:endParaRPr b="1"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 tố nghiên cứu: A. Silan to Ammonia Flow Rate Ratio; B. Total Gas Flow Rate (sccm); C. Press (mtorr); D. Temp (độ C); E. Power (W). </a:t>
            </a:r>
            <a:endParaRPr b="1"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</a:t>
            </a:r>
            <a:r>
              <a:rPr b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ến đáp ứng: Refract. Index </a:t>
            </a:r>
            <a:endParaRPr b="1"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 dẫn: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 dụng thiết kế 2^5 nhân tố đầy đủ  và phần mềm R để phân tích. File dữ li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ệu: project_DOE_SiNx.csv.  Học viên có thể xem mô tả chi tiết về thí nghiệm ở trong project_DOE_SiNx.pdf.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 viên cần làm báo cáo đầy đủ và chi tiết.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Liên hệ giảng viên khi cần tư vấn thêm: </a:t>
            </a:r>
            <a:r>
              <a:rPr lang="en-US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hvha@hcmus.edu.vn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2022-05-17T05:14:50Z</dcterms:created>
  <dc:creator>Nga Nguyen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0x010100EA204E4B2510924DA8116431BB7F58F9</vt:lpwstr>
  </property>
</Properties>
</file>