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73" r:id="rId8"/>
    <p:sldId id="262" r:id="rId9"/>
    <p:sldId id="264" r:id="rId10"/>
    <p:sldId id="272" r:id="rId11"/>
    <p:sldId id="266" r:id="rId12"/>
    <p:sldId id="276" r:id="rId13"/>
    <p:sldId id="275" r:id="rId14"/>
    <p:sldId id="259" r:id="rId15"/>
    <p:sldId id="260" r:id="rId16"/>
    <p:sldId id="261" r:id="rId17"/>
    <p:sldId id="267" r:id="rId18"/>
    <p:sldId id="269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7BC572-B3EE-5C43-AD1C-731133CB4BD7}">
          <p14:sldIdLst>
            <p14:sldId id="256"/>
            <p14:sldId id="257"/>
            <p14:sldId id="258"/>
            <p14:sldId id="273"/>
            <p14:sldId id="262"/>
            <p14:sldId id="264"/>
            <p14:sldId id="272"/>
            <p14:sldId id="266"/>
            <p14:sldId id="276"/>
            <p14:sldId id="275"/>
            <p14:sldId id="259"/>
            <p14:sldId id="260"/>
            <p14:sldId id="261"/>
            <p14:sldId id="267"/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F71C-37AB-FD40-843F-3AAFB6C07853}" v="98" dt="2023-12-16T16:34:28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Gagné" userId="S::philippe.5.gagne@hec.ca::7bb37915-3986-45ad-bd1b-8af5b2fb3002" providerId="AD" clId="Web-{AD8FE192-70D9-4702-8562-6BA663D9E7D8}"/>
    <pc:docChg chg="modSld">
      <pc:chgData name="Philippe Gagné" userId="S::philippe.5.gagne@hec.ca::7bb37915-3986-45ad-bd1b-8af5b2fb3002" providerId="AD" clId="Web-{AD8FE192-70D9-4702-8562-6BA663D9E7D8}" dt="2023-11-25T02:40:29.227" v="1" actId="20577"/>
      <pc:docMkLst>
        <pc:docMk/>
      </pc:docMkLst>
      <pc:sldChg chg="modSp">
        <pc:chgData name="Philippe Gagné" userId="S::philippe.5.gagne@hec.ca::7bb37915-3986-45ad-bd1b-8af5b2fb3002" providerId="AD" clId="Web-{AD8FE192-70D9-4702-8562-6BA663D9E7D8}" dt="2023-11-25T02:40:29.227" v="1" actId="20577"/>
        <pc:sldMkLst>
          <pc:docMk/>
          <pc:sldMk cId="233067054" sldId="262"/>
        </pc:sldMkLst>
        <pc:spChg chg="mod">
          <ac:chgData name="Philippe Gagné" userId="S::philippe.5.gagne@hec.ca::7bb37915-3986-45ad-bd1b-8af5b2fb3002" providerId="AD" clId="Web-{AD8FE192-70D9-4702-8562-6BA663D9E7D8}" dt="2023-11-25T02:40:29.227" v="1" actId="20577"/>
          <ac:spMkLst>
            <pc:docMk/>
            <pc:sldMk cId="233067054" sldId="262"/>
            <ac:spMk id="3" creationId="{8704102A-759F-6A40-A8CB-A3E5C24F9BFF}"/>
          </ac:spMkLst>
        </pc:spChg>
      </pc:sldChg>
    </pc:docChg>
  </pc:docChgLst>
  <pc:docChgLst>
    <pc:chgData name="Philippe Gagné" userId="S::philippe.5.gagne@hec.ca::7bb37915-3986-45ad-bd1b-8af5b2fb3002" providerId="AD" clId="Web-{CADF021A-A2D6-4BA1-A794-406A00E2ED4A}"/>
    <pc:docChg chg="modSld">
      <pc:chgData name="Philippe Gagné" userId="S::philippe.5.gagne@hec.ca::7bb37915-3986-45ad-bd1b-8af5b2fb3002" providerId="AD" clId="Web-{CADF021A-A2D6-4BA1-A794-406A00E2ED4A}" dt="2023-11-24T21:38:38.841" v="0" actId="20577"/>
      <pc:docMkLst>
        <pc:docMk/>
      </pc:docMkLst>
      <pc:sldChg chg="modSp">
        <pc:chgData name="Philippe Gagné" userId="S::philippe.5.gagne@hec.ca::7bb37915-3986-45ad-bd1b-8af5b2fb3002" providerId="AD" clId="Web-{CADF021A-A2D6-4BA1-A794-406A00E2ED4A}" dt="2023-11-24T21:38:38.841" v="0" actId="20577"/>
        <pc:sldMkLst>
          <pc:docMk/>
          <pc:sldMk cId="3990705798" sldId="264"/>
        </pc:sldMkLst>
        <pc:spChg chg="mod">
          <ac:chgData name="Philippe Gagné" userId="S::philippe.5.gagne@hec.ca::7bb37915-3986-45ad-bd1b-8af5b2fb3002" providerId="AD" clId="Web-{CADF021A-A2D6-4BA1-A794-406A00E2ED4A}" dt="2023-11-24T21:38:38.841" v="0" actId="20577"/>
          <ac:spMkLst>
            <pc:docMk/>
            <pc:sldMk cId="3990705798" sldId="264"/>
            <ac:spMk id="3" creationId="{8704102A-759F-6A40-A8CB-A3E5C24F9BFF}"/>
          </ac:spMkLst>
        </pc:spChg>
      </pc:sldChg>
    </pc:docChg>
  </pc:docChgLst>
  <pc:docChgLst>
    <pc:chgData name="Philippe Gagné" userId="7bb37915-3986-45ad-bd1b-8af5b2fb3002" providerId="ADAL" clId="{D1ECBA98-C8B0-DA4A-A206-AFED69CB27D8}"/>
    <pc:docChg chg="undo custSel addSld modSld modSection">
      <pc:chgData name="Philippe Gagné" userId="7bb37915-3986-45ad-bd1b-8af5b2fb3002" providerId="ADAL" clId="{D1ECBA98-C8B0-DA4A-A206-AFED69CB27D8}" dt="2023-11-26T22:08:24.068" v="758" actId="20577"/>
      <pc:docMkLst>
        <pc:docMk/>
      </pc:docMkLst>
      <pc:sldChg chg="modSp">
        <pc:chgData name="Philippe Gagné" userId="7bb37915-3986-45ad-bd1b-8af5b2fb3002" providerId="ADAL" clId="{D1ECBA98-C8B0-DA4A-A206-AFED69CB27D8}" dt="2023-11-26T19:58:21.595" v="36" actId="1076"/>
        <pc:sldMkLst>
          <pc:docMk/>
          <pc:sldMk cId="3990705798" sldId="264"/>
        </pc:sldMkLst>
        <pc:spChg chg="mod">
          <ac:chgData name="Philippe Gagné" userId="7bb37915-3986-45ad-bd1b-8af5b2fb3002" providerId="ADAL" clId="{D1ECBA98-C8B0-DA4A-A206-AFED69CB27D8}" dt="2023-11-26T19:58:01.801" v="19" actId="1076"/>
          <ac:spMkLst>
            <pc:docMk/>
            <pc:sldMk cId="3990705798" sldId="264"/>
            <ac:spMk id="5" creationId="{1FF55EFC-2565-2246-A95B-C18439212A2D}"/>
          </ac:spMkLst>
        </pc:spChg>
        <pc:spChg chg="mod">
          <ac:chgData name="Philippe Gagné" userId="7bb37915-3986-45ad-bd1b-8af5b2fb3002" providerId="ADAL" clId="{D1ECBA98-C8B0-DA4A-A206-AFED69CB27D8}" dt="2023-11-26T19:58:21.595" v="36" actId="1076"/>
          <ac:spMkLst>
            <pc:docMk/>
            <pc:sldMk cId="3990705798" sldId="264"/>
            <ac:spMk id="10" creationId="{9DF7BDBD-4462-4A45-8899-43315EEF34BB}"/>
          </ac:spMkLst>
        </pc:spChg>
      </pc:sldChg>
      <pc:sldChg chg="delSp modSp">
        <pc:chgData name="Philippe Gagné" userId="7bb37915-3986-45ad-bd1b-8af5b2fb3002" providerId="ADAL" clId="{D1ECBA98-C8B0-DA4A-A206-AFED69CB27D8}" dt="2023-11-26T22:04:57.177" v="724" actId="1076"/>
        <pc:sldMkLst>
          <pc:docMk/>
          <pc:sldMk cId="2612383712" sldId="266"/>
        </pc:sldMkLst>
        <pc:spChg chg="mod">
          <ac:chgData name="Philippe Gagné" userId="7bb37915-3986-45ad-bd1b-8af5b2fb3002" providerId="ADAL" clId="{D1ECBA98-C8B0-DA4A-A206-AFED69CB27D8}" dt="2023-11-26T22:04:30.988" v="722" actId="20577"/>
          <ac:spMkLst>
            <pc:docMk/>
            <pc:sldMk cId="2612383712" sldId="266"/>
            <ac:spMk id="15" creationId="{28E43B72-C1E5-570F-676B-F2B13027CFB3}"/>
          </ac:spMkLst>
        </pc:spChg>
        <pc:spChg chg="del">
          <ac:chgData name="Philippe Gagné" userId="7bb37915-3986-45ad-bd1b-8af5b2fb3002" providerId="ADAL" clId="{D1ECBA98-C8B0-DA4A-A206-AFED69CB27D8}" dt="2023-11-26T21:56:43.926" v="69" actId="478"/>
          <ac:spMkLst>
            <pc:docMk/>
            <pc:sldMk cId="2612383712" sldId="266"/>
            <ac:spMk id="17" creationId="{C9A493AA-947D-919E-846B-F4766BC11A80}"/>
          </ac:spMkLst>
        </pc:spChg>
        <pc:picChg chg="mod">
          <ac:chgData name="Philippe Gagné" userId="7bb37915-3986-45ad-bd1b-8af5b2fb3002" providerId="ADAL" clId="{D1ECBA98-C8B0-DA4A-A206-AFED69CB27D8}" dt="2023-11-26T22:04:57.177" v="724" actId="1076"/>
          <ac:picMkLst>
            <pc:docMk/>
            <pc:sldMk cId="2612383712" sldId="266"/>
            <ac:picMk id="5" creationId="{22E95CF1-E9EE-04BD-D014-40E40DC530D3}"/>
          </ac:picMkLst>
        </pc:picChg>
        <pc:picChg chg="mod">
          <ac:chgData name="Philippe Gagné" userId="7bb37915-3986-45ad-bd1b-8af5b2fb3002" providerId="ADAL" clId="{D1ECBA98-C8B0-DA4A-A206-AFED69CB27D8}" dt="2023-11-26T22:04:54.374" v="723" actId="1076"/>
          <ac:picMkLst>
            <pc:docMk/>
            <pc:sldMk cId="2612383712" sldId="266"/>
            <ac:picMk id="1026" creationId="{7328FDA2-A87C-8D4E-BB9B-93B5164BEC92}"/>
          </ac:picMkLst>
        </pc:picChg>
      </pc:sldChg>
      <pc:sldChg chg="addSp delSp modSp add">
        <pc:chgData name="Philippe Gagné" userId="7bb37915-3986-45ad-bd1b-8af5b2fb3002" providerId="ADAL" clId="{D1ECBA98-C8B0-DA4A-A206-AFED69CB27D8}" dt="2023-11-26T22:08:24.068" v="758" actId="20577"/>
        <pc:sldMkLst>
          <pc:docMk/>
          <pc:sldMk cId="2402139939" sldId="276"/>
        </pc:sldMkLst>
        <pc:spChg chg="mod">
          <ac:chgData name="Philippe Gagné" userId="7bb37915-3986-45ad-bd1b-8af5b2fb3002" providerId="ADAL" clId="{D1ECBA98-C8B0-DA4A-A206-AFED69CB27D8}" dt="2023-11-26T22:00:06.006" v="229" actId="20577"/>
          <ac:spMkLst>
            <pc:docMk/>
            <pc:sldMk cId="2402139939" sldId="276"/>
            <ac:spMk id="2" creationId="{F050C968-36A1-3441-B4F0-74F5E3621390}"/>
          </ac:spMkLst>
        </pc:spChg>
        <pc:spChg chg="del">
          <ac:chgData name="Philippe Gagné" userId="7bb37915-3986-45ad-bd1b-8af5b2fb3002" providerId="ADAL" clId="{D1ECBA98-C8B0-DA4A-A206-AFED69CB27D8}" dt="2023-11-26T22:00:20.253" v="230" actId="478"/>
          <ac:spMkLst>
            <pc:docMk/>
            <pc:sldMk cId="2402139939" sldId="276"/>
            <ac:spMk id="3" creationId="{8704102A-759F-6A40-A8CB-A3E5C24F9BFF}"/>
          </ac:spMkLst>
        </pc:spChg>
        <pc:spChg chg="add mod">
          <ac:chgData name="Philippe Gagné" userId="7bb37915-3986-45ad-bd1b-8af5b2fb3002" providerId="ADAL" clId="{D1ECBA98-C8B0-DA4A-A206-AFED69CB27D8}" dt="2023-11-26T22:08:24.068" v="758" actId="20577"/>
          <ac:spMkLst>
            <pc:docMk/>
            <pc:sldMk cId="2402139939" sldId="276"/>
            <ac:spMk id="6" creationId="{81216D1C-D9E8-B83F-F0C4-E41133028863}"/>
          </ac:spMkLst>
        </pc:spChg>
        <pc:spChg chg="del">
          <ac:chgData name="Philippe Gagné" userId="7bb37915-3986-45ad-bd1b-8af5b2fb3002" providerId="ADAL" clId="{D1ECBA98-C8B0-DA4A-A206-AFED69CB27D8}" dt="2023-11-26T22:00:30.416" v="234" actId="478"/>
          <ac:spMkLst>
            <pc:docMk/>
            <pc:sldMk cId="2402139939" sldId="276"/>
            <ac:spMk id="15" creationId="{28E43B72-C1E5-570F-676B-F2B13027CFB3}"/>
          </ac:spMkLst>
        </pc:spChg>
        <pc:picChg chg="del">
          <ac:chgData name="Philippe Gagné" userId="7bb37915-3986-45ad-bd1b-8af5b2fb3002" providerId="ADAL" clId="{D1ECBA98-C8B0-DA4A-A206-AFED69CB27D8}" dt="2023-11-26T22:00:39.060" v="238" actId="478"/>
          <ac:picMkLst>
            <pc:docMk/>
            <pc:sldMk cId="2402139939" sldId="276"/>
            <ac:picMk id="5" creationId="{22E95CF1-E9EE-04BD-D014-40E40DC530D3}"/>
          </ac:picMkLst>
        </pc:picChg>
        <pc:picChg chg="del mod">
          <ac:chgData name="Philippe Gagné" userId="7bb37915-3986-45ad-bd1b-8af5b2fb3002" providerId="ADAL" clId="{D1ECBA98-C8B0-DA4A-A206-AFED69CB27D8}" dt="2023-11-26T22:00:27.130" v="233" actId="478"/>
          <ac:picMkLst>
            <pc:docMk/>
            <pc:sldMk cId="2402139939" sldId="276"/>
            <ac:picMk id="8" creationId="{8E1041B9-F420-584C-002D-02DEA96CD631}"/>
          </ac:picMkLst>
        </pc:picChg>
        <pc:picChg chg="del">
          <ac:chgData name="Philippe Gagné" userId="7bb37915-3986-45ad-bd1b-8af5b2fb3002" providerId="ADAL" clId="{D1ECBA98-C8B0-DA4A-A206-AFED69CB27D8}" dt="2023-11-26T22:00:32.053" v="235" actId="478"/>
          <ac:picMkLst>
            <pc:docMk/>
            <pc:sldMk cId="2402139939" sldId="276"/>
            <ac:picMk id="1026" creationId="{7328FDA2-A87C-8D4E-BB9B-93B5164BEC92}"/>
          </ac:picMkLst>
        </pc:picChg>
      </pc:sldChg>
    </pc:docChg>
  </pc:docChgLst>
  <pc:docChgLst>
    <pc:chgData name="Philippe Gagné" userId="7bb37915-3986-45ad-bd1b-8af5b2fb3002" providerId="ADAL" clId="{351DAAB1-7D0A-44F8-919E-E336C0854A15}"/>
    <pc:docChg chg="undo custSel addSld delSld modSld sldOrd modSection">
      <pc:chgData name="Philippe Gagné" userId="7bb37915-3986-45ad-bd1b-8af5b2fb3002" providerId="ADAL" clId="{351DAAB1-7D0A-44F8-919E-E336C0854A15}" dt="2023-11-26T15:16:13.097" v="9532" actId="20577"/>
      <pc:docMkLst>
        <pc:docMk/>
      </pc:docMkLst>
      <pc:sldChg chg="modSp mod">
        <pc:chgData name="Philippe Gagné" userId="7bb37915-3986-45ad-bd1b-8af5b2fb3002" providerId="ADAL" clId="{351DAAB1-7D0A-44F8-919E-E336C0854A15}" dt="2023-11-25T16:31:27.251" v="8828" actId="5793"/>
        <pc:sldMkLst>
          <pc:docMk/>
          <pc:sldMk cId="777913368" sldId="256"/>
        </pc:sldMkLst>
        <pc:spChg chg="mod">
          <ac:chgData name="Philippe Gagné" userId="7bb37915-3986-45ad-bd1b-8af5b2fb3002" providerId="ADAL" clId="{351DAAB1-7D0A-44F8-919E-E336C0854A15}" dt="2023-11-25T16:31:27.251" v="8828" actId="5793"/>
          <ac:spMkLst>
            <pc:docMk/>
            <pc:sldMk cId="777913368" sldId="256"/>
            <ac:spMk id="3" creationId="{4CB57DFA-392A-3D4E-A9EE-2AD6E406AE37}"/>
          </ac:spMkLst>
        </pc:spChg>
      </pc:sldChg>
      <pc:sldChg chg="modSp">
        <pc:chgData name="Philippe Gagné" userId="7bb37915-3986-45ad-bd1b-8af5b2fb3002" providerId="ADAL" clId="{351DAAB1-7D0A-44F8-919E-E336C0854A15}" dt="2023-11-25T15:48:44.850" v="6596" actId="2711"/>
        <pc:sldMkLst>
          <pc:docMk/>
          <pc:sldMk cId="3166177185" sldId="258"/>
        </pc:sldMkLst>
        <pc:graphicFrameChg chg="mod">
          <ac:chgData name="Philippe Gagné" userId="7bb37915-3986-45ad-bd1b-8af5b2fb3002" providerId="ADAL" clId="{351DAAB1-7D0A-44F8-919E-E336C0854A15}" dt="2023-11-25T15:48:44.850" v="6596" actId="2711"/>
          <ac:graphicFrameMkLst>
            <pc:docMk/>
            <pc:sldMk cId="3166177185" sldId="258"/>
            <ac:graphicFrameMk id="5" creationId="{CF9F5D42-9BEB-F291-AE2D-2E1CD2EFD26C}"/>
          </ac:graphicFrameMkLst>
        </pc:graphicFrameChg>
      </pc:sldChg>
      <pc:sldChg chg="delSp modSp mod">
        <pc:chgData name="Philippe Gagné" userId="7bb37915-3986-45ad-bd1b-8af5b2fb3002" providerId="ADAL" clId="{351DAAB1-7D0A-44F8-919E-E336C0854A15}" dt="2023-11-25T15:29:12.440" v="5954" actId="478"/>
        <pc:sldMkLst>
          <pc:docMk/>
          <pc:sldMk cId="3186598306" sldId="259"/>
        </pc:sldMkLst>
        <pc:spChg chg="mod">
          <ac:chgData name="Philippe Gagné" userId="7bb37915-3986-45ad-bd1b-8af5b2fb3002" providerId="ADAL" clId="{351DAAB1-7D0A-44F8-919E-E336C0854A15}" dt="2023-11-25T15:29:10.652" v="5953" actId="1076"/>
          <ac:spMkLst>
            <pc:docMk/>
            <pc:sldMk cId="3186598306" sldId="259"/>
            <ac:spMk id="3" creationId="{58EF641C-C5E8-9E44-A192-34729C035798}"/>
          </ac:spMkLst>
        </pc:spChg>
        <pc:spChg chg="del">
          <ac:chgData name="Philippe Gagné" userId="7bb37915-3986-45ad-bd1b-8af5b2fb3002" providerId="ADAL" clId="{351DAAB1-7D0A-44F8-919E-E336C0854A15}" dt="2023-11-25T15:29:12.440" v="5954" actId="478"/>
          <ac:spMkLst>
            <pc:docMk/>
            <pc:sldMk cId="3186598306" sldId="259"/>
            <ac:spMk id="6" creationId="{4F459396-13DD-CF45-9613-B951431083FD}"/>
          </ac:spMkLst>
        </pc:spChg>
      </pc:sldChg>
      <pc:sldChg chg="modSp mod">
        <pc:chgData name="Philippe Gagné" userId="7bb37915-3986-45ad-bd1b-8af5b2fb3002" providerId="ADAL" clId="{351DAAB1-7D0A-44F8-919E-E336C0854A15}" dt="2023-11-25T15:46:16.444" v="6548" actId="1076"/>
        <pc:sldMkLst>
          <pc:docMk/>
          <pc:sldMk cId="3733536702" sldId="260"/>
        </pc:sldMkLst>
        <pc:spChg chg="mod">
          <ac:chgData name="Philippe Gagné" userId="7bb37915-3986-45ad-bd1b-8af5b2fb3002" providerId="ADAL" clId="{351DAAB1-7D0A-44F8-919E-E336C0854A15}" dt="2023-11-25T15:46:16.444" v="6548" actId="1076"/>
          <ac:spMkLst>
            <pc:docMk/>
            <pc:sldMk cId="3733536702" sldId="260"/>
            <ac:spMk id="3" creationId="{58EF641C-C5E8-9E44-A192-34729C035798}"/>
          </ac:spMkLst>
        </pc:spChg>
        <pc:picChg chg="mod">
          <ac:chgData name="Philippe Gagné" userId="7bb37915-3986-45ad-bd1b-8af5b2fb3002" providerId="ADAL" clId="{351DAAB1-7D0A-44F8-919E-E336C0854A15}" dt="2023-11-25T15:34:48.938" v="6281" actId="1076"/>
          <ac:picMkLst>
            <pc:docMk/>
            <pc:sldMk cId="3733536702" sldId="260"/>
            <ac:picMk id="7" creationId="{0369DCB3-DDA6-4D4D-B583-CAC008161AB7}"/>
          </ac:picMkLst>
        </pc:picChg>
      </pc:sldChg>
      <pc:sldChg chg="modSp mod">
        <pc:chgData name="Philippe Gagné" userId="7bb37915-3986-45ad-bd1b-8af5b2fb3002" providerId="ADAL" clId="{351DAAB1-7D0A-44F8-919E-E336C0854A15}" dt="2023-11-25T15:50:04.803" v="6698"/>
        <pc:sldMkLst>
          <pc:docMk/>
          <pc:sldMk cId="2591752310" sldId="261"/>
        </pc:sldMkLst>
        <pc:spChg chg="mod">
          <ac:chgData name="Philippe Gagné" userId="7bb37915-3986-45ad-bd1b-8af5b2fb3002" providerId="ADAL" clId="{351DAAB1-7D0A-44F8-919E-E336C0854A15}" dt="2023-11-25T15:50:04.803" v="6698"/>
          <ac:spMkLst>
            <pc:docMk/>
            <pc:sldMk cId="2591752310" sldId="261"/>
            <ac:spMk id="3" creationId="{58EF641C-C5E8-9E44-A192-34729C035798}"/>
          </ac:spMkLst>
        </pc:spChg>
      </pc:sldChg>
      <pc:sldChg chg="addSp delSp modSp mod">
        <pc:chgData name="Philippe Gagné" userId="7bb37915-3986-45ad-bd1b-8af5b2fb3002" providerId="ADAL" clId="{351DAAB1-7D0A-44F8-919E-E336C0854A15}" dt="2023-11-25T03:35:09.832" v="5390" actId="1036"/>
        <pc:sldMkLst>
          <pc:docMk/>
          <pc:sldMk cId="233067054" sldId="262"/>
        </pc:sldMkLst>
        <pc:spChg chg="mod">
          <ac:chgData name="Philippe Gagné" userId="7bb37915-3986-45ad-bd1b-8af5b2fb3002" providerId="ADAL" clId="{351DAAB1-7D0A-44F8-919E-E336C0854A15}" dt="2023-11-25T02:46:24.185" v="3816" actId="20577"/>
          <ac:spMkLst>
            <pc:docMk/>
            <pc:sldMk cId="233067054" sldId="262"/>
            <ac:spMk id="2" creationId="{F050C968-36A1-3441-B4F0-74F5E3621390}"/>
          </ac:spMkLst>
        </pc:spChg>
        <pc:spChg chg="mod">
          <ac:chgData name="Philippe Gagné" userId="7bb37915-3986-45ad-bd1b-8af5b2fb3002" providerId="ADAL" clId="{351DAAB1-7D0A-44F8-919E-E336C0854A15}" dt="2023-11-25T03:35:09.832" v="5390" actId="1036"/>
          <ac:spMkLst>
            <pc:docMk/>
            <pc:sldMk cId="233067054" sldId="262"/>
            <ac:spMk id="3" creationId="{8704102A-759F-6A40-A8CB-A3E5C24F9BFF}"/>
          </ac:spMkLst>
        </pc:spChg>
        <pc:spChg chg="add del mod">
          <ac:chgData name="Philippe Gagné" userId="7bb37915-3986-45ad-bd1b-8af5b2fb3002" providerId="ADAL" clId="{351DAAB1-7D0A-44F8-919E-E336C0854A15}" dt="2023-11-25T02:43:27.295" v="3648" actId="478"/>
          <ac:spMkLst>
            <pc:docMk/>
            <pc:sldMk cId="233067054" sldId="262"/>
            <ac:spMk id="4" creationId="{EFEF0C3D-8353-403F-F522-A89A77C2D4EB}"/>
          </ac:spMkLst>
        </pc:spChg>
        <pc:spChg chg="add del mod">
          <ac:chgData name="Philippe Gagné" userId="7bb37915-3986-45ad-bd1b-8af5b2fb3002" providerId="ADAL" clId="{351DAAB1-7D0A-44F8-919E-E336C0854A15}" dt="2023-11-25T02:43:19.945" v="3646" actId="478"/>
          <ac:spMkLst>
            <pc:docMk/>
            <pc:sldMk cId="233067054" sldId="262"/>
            <ac:spMk id="5" creationId="{64A8BCD1-29D7-4259-F37E-D29F787BAD58}"/>
          </ac:spMkLst>
        </pc:spChg>
        <pc:spChg chg="add mod">
          <ac:chgData name="Philippe Gagné" userId="7bb37915-3986-45ad-bd1b-8af5b2fb3002" providerId="ADAL" clId="{351DAAB1-7D0A-44F8-919E-E336C0854A15}" dt="2023-11-25T02:44:14.681" v="3671" actId="1076"/>
          <ac:spMkLst>
            <pc:docMk/>
            <pc:sldMk cId="233067054" sldId="262"/>
            <ac:spMk id="6" creationId="{B3506DF5-0DF4-0A6A-F281-635F421C7E86}"/>
          </ac:spMkLst>
        </pc:spChg>
        <pc:spChg chg="add mod">
          <ac:chgData name="Philippe Gagné" userId="7bb37915-3986-45ad-bd1b-8af5b2fb3002" providerId="ADAL" clId="{351DAAB1-7D0A-44F8-919E-E336C0854A15}" dt="2023-11-25T02:46:01.215" v="3792" actId="1035"/>
          <ac:spMkLst>
            <pc:docMk/>
            <pc:sldMk cId="233067054" sldId="262"/>
            <ac:spMk id="10" creationId="{7E3BEDAB-09CC-3C39-FFD5-EFF76213392B}"/>
          </ac:spMkLst>
        </pc:spChg>
        <pc:picChg chg="mod">
          <ac:chgData name="Philippe Gagné" userId="7bb37915-3986-45ad-bd1b-8af5b2fb3002" providerId="ADAL" clId="{351DAAB1-7D0A-44F8-919E-E336C0854A15}" dt="2023-11-25T02:44:17.699" v="3672" actId="1076"/>
          <ac:picMkLst>
            <pc:docMk/>
            <pc:sldMk cId="233067054" sldId="262"/>
            <ac:picMk id="7" creationId="{76180CF6-FA20-6540-8874-D79B92886A33}"/>
          </ac:picMkLst>
        </pc:picChg>
        <pc:picChg chg="mod">
          <ac:chgData name="Philippe Gagné" userId="7bb37915-3986-45ad-bd1b-8af5b2fb3002" providerId="ADAL" clId="{351DAAB1-7D0A-44F8-919E-E336C0854A15}" dt="2023-11-25T02:44:12.739" v="3670" actId="1076"/>
          <ac:picMkLst>
            <pc:docMk/>
            <pc:sldMk cId="233067054" sldId="262"/>
            <ac:picMk id="8" creationId="{0802302F-A667-CE48-989D-D496D64DEDA0}"/>
          </ac:picMkLst>
        </pc:picChg>
      </pc:sldChg>
      <pc:sldChg chg="addSp delSp modSp mod">
        <pc:chgData name="Philippe Gagné" userId="7bb37915-3986-45ad-bd1b-8af5b2fb3002" providerId="ADAL" clId="{351DAAB1-7D0A-44F8-919E-E336C0854A15}" dt="2023-11-25T03:35:39.550" v="5529" actId="1036"/>
        <pc:sldMkLst>
          <pc:docMk/>
          <pc:sldMk cId="3990705798" sldId="264"/>
        </pc:sldMkLst>
        <pc:spChg chg="mod">
          <ac:chgData name="Philippe Gagné" userId="7bb37915-3986-45ad-bd1b-8af5b2fb3002" providerId="ADAL" clId="{351DAAB1-7D0A-44F8-919E-E336C0854A15}" dt="2023-11-24T22:33:28.565" v="3582" actId="20577"/>
          <ac:spMkLst>
            <pc:docMk/>
            <pc:sldMk cId="3990705798" sldId="264"/>
            <ac:spMk id="2" creationId="{F050C968-36A1-3441-B4F0-74F5E3621390}"/>
          </ac:spMkLst>
        </pc:spChg>
        <pc:spChg chg="mod">
          <ac:chgData name="Philippe Gagné" userId="7bb37915-3986-45ad-bd1b-8af5b2fb3002" providerId="ADAL" clId="{351DAAB1-7D0A-44F8-919E-E336C0854A15}" dt="2023-11-25T03:35:13.427" v="5399" actId="1035"/>
          <ac:spMkLst>
            <pc:docMk/>
            <pc:sldMk cId="3990705798" sldId="264"/>
            <ac:spMk id="3" creationId="{8704102A-759F-6A40-A8CB-A3E5C24F9BFF}"/>
          </ac:spMkLst>
        </pc:spChg>
        <pc:spChg chg="mod">
          <ac:chgData name="Philippe Gagné" userId="7bb37915-3986-45ad-bd1b-8af5b2fb3002" providerId="ADAL" clId="{351DAAB1-7D0A-44F8-919E-E336C0854A15}" dt="2023-11-25T03:35:29.055" v="5489" actId="1036"/>
          <ac:spMkLst>
            <pc:docMk/>
            <pc:sldMk cId="3990705798" sldId="264"/>
            <ac:spMk id="5" creationId="{1FF55EFC-2565-2246-A95B-C18439212A2D}"/>
          </ac:spMkLst>
        </pc:spChg>
        <pc:spChg chg="add del mod">
          <ac:chgData name="Philippe Gagné" userId="7bb37915-3986-45ad-bd1b-8af5b2fb3002" providerId="ADAL" clId="{351DAAB1-7D0A-44F8-919E-E336C0854A15}" dt="2023-11-25T03:18:06.880" v="4607" actId="478"/>
          <ac:spMkLst>
            <pc:docMk/>
            <pc:sldMk cId="3990705798" sldId="264"/>
            <ac:spMk id="7" creationId="{E21D2FD1-CCE9-81B5-02B8-85D47FB06C09}"/>
          </ac:spMkLst>
        </pc:spChg>
        <pc:spChg chg="mod">
          <ac:chgData name="Philippe Gagné" userId="7bb37915-3986-45ad-bd1b-8af5b2fb3002" providerId="ADAL" clId="{351DAAB1-7D0A-44F8-919E-E336C0854A15}" dt="2023-11-25T03:35:39.550" v="5529" actId="1036"/>
          <ac:spMkLst>
            <pc:docMk/>
            <pc:sldMk cId="3990705798" sldId="264"/>
            <ac:spMk id="10" creationId="{9DF7BDBD-4462-4A45-8899-43315EEF34BB}"/>
          </ac:spMkLst>
        </pc:spChg>
        <pc:spChg chg="add mod">
          <ac:chgData name="Philippe Gagné" userId="7bb37915-3986-45ad-bd1b-8af5b2fb3002" providerId="ADAL" clId="{351DAAB1-7D0A-44F8-919E-E336C0854A15}" dt="2023-11-25T03:35:16.730" v="5411" actId="1036"/>
          <ac:spMkLst>
            <pc:docMk/>
            <pc:sldMk cId="3990705798" sldId="264"/>
            <ac:spMk id="15" creationId="{80D36635-83AB-B3E1-21F0-A862739C99CE}"/>
          </ac:spMkLst>
        </pc:spChg>
        <pc:picChg chg="add del mod">
          <ac:chgData name="Philippe Gagné" userId="7bb37915-3986-45ad-bd1b-8af5b2fb3002" providerId="ADAL" clId="{351DAAB1-7D0A-44F8-919E-E336C0854A15}" dt="2023-11-24T21:49:07.602" v="557" actId="478"/>
          <ac:picMkLst>
            <pc:docMk/>
            <pc:sldMk cId="3990705798" sldId="264"/>
            <ac:picMk id="4" creationId="{483320A9-75D8-654D-A7FF-9C05A42706E6}"/>
          </ac:picMkLst>
        </pc:picChg>
        <pc:picChg chg="del mod">
          <ac:chgData name="Philippe Gagné" userId="7bb37915-3986-45ad-bd1b-8af5b2fb3002" providerId="ADAL" clId="{351DAAB1-7D0A-44F8-919E-E336C0854A15}" dt="2023-11-25T03:27:54.449" v="5211" actId="478"/>
          <ac:picMkLst>
            <pc:docMk/>
            <pc:sldMk cId="3990705798" sldId="264"/>
            <ac:picMk id="6" creationId="{F6F0DF87-A645-0044-8565-64E591E5B2B5}"/>
          </ac:picMkLst>
        </pc:picChg>
        <pc:picChg chg="add mod">
          <ac:chgData name="Philippe Gagné" userId="7bb37915-3986-45ad-bd1b-8af5b2fb3002" providerId="ADAL" clId="{351DAAB1-7D0A-44F8-919E-E336C0854A15}" dt="2023-11-25T03:35:23.698" v="5457" actId="1036"/>
          <ac:picMkLst>
            <pc:docMk/>
            <pc:sldMk cId="3990705798" sldId="264"/>
            <ac:picMk id="8" creationId="{4E14AA82-66D7-E05A-F74A-D2B14917B580}"/>
          </ac:picMkLst>
        </pc:picChg>
        <pc:picChg chg="add del mod">
          <ac:chgData name="Philippe Gagné" userId="7bb37915-3986-45ad-bd1b-8af5b2fb3002" providerId="ADAL" clId="{351DAAB1-7D0A-44F8-919E-E336C0854A15}" dt="2023-11-24T21:49:15.536" v="562" actId="478"/>
          <ac:picMkLst>
            <pc:docMk/>
            <pc:sldMk cId="3990705798" sldId="264"/>
            <ac:picMk id="12" creationId="{E659A346-B3D5-6A6D-2E4F-A67BADF6C2A5}"/>
          </ac:picMkLst>
        </pc:picChg>
        <pc:picChg chg="add mod">
          <ac:chgData name="Philippe Gagné" userId="7bb37915-3986-45ad-bd1b-8af5b2fb3002" providerId="ADAL" clId="{351DAAB1-7D0A-44F8-919E-E336C0854A15}" dt="2023-11-25T03:35:33.073" v="5496" actId="1036"/>
          <ac:picMkLst>
            <pc:docMk/>
            <pc:sldMk cId="3990705798" sldId="264"/>
            <ac:picMk id="13" creationId="{F314AC7C-BF49-6B86-D437-F50BE5F83CBD}"/>
          </ac:picMkLst>
        </pc:picChg>
        <pc:picChg chg="add del mod">
          <ac:chgData name="Philippe Gagné" userId="7bb37915-3986-45ad-bd1b-8af5b2fb3002" providerId="ADAL" clId="{351DAAB1-7D0A-44F8-919E-E336C0854A15}" dt="2023-11-25T03:27:53.925" v="5210" actId="478"/>
          <ac:picMkLst>
            <pc:docMk/>
            <pc:sldMk cId="3990705798" sldId="264"/>
            <ac:picMk id="14" creationId="{46D32096-4997-92AC-C310-34C169BDD16E}"/>
          </ac:picMkLst>
        </pc:picChg>
        <pc:picChg chg="add mod">
          <ac:chgData name="Philippe Gagné" userId="7bb37915-3986-45ad-bd1b-8af5b2fb3002" providerId="ADAL" clId="{351DAAB1-7D0A-44F8-919E-E336C0854A15}" dt="2023-11-25T03:35:18.450" v="5422" actId="1036"/>
          <ac:picMkLst>
            <pc:docMk/>
            <pc:sldMk cId="3990705798" sldId="264"/>
            <ac:picMk id="17" creationId="{7CFA3CCA-E700-28C3-C02A-09DFB3CAAF52}"/>
          </ac:picMkLst>
        </pc:picChg>
        <pc:picChg chg="add mod">
          <ac:chgData name="Philippe Gagné" userId="7bb37915-3986-45ad-bd1b-8af5b2fb3002" providerId="ADAL" clId="{351DAAB1-7D0A-44F8-919E-E336C0854A15}" dt="2023-11-25T03:35:22.344" v="5453" actId="1035"/>
          <ac:picMkLst>
            <pc:docMk/>
            <pc:sldMk cId="3990705798" sldId="264"/>
            <ac:picMk id="18" creationId="{1D6A9EEA-F648-3F0E-EC47-7D396451BEDB}"/>
          </ac:picMkLst>
        </pc:picChg>
        <pc:picChg chg="add del mod">
          <ac:chgData name="Philippe Gagné" userId="7bb37915-3986-45ad-bd1b-8af5b2fb3002" providerId="ADAL" clId="{351DAAB1-7D0A-44F8-919E-E336C0854A15}" dt="2023-11-25T03:30:47.141" v="5241" actId="478"/>
          <ac:picMkLst>
            <pc:docMk/>
            <pc:sldMk cId="3990705798" sldId="264"/>
            <ac:picMk id="20" creationId="{CD6C25CC-8D3F-8883-402F-FFC94A784180}"/>
          </ac:picMkLst>
        </pc:picChg>
        <pc:picChg chg="add mod">
          <ac:chgData name="Philippe Gagné" userId="7bb37915-3986-45ad-bd1b-8af5b2fb3002" providerId="ADAL" clId="{351DAAB1-7D0A-44F8-919E-E336C0854A15}" dt="2023-11-25T03:35:35.795" v="5515" actId="1035"/>
          <ac:picMkLst>
            <pc:docMk/>
            <pc:sldMk cId="3990705798" sldId="264"/>
            <ac:picMk id="22" creationId="{967719AC-DB9D-4225-1712-2E438C50101D}"/>
          </ac:picMkLst>
        </pc:picChg>
      </pc:sldChg>
      <pc:sldChg chg="addSp delSp modSp mod">
        <pc:chgData name="Philippe Gagné" userId="7bb37915-3986-45ad-bd1b-8af5b2fb3002" providerId="ADAL" clId="{351DAAB1-7D0A-44F8-919E-E336C0854A15}" dt="2023-11-26T15:16:13.097" v="9532" actId="20577"/>
        <pc:sldMkLst>
          <pc:docMk/>
          <pc:sldMk cId="2612383712" sldId="266"/>
        </pc:sldMkLst>
        <pc:spChg chg="mod">
          <ac:chgData name="Philippe Gagné" userId="7bb37915-3986-45ad-bd1b-8af5b2fb3002" providerId="ADAL" clId="{351DAAB1-7D0A-44F8-919E-E336C0854A15}" dt="2023-11-24T21:54:41.818" v="996" actId="20577"/>
          <ac:spMkLst>
            <pc:docMk/>
            <pc:sldMk cId="2612383712" sldId="266"/>
            <ac:spMk id="2" creationId="{F050C968-36A1-3441-B4F0-74F5E3621390}"/>
          </ac:spMkLst>
        </pc:spChg>
        <pc:spChg chg="mod">
          <ac:chgData name="Philippe Gagné" userId="7bb37915-3986-45ad-bd1b-8af5b2fb3002" providerId="ADAL" clId="{351DAAB1-7D0A-44F8-919E-E336C0854A15}" dt="2023-11-25T03:38:10.927" v="5676" actId="255"/>
          <ac:spMkLst>
            <pc:docMk/>
            <pc:sldMk cId="2612383712" sldId="266"/>
            <ac:spMk id="3" creationId="{8704102A-759F-6A40-A8CB-A3E5C24F9BFF}"/>
          </ac:spMkLst>
        </pc:spChg>
        <pc:spChg chg="add del mod">
          <ac:chgData name="Philippe Gagné" userId="7bb37915-3986-45ad-bd1b-8af5b2fb3002" providerId="ADAL" clId="{351DAAB1-7D0A-44F8-919E-E336C0854A15}" dt="2023-11-24T22:12:28.532" v="1795" actId="478"/>
          <ac:spMkLst>
            <pc:docMk/>
            <pc:sldMk cId="2612383712" sldId="266"/>
            <ac:spMk id="13" creationId="{69FA28B7-3872-6747-1FCE-0AB577E47290}"/>
          </ac:spMkLst>
        </pc:spChg>
        <pc:spChg chg="add del mod">
          <ac:chgData name="Philippe Gagné" userId="7bb37915-3986-45ad-bd1b-8af5b2fb3002" providerId="ADAL" clId="{351DAAB1-7D0A-44F8-919E-E336C0854A15}" dt="2023-11-24T22:24:33.511" v="2837" actId="478"/>
          <ac:spMkLst>
            <pc:docMk/>
            <pc:sldMk cId="2612383712" sldId="266"/>
            <ac:spMk id="14" creationId="{4B27BFBF-3C5D-4D5B-3A59-9C0FA174A561}"/>
          </ac:spMkLst>
        </pc:spChg>
        <pc:spChg chg="add mod">
          <ac:chgData name="Philippe Gagné" userId="7bb37915-3986-45ad-bd1b-8af5b2fb3002" providerId="ADAL" clId="{351DAAB1-7D0A-44F8-919E-E336C0854A15}" dt="2023-11-26T15:16:13.097" v="9532" actId="20577"/>
          <ac:spMkLst>
            <pc:docMk/>
            <pc:sldMk cId="2612383712" sldId="266"/>
            <ac:spMk id="15" creationId="{28E43B72-C1E5-570F-676B-F2B13027CFB3}"/>
          </ac:spMkLst>
        </pc:spChg>
        <pc:spChg chg="add del mod">
          <ac:chgData name="Philippe Gagné" userId="7bb37915-3986-45ad-bd1b-8af5b2fb3002" providerId="ADAL" clId="{351DAAB1-7D0A-44F8-919E-E336C0854A15}" dt="2023-11-24T22:23:56.732" v="2682"/>
          <ac:spMkLst>
            <pc:docMk/>
            <pc:sldMk cId="2612383712" sldId="266"/>
            <ac:spMk id="16" creationId="{A216F878-11F7-11EB-BB6E-C9B6EC0D9D51}"/>
          </ac:spMkLst>
        </pc:spChg>
        <pc:spChg chg="add mod">
          <ac:chgData name="Philippe Gagné" userId="7bb37915-3986-45ad-bd1b-8af5b2fb3002" providerId="ADAL" clId="{351DAAB1-7D0A-44F8-919E-E336C0854A15}" dt="2023-11-25T15:48:18.975" v="6595" actId="1076"/>
          <ac:spMkLst>
            <pc:docMk/>
            <pc:sldMk cId="2612383712" sldId="266"/>
            <ac:spMk id="17" creationId="{C9A493AA-947D-919E-846B-F4766BC11A80}"/>
          </ac:spMkLst>
        </pc:spChg>
        <pc:spChg chg="add del mod">
          <ac:chgData name="Philippe Gagné" userId="7bb37915-3986-45ad-bd1b-8af5b2fb3002" providerId="ADAL" clId="{351DAAB1-7D0A-44F8-919E-E336C0854A15}" dt="2023-11-24T22:30:20.502" v="3427"/>
          <ac:spMkLst>
            <pc:docMk/>
            <pc:sldMk cId="2612383712" sldId="266"/>
            <ac:spMk id="18" creationId="{CC07AACC-87CF-BEDD-78D7-CF57F9692B39}"/>
          </ac:spMkLst>
        </pc:spChg>
        <pc:picChg chg="add mod">
          <ac:chgData name="Philippe Gagné" userId="7bb37915-3986-45ad-bd1b-8af5b2fb3002" providerId="ADAL" clId="{351DAAB1-7D0A-44F8-919E-E336C0854A15}" dt="2023-11-25T03:44:27.243" v="5794" actId="14100"/>
          <ac:picMkLst>
            <pc:docMk/>
            <pc:sldMk cId="2612383712" sldId="266"/>
            <ac:picMk id="5" creationId="{22E95CF1-E9EE-04BD-D014-40E40DC530D3}"/>
          </ac:picMkLst>
        </pc:picChg>
        <pc:picChg chg="add del">
          <ac:chgData name="Philippe Gagné" userId="7bb37915-3986-45ad-bd1b-8af5b2fb3002" providerId="ADAL" clId="{351DAAB1-7D0A-44F8-919E-E336C0854A15}" dt="2023-11-24T21:53:24.581" v="859" actId="478"/>
          <ac:picMkLst>
            <pc:docMk/>
            <pc:sldMk cId="2612383712" sldId="266"/>
            <ac:picMk id="5" creationId="{8671D4DF-EB41-E0C0-3E9D-3322CC5F130B}"/>
          </ac:picMkLst>
        </pc:picChg>
        <pc:picChg chg="del mod">
          <ac:chgData name="Philippe Gagné" userId="7bb37915-3986-45ad-bd1b-8af5b2fb3002" providerId="ADAL" clId="{351DAAB1-7D0A-44F8-919E-E336C0854A15}" dt="2023-11-24T22:02:37.497" v="1178" actId="478"/>
          <ac:picMkLst>
            <pc:docMk/>
            <pc:sldMk cId="2612383712" sldId="266"/>
            <ac:picMk id="7" creationId="{8BA996D6-C9C5-5A4F-BBD0-3C75135ACE5F}"/>
          </ac:picMkLst>
        </pc:picChg>
        <pc:picChg chg="add mod">
          <ac:chgData name="Philippe Gagné" userId="7bb37915-3986-45ad-bd1b-8af5b2fb3002" providerId="ADAL" clId="{351DAAB1-7D0A-44F8-919E-E336C0854A15}" dt="2023-11-25T03:38:13.481" v="5685" actId="1035"/>
          <ac:picMkLst>
            <pc:docMk/>
            <pc:sldMk cId="2612383712" sldId="266"/>
            <ac:picMk id="8" creationId="{8E1041B9-F420-584C-002D-02DEA96CD631}"/>
          </ac:picMkLst>
        </pc:picChg>
        <pc:picChg chg="add del">
          <ac:chgData name="Philippe Gagné" userId="7bb37915-3986-45ad-bd1b-8af5b2fb3002" providerId="ADAL" clId="{351DAAB1-7D0A-44F8-919E-E336C0854A15}" dt="2023-11-24T22:03:02.197" v="1204" actId="22"/>
          <ac:picMkLst>
            <pc:docMk/>
            <pc:sldMk cId="2612383712" sldId="266"/>
            <ac:picMk id="12" creationId="{7E545EAD-453A-2A34-BC13-7B6BCFD65609}"/>
          </ac:picMkLst>
        </pc:picChg>
        <pc:picChg chg="mod">
          <ac:chgData name="Philippe Gagné" userId="7bb37915-3986-45ad-bd1b-8af5b2fb3002" providerId="ADAL" clId="{351DAAB1-7D0A-44F8-919E-E336C0854A15}" dt="2023-11-25T03:43:56.640" v="5789" actId="1035"/>
          <ac:picMkLst>
            <pc:docMk/>
            <pc:sldMk cId="2612383712" sldId="266"/>
            <ac:picMk id="1026" creationId="{7328FDA2-A87C-8D4E-BB9B-93B5164BEC92}"/>
          </ac:picMkLst>
        </pc:picChg>
      </pc:sldChg>
      <pc:sldChg chg="modSp mod">
        <pc:chgData name="Philippe Gagné" userId="7bb37915-3986-45ad-bd1b-8af5b2fb3002" providerId="ADAL" clId="{351DAAB1-7D0A-44F8-919E-E336C0854A15}" dt="2023-11-25T16:19:24.048" v="8007" actId="13926"/>
        <pc:sldMkLst>
          <pc:docMk/>
          <pc:sldMk cId="4198721930" sldId="267"/>
        </pc:sldMkLst>
        <pc:spChg chg="mod">
          <ac:chgData name="Philippe Gagné" userId="7bb37915-3986-45ad-bd1b-8af5b2fb3002" providerId="ADAL" clId="{351DAAB1-7D0A-44F8-919E-E336C0854A15}" dt="2023-11-25T16:19:24.048" v="8007" actId="13926"/>
          <ac:spMkLst>
            <pc:docMk/>
            <pc:sldMk cId="4198721930" sldId="267"/>
            <ac:spMk id="3" creationId="{58EF641C-C5E8-9E44-A192-34729C035798}"/>
          </ac:spMkLst>
        </pc:spChg>
      </pc:sldChg>
      <pc:sldChg chg="mod modShow">
        <pc:chgData name="Philippe Gagné" userId="7bb37915-3986-45ad-bd1b-8af5b2fb3002" providerId="ADAL" clId="{351DAAB1-7D0A-44F8-919E-E336C0854A15}" dt="2023-11-25T16:31:45.790" v="8829" actId="729"/>
        <pc:sldMkLst>
          <pc:docMk/>
          <pc:sldMk cId="2155481062" sldId="270"/>
        </pc:sldMkLst>
      </pc:sldChg>
      <pc:sldChg chg="new del">
        <pc:chgData name="Philippe Gagné" userId="7bb37915-3986-45ad-bd1b-8af5b2fb3002" providerId="ADAL" clId="{351DAAB1-7D0A-44F8-919E-E336C0854A15}" dt="2023-11-24T22:06:48.203" v="1221" actId="47"/>
        <pc:sldMkLst>
          <pc:docMk/>
          <pc:sldMk cId="4189860968" sldId="271"/>
        </pc:sldMkLst>
      </pc:sldChg>
      <pc:sldChg chg="addSp delSp modSp add mod setBg delDesignElem">
        <pc:chgData name="Philippe Gagné" userId="7bb37915-3986-45ad-bd1b-8af5b2fb3002" providerId="ADAL" clId="{351DAAB1-7D0A-44F8-919E-E336C0854A15}" dt="2023-11-25T03:36:28.005" v="5636" actId="1035"/>
        <pc:sldMkLst>
          <pc:docMk/>
          <pc:sldMk cId="3959551580" sldId="272"/>
        </pc:sldMkLst>
        <pc:spChg chg="mod">
          <ac:chgData name="Philippe Gagné" userId="7bb37915-3986-45ad-bd1b-8af5b2fb3002" providerId="ADAL" clId="{351DAAB1-7D0A-44F8-919E-E336C0854A15}" dt="2023-11-25T03:36:04.731" v="5559" actId="1036"/>
          <ac:spMkLst>
            <pc:docMk/>
            <pc:sldMk cId="3959551580" sldId="272"/>
            <ac:spMk id="2" creationId="{F050C968-36A1-3441-B4F0-74F5E3621390}"/>
          </ac:spMkLst>
        </pc:spChg>
        <pc:spChg chg="mod">
          <ac:chgData name="Philippe Gagné" userId="7bb37915-3986-45ad-bd1b-8af5b2fb3002" providerId="ADAL" clId="{351DAAB1-7D0A-44F8-919E-E336C0854A15}" dt="2023-11-25T03:36:07.704" v="5560" actId="1076"/>
          <ac:spMkLst>
            <pc:docMk/>
            <pc:sldMk cId="3959551580" sldId="272"/>
            <ac:spMk id="3" creationId="{8704102A-759F-6A40-A8CB-A3E5C24F9BFF}"/>
          </ac:spMkLst>
        </pc:spChg>
        <pc:spChg chg="del">
          <ac:chgData name="Philippe Gagné" userId="7bb37915-3986-45ad-bd1b-8af5b2fb3002" providerId="ADAL" clId="{351DAAB1-7D0A-44F8-919E-E336C0854A15}" dt="2023-11-24T22:09:56.640" v="1449" actId="478"/>
          <ac:spMkLst>
            <pc:docMk/>
            <pc:sldMk cId="3959551580" sldId="272"/>
            <ac:spMk id="5" creationId="{1FF55EFC-2565-2246-A95B-C18439212A2D}"/>
          </ac:spMkLst>
        </pc:spChg>
        <pc:spChg chg="del">
          <ac:chgData name="Philippe Gagné" userId="7bb37915-3986-45ad-bd1b-8af5b2fb3002" providerId="ADAL" clId="{351DAAB1-7D0A-44F8-919E-E336C0854A15}" dt="2023-11-24T22:10:06.569" v="1453" actId="478"/>
          <ac:spMkLst>
            <pc:docMk/>
            <pc:sldMk cId="3959551580" sldId="272"/>
            <ac:spMk id="7" creationId="{E21D2FD1-CCE9-81B5-02B8-85D47FB06C09}"/>
          </ac:spMkLst>
        </pc:spChg>
        <pc:spChg chg="del">
          <ac:chgData name="Philippe Gagné" userId="7bb37915-3986-45ad-bd1b-8af5b2fb3002" providerId="ADAL" clId="{351DAAB1-7D0A-44F8-919E-E336C0854A15}" dt="2023-11-24T22:06:46.056" v="1220"/>
          <ac:spMkLst>
            <pc:docMk/>
            <pc:sldMk cId="3959551580" sldId="272"/>
            <ac:spMk id="9" creationId="{45D37F4E-DDB4-456B-97E0-9937730A039F}"/>
          </ac:spMkLst>
        </pc:spChg>
        <pc:spChg chg="del mod">
          <ac:chgData name="Philippe Gagné" userId="7bb37915-3986-45ad-bd1b-8af5b2fb3002" providerId="ADAL" clId="{351DAAB1-7D0A-44F8-919E-E336C0854A15}" dt="2023-11-24T22:09:59.327" v="1452" actId="478"/>
          <ac:spMkLst>
            <pc:docMk/>
            <pc:sldMk cId="3959551580" sldId="272"/>
            <ac:spMk id="10" creationId="{9DF7BDBD-4462-4A45-8899-43315EEF34BB}"/>
          </ac:spMkLst>
        </pc:spChg>
        <pc:spChg chg="del">
          <ac:chgData name="Philippe Gagné" userId="7bb37915-3986-45ad-bd1b-8af5b2fb3002" providerId="ADAL" clId="{351DAAB1-7D0A-44F8-919E-E336C0854A15}" dt="2023-11-24T22:06:46.056" v="1220"/>
          <ac:spMkLst>
            <pc:docMk/>
            <pc:sldMk cId="3959551580" sldId="272"/>
            <ac:spMk id="11" creationId="{B2DD41CD-8F47-4F56-AD12-4E2FF7696987}"/>
          </ac:spMkLst>
        </pc:spChg>
        <pc:spChg chg="add mod">
          <ac:chgData name="Philippe Gagné" userId="7bb37915-3986-45ad-bd1b-8af5b2fb3002" providerId="ADAL" clId="{351DAAB1-7D0A-44F8-919E-E336C0854A15}" dt="2023-11-25T03:36:17.495" v="5584" actId="1036"/>
          <ac:spMkLst>
            <pc:docMk/>
            <pc:sldMk cId="3959551580" sldId="272"/>
            <ac:spMk id="12" creationId="{639B426C-7557-055A-8EA4-24E269030740}"/>
          </ac:spMkLst>
        </pc:spChg>
        <pc:spChg chg="add mod">
          <ac:chgData name="Philippe Gagné" userId="7bb37915-3986-45ad-bd1b-8af5b2fb3002" providerId="ADAL" clId="{351DAAB1-7D0A-44F8-919E-E336C0854A15}" dt="2023-11-25T03:36:28.005" v="5636" actId="1035"/>
          <ac:spMkLst>
            <pc:docMk/>
            <pc:sldMk cId="3959551580" sldId="272"/>
            <ac:spMk id="16" creationId="{4C9FBC3A-C6C6-D682-C0F8-4EDE21460A8A}"/>
          </ac:spMkLst>
        </pc:spChg>
        <pc:spChg chg="add">
          <ac:chgData name="Philippe Gagné" userId="7bb37915-3986-45ad-bd1b-8af5b2fb3002" providerId="ADAL" clId="{351DAAB1-7D0A-44F8-919E-E336C0854A15}" dt="2023-11-24T22:13:22.067" v="1798" actId="26606"/>
          <ac:spMkLst>
            <pc:docMk/>
            <pc:sldMk cId="3959551580" sldId="272"/>
            <ac:spMk id="17" creationId="{35DB3719-6FDC-4E5D-891D-FF40B7300F64}"/>
          </ac:spMkLst>
        </pc:spChg>
        <pc:spChg chg="add">
          <ac:chgData name="Philippe Gagné" userId="7bb37915-3986-45ad-bd1b-8af5b2fb3002" providerId="ADAL" clId="{351DAAB1-7D0A-44F8-919E-E336C0854A15}" dt="2023-11-24T22:13:22.067" v="1798" actId="26606"/>
          <ac:spMkLst>
            <pc:docMk/>
            <pc:sldMk cId="3959551580" sldId="272"/>
            <ac:spMk id="18" creationId="{E0CBAC23-2E3F-4A90-BA59-F8299F6A5439}"/>
          </ac:spMkLst>
        </pc:spChg>
        <pc:spChg chg="add mod">
          <ac:chgData name="Philippe Gagné" userId="7bb37915-3986-45ad-bd1b-8af5b2fb3002" providerId="ADAL" clId="{351DAAB1-7D0A-44F8-919E-E336C0854A15}" dt="2023-11-25T03:36:25.114" v="5625" actId="1035"/>
          <ac:spMkLst>
            <pc:docMk/>
            <pc:sldMk cId="3959551580" sldId="272"/>
            <ac:spMk id="19" creationId="{88CF1DA4-B999-9392-347D-68916E41B4DC}"/>
          </ac:spMkLst>
        </pc:spChg>
        <pc:spChg chg="add del">
          <ac:chgData name="Philippe Gagné" userId="7bb37915-3986-45ad-bd1b-8af5b2fb3002" providerId="ADAL" clId="{351DAAB1-7D0A-44F8-919E-E336C0854A15}" dt="2023-11-24T22:13:20.720" v="1797" actId="26606"/>
          <ac:spMkLst>
            <pc:docMk/>
            <pc:sldMk cId="3959551580" sldId="272"/>
            <ac:spMk id="20" creationId="{53B021B3-DE93-4AB7-8A18-CF5F1CED88B8}"/>
          </ac:spMkLst>
        </pc:spChg>
        <pc:spChg chg="add del">
          <ac:chgData name="Philippe Gagné" userId="7bb37915-3986-45ad-bd1b-8af5b2fb3002" providerId="ADAL" clId="{351DAAB1-7D0A-44F8-919E-E336C0854A15}" dt="2023-11-24T22:13:20.720" v="1797" actId="26606"/>
          <ac:spMkLst>
            <pc:docMk/>
            <pc:sldMk cId="3959551580" sldId="272"/>
            <ac:spMk id="22" creationId="{52D502E5-F6B4-4D58-B4AE-FC466FF15EE8}"/>
          </ac:spMkLst>
        </pc:spChg>
        <pc:spChg chg="add del">
          <ac:chgData name="Philippe Gagné" userId="7bb37915-3986-45ad-bd1b-8af5b2fb3002" providerId="ADAL" clId="{351DAAB1-7D0A-44F8-919E-E336C0854A15}" dt="2023-11-24T22:13:20.720" v="1797" actId="26606"/>
          <ac:spMkLst>
            <pc:docMk/>
            <pc:sldMk cId="3959551580" sldId="272"/>
            <ac:spMk id="24" creationId="{9DECDBF4-02B6-4BB4-B65B-B8107AD6A9E8}"/>
          </ac:spMkLst>
        </pc:spChg>
        <pc:picChg chg="del">
          <ac:chgData name="Philippe Gagné" userId="7bb37915-3986-45ad-bd1b-8af5b2fb3002" providerId="ADAL" clId="{351DAAB1-7D0A-44F8-919E-E336C0854A15}" dt="2023-11-24T22:09:58.515" v="1451" actId="478"/>
          <ac:picMkLst>
            <pc:docMk/>
            <pc:sldMk cId="3959551580" sldId="272"/>
            <ac:picMk id="6" creationId="{F6F0DF87-A645-0044-8565-64E591E5B2B5}"/>
          </ac:picMkLst>
        </pc:picChg>
        <pc:picChg chg="add mod">
          <ac:chgData name="Philippe Gagné" userId="7bb37915-3986-45ad-bd1b-8af5b2fb3002" providerId="ADAL" clId="{351DAAB1-7D0A-44F8-919E-E336C0854A15}" dt="2023-11-25T03:36:14.214" v="5568" actId="1036"/>
          <ac:picMkLst>
            <pc:docMk/>
            <pc:sldMk cId="3959551580" sldId="272"/>
            <ac:picMk id="8" creationId="{9728C67E-1A93-35F4-958A-2DCF32A70070}"/>
          </ac:picMkLst>
        </pc:picChg>
        <pc:picChg chg="del">
          <ac:chgData name="Philippe Gagné" userId="7bb37915-3986-45ad-bd1b-8af5b2fb3002" providerId="ADAL" clId="{351DAAB1-7D0A-44F8-919E-E336C0854A15}" dt="2023-11-24T22:09:55.857" v="1448" actId="478"/>
          <ac:picMkLst>
            <pc:docMk/>
            <pc:sldMk cId="3959551580" sldId="272"/>
            <ac:picMk id="14" creationId="{46D32096-4997-92AC-C310-34C169BDD16E}"/>
          </ac:picMkLst>
        </pc:picChg>
        <pc:picChg chg="add mod">
          <ac:chgData name="Philippe Gagné" userId="7bb37915-3986-45ad-bd1b-8af5b2fb3002" providerId="ADAL" clId="{351DAAB1-7D0A-44F8-919E-E336C0854A15}" dt="2023-11-25T03:36:22.573" v="5615" actId="1035"/>
          <ac:picMkLst>
            <pc:docMk/>
            <pc:sldMk cId="3959551580" sldId="272"/>
            <ac:picMk id="15" creationId="{600FFFF8-62AF-5B6B-253B-0E4D1CC047A4}"/>
          </ac:picMkLst>
        </pc:picChg>
      </pc:sldChg>
      <pc:sldChg chg="new del">
        <pc:chgData name="Philippe Gagné" userId="7bb37915-3986-45ad-bd1b-8af5b2fb3002" providerId="ADAL" clId="{351DAAB1-7D0A-44F8-919E-E336C0854A15}" dt="2023-11-25T03:06:25.031" v="3868" actId="47"/>
        <pc:sldMkLst>
          <pc:docMk/>
          <pc:sldMk cId="2120635603" sldId="273"/>
        </pc:sldMkLst>
      </pc:sldChg>
      <pc:sldChg chg="new del">
        <pc:chgData name="Philippe Gagné" userId="7bb37915-3986-45ad-bd1b-8af5b2fb3002" providerId="ADAL" clId="{351DAAB1-7D0A-44F8-919E-E336C0854A15}" dt="2023-11-25T03:05:59.463" v="3864" actId="47"/>
        <pc:sldMkLst>
          <pc:docMk/>
          <pc:sldMk cId="2749882376" sldId="273"/>
        </pc:sldMkLst>
      </pc:sldChg>
      <pc:sldChg chg="addSp modSp new mod ord setBg">
        <pc:chgData name="Philippe Gagné" userId="7bb37915-3986-45ad-bd1b-8af5b2fb3002" providerId="ADAL" clId="{351DAAB1-7D0A-44F8-919E-E336C0854A15}" dt="2023-11-25T03:40:24.540" v="5742" actId="1036"/>
        <pc:sldMkLst>
          <pc:docMk/>
          <pc:sldMk cId="2917175476" sldId="273"/>
        </pc:sldMkLst>
        <pc:spChg chg="mod">
          <ac:chgData name="Philippe Gagné" userId="7bb37915-3986-45ad-bd1b-8af5b2fb3002" providerId="ADAL" clId="{351DAAB1-7D0A-44F8-919E-E336C0854A15}" dt="2023-11-25T03:07:26.740" v="3887" actId="20577"/>
          <ac:spMkLst>
            <pc:docMk/>
            <pc:sldMk cId="2917175476" sldId="273"/>
            <ac:spMk id="2" creationId="{479C9201-80E0-4D8D-1B76-982C35E98ABB}"/>
          </ac:spMkLst>
        </pc:spChg>
        <pc:spChg chg="mod">
          <ac:chgData name="Philippe Gagné" userId="7bb37915-3986-45ad-bd1b-8af5b2fb3002" providerId="ADAL" clId="{351DAAB1-7D0A-44F8-919E-E336C0854A15}" dt="2023-11-25T03:25:59.890" v="5191" actId="1076"/>
          <ac:spMkLst>
            <pc:docMk/>
            <pc:sldMk cId="2917175476" sldId="273"/>
            <ac:spMk id="3" creationId="{55B572F5-905E-30D0-DBAF-424BA712D0C7}"/>
          </ac:spMkLst>
        </pc:spChg>
        <pc:spChg chg="add mod">
          <ac:chgData name="Philippe Gagné" userId="7bb37915-3986-45ad-bd1b-8af5b2fb3002" providerId="ADAL" clId="{351DAAB1-7D0A-44F8-919E-E336C0854A15}" dt="2023-11-25T03:40:24.540" v="5742" actId="1036"/>
          <ac:spMkLst>
            <pc:docMk/>
            <pc:sldMk cId="2917175476" sldId="273"/>
            <ac:spMk id="4" creationId="{5622D05E-FF41-D5BF-2B56-B16F9AE0E40F}"/>
          </ac:spMkLst>
        </pc:spChg>
        <pc:spChg chg="add mod">
          <ac:chgData name="Philippe Gagné" userId="7bb37915-3986-45ad-bd1b-8af5b2fb3002" providerId="ADAL" clId="{351DAAB1-7D0A-44F8-919E-E336C0854A15}" dt="2023-11-25T03:40:22.111" v="5739" actId="1035"/>
          <ac:spMkLst>
            <pc:docMk/>
            <pc:sldMk cId="2917175476" sldId="273"/>
            <ac:spMk id="5" creationId="{3879C499-3FAA-C53F-0E18-A784FD89903F}"/>
          </ac:spMkLst>
        </pc:spChg>
        <pc:spChg chg="add mod">
          <ac:chgData name="Philippe Gagné" userId="7bb37915-3986-45ad-bd1b-8af5b2fb3002" providerId="ADAL" clId="{351DAAB1-7D0A-44F8-919E-E336C0854A15}" dt="2023-11-25T03:39:24.498" v="5734" actId="20577"/>
          <ac:spMkLst>
            <pc:docMk/>
            <pc:sldMk cId="2917175476" sldId="273"/>
            <ac:spMk id="6" creationId="{168871F4-6D0F-F859-443D-4B0F47134D2E}"/>
          </ac:spMkLst>
        </pc:spChg>
        <pc:spChg chg="add">
          <ac:chgData name="Philippe Gagné" userId="7bb37915-3986-45ad-bd1b-8af5b2fb3002" providerId="ADAL" clId="{351DAAB1-7D0A-44F8-919E-E336C0854A15}" dt="2023-11-25T03:07:05.467" v="3871" actId="26606"/>
          <ac:spMkLst>
            <pc:docMk/>
            <pc:sldMk cId="2917175476" sldId="273"/>
            <ac:spMk id="8" creationId="{100EDD19-6802-4EC3-95CE-CFFAB042CFD6}"/>
          </ac:spMkLst>
        </pc:spChg>
        <pc:spChg chg="add">
          <ac:chgData name="Philippe Gagné" userId="7bb37915-3986-45ad-bd1b-8af5b2fb3002" providerId="ADAL" clId="{351DAAB1-7D0A-44F8-919E-E336C0854A15}" dt="2023-11-25T03:07:05.467" v="3871" actId="26606"/>
          <ac:spMkLst>
            <pc:docMk/>
            <pc:sldMk cId="2917175476" sldId="273"/>
            <ac:spMk id="10" creationId="{DB17E863-922E-4C26-BD64-E8FD41D28661}"/>
          </ac:spMkLst>
        </pc:spChg>
      </pc:sldChg>
      <pc:sldChg chg="addSp delSp modSp add mod setBg">
        <pc:chgData name="Philippe Gagné" userId="7bb37915-3986-45ad-bd1b-8af5b2fb3002" providerId="ADAL" clId="{351DAAB1-7D0A-44F8-919E-E336C0854A15}" dt="2023-11-25T16:29:23.793" v="8736" actId="1076"/>
        <pc:sldMkLst>
          <pc:docMk/>
          <pc:sldMk cId="251230307" sldId="274"/>
        </pc:sldMkLst>
        <pc:spChg chg="mod">
          <ac:chgData name="Philippe Gagné" userId="7bb37915-3986-45ad-bd1b-8af5b2fb3002" providerId="ADAL" clId="{351DAAB1-7D0A-44F8-919E-E336C0854A15}" dt="2023-11-25T16:20:06.130" v="8009" actId="26606"/>
          <ac:spMkLst>
            <pc:docMk/>
            <pc:sldMk cId="251230307" sldId="274"/>
            <ac:spMk id="2" creationId="{BDC1D3E4-8160-E945-85DC-B6E6E258B5C6}"/>
          </ac:spMkLst>
        </pc:spChg>
        <pc:spChg chg="del">
          <ac:chgData name="Philippe Gagné" userId="7bb37915-3986-45ad-bd1b-8af5b2fb3002" providerId="ADAL" clId="{351DAAB1-7D0A-44F8-919E-E336C0854A15}" dt="2023-11-25T16:20:06.130" v="8009" actId="26606"/>
          <ac:spMkLst>
            <pc:docMk/>
            <pc:sldMk cId="251230307" sldId="274"/>
            <ac:spMk id="3" creationId="{9B39F0A9-5B29-5248-9808-45C9BA65C046}"/>
          </ac:spMkLst>
        </pc:spChg>
        <pc:spChg chg="add del mod">
          <ac:chgData name="Philippe Gagné" userId="7bb37915-3986-45ad-bd1b-8af5b2fb3002" providerId="ADAL" clId="{351DAAB1-7D0A-44F8-919E-E336C0854A15}" dt="2023-11-25T16:28:31.021" v="8615" actId="2710"/>
          <ac:spMkLst>
            <pc:docMk/>
            <pc:sldMk cId="251230307" sldId="274"/>
            <ac:spMk id="6" creationId="{E646E0D8-2200-F0FA-803F-8DA106D530E8}"/>
          </ac:spMkLst>
        </pc:spChg>
        <pc:spChg chg="add mod">
          <ac:chgData name="Philippe Gagné" userId="7bb37915-3986-45ad-bd1b-8af5b2fb3002" providerId="ADAL" clId="{351DAAB1-7D0A-44F8-919E-E336C0854A15}" dt="2023-11-25T16:29:23.793" v="8736" actId="1076"/>
          <ac:spMkLst>
            <pc:docMk/>
            <pc:sldMk cId="251230307" sldId="274"/>
            <ac:spMk id="7" creationId="{C98045A9-FF99-3F71-AB0B-D7CEFAE717A2}"/>
          </ac:spMkLst>
        </pc:spChg>
        <pc:spChg chg="add">
          <ac:chgData name="Philippe Gagné" userId="7bb37915-3986-45ad-bd1b-8af5b2fb3002" providerId="ADAL" clId="{351DAAB1-7D0A-44F8-919E-E336C0854A15}" dt="2023-11-25T16:20:06.130" v="8009" actId="26606"/>
          <ac:spMkLst>
            <pc:docMk/>
            <pc:sldMk cId="251230307" sldId="274"/>
            <ac:spMk id="9" creationId="{35DB3719-6FDC-4E5D-891D-FF40B7300F64}"/>
          </ac:spMkLst>
        </pc:spChg>
        <pc:spChg chg="add">
          <ac:chgData name="Philippe Gagné" userId="7bb37915-3986-45ad-bd1b-8af5b2fb3002" providerId="ADAL" clId="{351DAAB1-7D0A-44F8-919E-E336C0854A15}" dt="2023-11-25T16:20:06.130" v="8009" actId="26606"/>
          <ac:spMkLst>
            <pc:docMk/>
            <pc:sldMk cId="251230307" sldId="274"/>
            <ac:spMk id="11" creationId="{E0CBAC23-2E3F-4A90-BA59-F8299F6A5439}"/>
          </ac:spMkLst>
        </pc:spChg>
        <pc:graphicFrameChg chg="add del">
          <ac:chgData name="Philippe Gagné" userId="7bb37915-3986-45ad-bd1b-8af5b2fb3002" providerId="ADAL" clId="{351DAAB1-7D0A-44F8-919E-E336C0854A15}" dt="2023-11-25T16:20:09.825" v="8010" actId="478"/>
          <ac:graphicFrameMkLst>
            <pc:docMk/>
            <pc:sldMk cId="251230307" sldId="274"/>
            <ac:graphicFrameMk id="5" creationId="{3E3D05CB-EB2E-FF50-4AD7-85AE4A1C05D7}"/>
          </ac:graphicFrameMkLst>
        </pc:graphicFrameChg>
      </pc:sldChg>
      <pc:sldChg chg="delSp add del setBg delDesignElem">
        <pc:chgData name="Philippe Gagné" userId="7bb37915-3986-45ad-bd1b-8af5b2fb3002" providerId="ADAL" clId="{351DAAB1-7D0A-44F8-919E-E336C0854A15}" dt="2023-11-25T03:06:34.171" v="3869" actId="47"/>
        <pc:sldMkLst>
          <pc:docMk/>
          <pc:sldMk cId="1067338286" sldId="274"/>
        </pc:sldMkLst>
        <pc:spChg chg="del">
          <ac:chgData name="Philippe Gagné" userId="7bb37915-3986-45ad-bd1b-8af5b2fb3002" providerId="ADAL" clId="{351DAAB1-7D0A-44F8-919E-E336C0854A15}" dt="2023-11-25T03:06:21.074" v="3867"/>
          <ac:spMkLst>
            <pc:docMk/>
            <pc:sldMk cId="1067338286" sldId="274"/>
            <ac:spMk id="9" creationId="{45D37F4E-DDB4-456B-97E0-9937730A039F}"/>
          </ac:spMkLst>
        </pc:spChg>
        <pc:spChg chg="del">
          <ac:chgData name="Philippe Gagné" userId="7bb37915-3986-45ad-bd1b-8af5b2fb3002" providerId="ADAL" clId="{351DAAB1-7D0A-44F8-919E-E336C0854A15}" dt="2023-11-25T03:06:21.074" v="3867"/>
          <ac:spMkLst>
            <pc:docMk/>
            <pc:sldMk cId="1067338286" sldId="274"/>
            <ac:spMk id="11" creationId="{B2DD41CD-8F47-4F56-AD12-4E2FF7696987}"/>
          </ac:spMkLst>
        </pc:spChg>
      </pc:sldChg>
      <pc:sldChg chg="addSp delSp modSp new mod setBg">
        <pc:chgData name="Philippe Gagné" userId="7bb37915-3986-45ad-bd1b-8af5b2fb3002" providerId="ADAL" clId="{351DAAB1-7D0A-44F8-919E-E336C0854A15}" dt="2023-11-26T15:14:47.109" v="9486" actId="20577"/>
        <pc:sldMkLst>
          <pc:docMk/>
          <pc:sldMk cId="3823708537" sldId="275"/>
        </pc:sldMkLst>
        <pc:spChg chg="mod">
          <ac:chgData name="Philippe Gagné" userId="7bb37915-3986-45ad-bd1b-8af5b2fb3002" providerId="ADAL" clId="{351DAAB1-7D0A-44F8-919E-E336C0854A15}" dt="2023-11-26T15:14:47.109" v="9486" actId="20577"/>
          <ac:spMkLst>
            <pc:docMk/>
            <pc:sldMk cId="3823708537" sldId="275"/>
            <ac:spMk id="2" creationId="{924B36E1-8ADD-9DAD-35BC-89BB9C3358BA}"/>
          </ac:spMkLst>
        </pc:spChg>
        <pc:spChg chg="mod">
          <ac:chgData name="Philippe Gagné" userId="7bb37915-3986-45ad-bd1b-8af5b2fb3002" providerId="ADAL" clId="{351DAAB1-7D0A-44F8-919E-E336C0854A15}" dt="2023-11-26T15:14:19.413" v="9466" actId="122"/>
          <ac:spMkLst>
            <pc:docMk/>
            <pc:sldMk cId="3823708537" sldId="275"/>
            <ac:spMk id="3" creationId="{269BD778-72E3-6AB8-EF90-D0707E60654B}"/>
          </ac:spMkLst>
        </pc:spChg>
        <pc:spChg chg="add mod">
          <ac:chgData name="Philippe Gagné" userId="7bb37915-3986-45ad-bd1b-8af5b2fb3002" providerId="ADAL" clId="{351DAAB1-7D0A-44F8-919E-E336C0854A15}" dt="2023-11-26T15:14:35.344" v="9474" actId="20577"/>
          <ac:spMkLst>
            <pc:docMk/>
            <pc:sldMk cId="3823708537" sldId="275"/>
            <ac:spMk id="6" creationId="{9B1AD0DD-0778-E096-AEAA-FEF51D56287B}"/>
          </ac:spMkLst>
        </pc:spChg>
        <pc:spChg chg="add">
          <ac:chgData name="Philippe Gagné" userId="7bb37915-3986-45ad-bd1b-8af5b2fb3002" providerId="ADAL" clId="{351DAAB1-7D0A-44F8-919E-E336C0854A15}" dt="2023-11-25T21:47:33.927" v="8831" actId="26606"/>
          <ac:spMkLst>
            <pc:docMk/>
            <pc:sldMk cId="3823708537" sldId="275"/>
            <ac:spMk id="8" creationId="{100EDD19-6802-4EC3-95CE-CFFAB042CFD6}"/>
          </ac:spMkLst>
        </pc:spChg>
        <pc:spChg chg="add">
          <ac:chgData name="Philippe Gagné" userId="7bb37915-3986-45ad-bd1b-8af5b2fb3002" providerId="ADAL" clId="{351DAAB1-7D0A-44F8-919E-E336C0854A15}" dt="2023-11-25T21:47:33.927" v="8831" actId="26606"/>
          <ac:spMkLst>
            <pc:docMk/>
            <pc:sldMk cId="3823708537" sldId="275"/>
            <ac:spMk id="10" creationId="{DB17E863-922E-4C26-BD64-E8FD41D28661}"/>
          </ac:spMkLst>
        </pc:spChg>
        <pc:graphicFrameChg chg="add del mod">
          <ac:chgData name="Philippe Gagné" userId="7bb37915-3986-45ad-bd1b-8af5b2fb3002" providerId="ADAL" clId="{351DAAB1-7D0A-44F8-919E-E336C0854A15}" dt="2023-11-26T15:14:00.334" v="9457" actId="478"/>
          <ac:graphicFrameMkLst>
            <pc:docMk/>
            <pc:sldMk cId="3823708537" sldId="275"/>
            <ac:graphicFrameMk id="7" creationId="{98193899-CE4F-D27C-82D7-59EE3992D280}"/>
          </ac:graphicFrameMkLst>
        </pc:graphicFrameChg>
        <pc:picChg chg="add del mod">
          <ac:chgData name="Philippe Gagné" userId="7bb37915-3986-45ad-bd1b-8af5b2fb3002" providerId="ADAL" clId="{351DAAB1-7D0A-44F8-919E-E336C0854A15}" dt="2023-11-26T15:13:55.447" v="9453" actId="478"/>
          <ac:picMkLst>
            <pc:docMk/>
            <pc:sldMk cId="3823708537" sldId="275"/>
            <ac:picMk id="4" creationId="{BE474ABF-0882-7E13-E1CE-86E599B08386}"/>
          </ac:picMkLst>
        </pc:picChg>
        <pc:picChg chg="add del mod">
          <ac:chgData name="Philippe Gagné" userId="7bb37915-3986-45ad-bd1b-8af5b2fb3002" providerId="ADAL" clId="{351DAAB1-7D0A-44F8-919E-E336C0854A15}" dt="2023-11-26T15:13:56.116" v="9454" actId="478"/>
          <ac:picMkLst>
            <pc:docMk/>
            <pc:sldMk cId="3823708537" sldId="275"/>
            <ac:picMk id="5" creationId="{6533AEF4-B279-24F4-46B0-5F3B9B00B747}"/>
          </ac:picMkLst>
        </pc:picChg>
        <pc:picChg chg="add mod">
          <ac:chgData name="Philippe Gagné" userId="7bb37915-3986-45ad-bd1b-8af5b2fb3002" providerId="ADAL" clId="{351DAAB1-7D0A-44F8-919E-E336C0854A15}" dt="2023-11-26T15:14:08.174" v="9462" actId="1076"/>
          <ac:picMkLst>
            <pc:docMk/>
            <pc:sldMk cId="3823708537" sldId="275"/>
            <ac:picMk id="9" creationId="{C57AA884-3ABA-DA29-C778-B09D6CFCCC99}"/>
          </ac:picMkLst>
        </pc:picChg>
      </pc:sldChg>
    </pc:docChg>
  </pc:docChgLst>
  <pc:docChgLst>
    <pc:chgData name="Sébastien Caron" userId="9aaad4c9-b8c9-4d3a-95f5-c1f87c732b34" providerId="ADAL" clId="{328AF71C-37AB-FD40-843F-3AAFB6C07853}"/>
    <pc:docChg chg="undo custSel modSld">
      <pc:chgData name="Sébastien Caron" userId="9aaad4c9-b8c9-4d3a-95f5-c1f87c732b34" providerId="ADAL" clId="{328AF71C-37AB-FD40-843F-3AAFB6C07853}" dt="2023-12-16T16:34:28.177" v="171"/>
      <pc:docMkLst>
        <pc:docMk/>
      </pc:docMkLst>
      <pc:sldChg chg="addSp delSp modSp mod">
        <pc:chgData name="Sébastien Caron" userId="9aaad4c9-b8c9-4d3a-95f5-c1f87c732b34" providerId="ADAL" clId="{328AF71C-37AB-FD40-843F-3AAFB6C07853}" dt="2023-12-16T16:34:28.177" v="171"/>
        <pc:sldMkLst>
          <pc:docMk/>
          <pc:sldMk cId="4198721930" sldId="267"/>
        </pc:sldMkLst>
        <pc:grpChg chg="del mod">
          <ac:chgData name="Sébastien Caron" userId="9aaad4c9-b8c9-4d3a-95f5-c1f87c732b34" providerId="ADAL" clId="{328AF71C-37AB-FD40-843F-3AAFB6C07853}" dt="2023-12-16T16:30:02.778" v="6"/>
          <ac:grpSpMkLst>
            <pc:docMk/>
            <pc:sldMk cId="4198721930" sldId="267"/>
            <ac:grpSpMk id="6" creationId="{54AC5BE2-F030-9345-A94E-5B40A0A919EC}"/>
          </ac:grpSpMkLst>
        </pc:grpChg>
        <pc:grpChg chg="del mod">
          <ac:chgData name="Sébastien Caron" userId="9aaad4c9-b8c9-4d3a-95f5-c1f87c732b34" providerId="ADAL" clId="{328AF71C-37AB-FD40-843F-3AAFB6C07853}" dt="2023-12-16T16:30:05.729" v="8"/>
          <ac:grpSpMkLst>
            <pc:docMk/>
            <pc:sldMk cId="4198721930" sldId="267"/>
            <ac:grpSpMk id="9" creationId="{0E3330E7-52DB-A44F-84B5-16178B2DF579}"/>
          </ac:grpSpMkLst>
        </pc:grpChg>
        <pc:grpChg chg="del mod">
          <ac:chgData name="Sébastien Caron" userId="9aaad4c9-b8c9-4d3a-95f5-c1f87c732b34" providerId="ADAL" clId="{328AF71C-37AB-FD40-843F-3AAFB6C07853}" dt="2023-12-16T16:30:07.028" v="10"/>
          <ac:grpSpMkLst>
            <pc:docMk/>
            <pc:sldMk cId="4198721930" sldId="267"/>
            <ac:grpSpMk id="11" creationId="{87D1209A-E893-5748-A9EF-862A742C58EF}"/>
          </ac:grpSpMkLst>
        </pc:grpChg>
        <pc:grpChg chg="del mod">
          <ac:chgData name="Sébastien Caron" userId="9aaad4c9-b8c9-4d3a-95f5-c1f87c732b34" providerId="ADAL" clId="{328AF71C-37AB-FD40-843F-3AAFB6C07853}" dt="2023-12-16T16:30:10.997" v="15"/>
          <ac:grpSpMkLst>
            <pc:docMk/>
            <pc:sldMk cId="4198721930" sldId="267"/>
            <ac:grpSpMk id="13" creationId="{BAD10A7E-F11C-E649-AE74-2AB7F280510B}"/>
          </ac:grpSpMkLst>
        </pc:grpChg>
        <pc:grpChg chg="del mod">
          <ac:chgData name="Sébastien Caron" userId="9aaad4c9-b8c9-4d3a-95f5-c1f87c732b34" providerId="ADAL" clId="{328AF71C-37AB-FD40-843F-3AAFB6C07853}" dt="2023-12-16T16:30:21.051" v="17"/>
          <ac:grpSpMkLst>
            <pc:docMk/>
            <pc:sldMk cId="4198721930" sldId="267"/>
            <ac:grpSpMk id="20" creationId="{763517A2-BEDC-6C4C-A047-058C298F3CEF}"/>
          </ac:grpSpMkLst>
        </pc:grpChg>
        <pc:grpChg chg="del mod">
          <ac:chgData name="Sébastien Caron" userId="9aaad4c9-b8c9-4d3a-95f5-c1f87c732b34" providerId="ADAL" clId="{328AF71C-37AB-FD40-843F-3AAFB6C07853}" dt="2023-12-16T16:30:25.110" v="21"/>
          <ac:grpSpMkLst>
            <pc:docMk/>
            <pc:sldMk cId="4198721930" sldId="267"/>
            <ac:grpSpMk id="22" creationId="{935C2C96-7EAF-BB45-898E-6E1C7601C78B}"/>
          </ac:grpSpMkLst>
        </pc:grpChg>
        <pc:grpChg chg="del mod">
          <ac:chgData name="Sébastien Caron" userId="9aaad4c9-b8c9-4d3a-95f5-c1f87c732b34" providerId="ADAL" clId="{328AF71C-37AB-FD40-843F-3AAFB6C07853}" dt="2023-12-16T16:31:04.088" v="47"/>
          <ac:grpSpMkLst>
            <pc:docMk/>
            <pc:sldMk cId="4198721930" sldId="267"/>
            <ac:grpSpMk id="26" creationId="{2234A1C8-8DC6-3D40-8080-C1DBF9E2E5B5}"/>
          </ac:grpSpMkLst>
        </pc:grpChg>
        <pc:grpChg chg="del mod">
          <ac:chgData name="Sébastien Caron" userId="9aaad4c9-b8c9-4d3a-95f5-c1f87c732b34" providerId="ADAL" clId="{328AF71C-37AB-FD40-843F-3AAFB6C07853}" dt="2023-12-16T16:30:33.623" v="31"/>
          <ac:grpSpMkLst>
            <pc:docMk/>
            <pc:sldMk cId="4198721930" sldId="267"/>
            <ac:grpSpMk id="33" creationId="{BEFE46C1-F6DD-864B-8552-9ECBDAEEAE8A}"/>
          </ac:grpSpMkLst>
        </pc:grpChg>
        <pc:grpChg chg="del mod">
          <ac:chgData name="Sébastien Caron" userId="9aaad4c9-b8c9-4d3a-95f5-c1f87c732b34" providerId="ADAL" clId="{328AF71C-37AB-FD40-843F-3AAFB6C07853}" dt="2023-12-16T16:31:04.088" v="47"/>
          <ac:grpSpMkLst>
            <pc:docMk/>
            <pc:sldMk cId="4198721930" sldId="267"/>
            <ac:grpSpMk id="36" creationId="{E898EA89-7FD0-EE48-A279-39BA5F591EAD}"/>
          </ac:grpSpMkLst>
        </pc:grpChg>
        <pc:grpChg chg="del mod">
          <ac:chgData name="Sébastien Caron" userId="9aaad4c9-b8c9-4d3a-95f5-c1f87c732b34" providerId="ADAL" clId="{328AF71C-37AB-FD40-843F-3AAFB6C07853}" dt="2023-12-16T16:31:04.088" v="47"/>
          <ac:grpSpMkLst>
            <pc:docMk/>
            <pc:sldMk cId="4198721930" sldId="267"/>
            <ac:grpSpMk id="43" creationId="{DF618B53-C7B7-304D-B898-18D7DC1B3B29}"/>
          </ac:grpSpMkLst>
        </pc:grpChg>
        <pc:grpChg chg="del mod">
          <ac:chgData name="Sébastien Caron" userId="9aaad4c9-b8c9-4d3a-95f5-c1f87c732b34" providerId="ADAL" clId="{328AF71C-37AB-FD40-843F-3AAFB6C07853}" dt="2023-12-16T16:31:04.088" v="47"/>
          <ac:grpSpMkLst>
            <pc:docMk/>
            <pc:sldMk cId="4198721930" sldId="267"/>
            <ac:grpSpMk id="44" creationId="{68D54465-2A23-D447-A2EA-34CC39F32683}"/>
          </ac:grpSpMkLst>
        </pc:grpChg>
        <pc:grpChg chg="del mod">
          <ac:chgData name="Sébastien Caron" userId="9aaad4c9-b8c9-4d3a-95f5-c1f87c732b34" providerId="ADAL" clId="{328AF71C-37AB-FD40-843F-3AAFB6C07853}" dt="2023-12-16T16:31:04.088" v="47"/>
          <ac:grpSpMkLst>
            <pc:docMk/>
            <pc:sldMk cId="4198721930" sldId="267"/>
            <ac:grpSpMk id="46" creationId="{F7C5B9F8-DF74-1547-B23B-828A67D030CF}"/>
          </ac:grpSpMkLst>
        </pc:grpChg>
        <pc:grpChg chg="del mod">
          <ac:chgData name="Sébastien Caron" userId="9aaad4c9-b8c9-4d3a-95f5-c1f87c732b34" providerId="ADAL" clId="{328AF71C-37AB-FD40-843F-3AAFB6C07853}" dt="2023-12-16T16:31:04.088" v="47"/>
          <ac:grpSpMkLst>
            <pc:docMk/>
            <pc:sldMk cId="4198721930" sldId="267"/>
            <ac:grpSpMk id="51" creationId="{179A419B-9D0F-014F-9900-4CA8426FF9C7}"/>
          </ac:grpSpMkLst>
        </pc:grpChg>
        <pc:grpChg chg="del mod">
          <ac:chgData name="Sébastien Caron" userId="9aaad4c9-b8c9-4d3a-95f5-c1f87c732b34" providerId="ADAL" clId="{328AF71C-37AB-FD40-843F-3AAFB6C07853}" dt="2023-12-16T16:31:09.621" v="49"/>
          <ac:grpSpMkLst>
            <pc:docMk/>
            <pc:sldMk cId="4198721930" sldId="267"/>
            <ac:grpSpMk id="53" creationId="{CEE8D4B3-6F01-6A49-AA05-8C8151555420}"/>
          </ac:grpSpMkLst>
        </pc:grpChg>
        <pc:grpChg chg="del mod">
          <ac:chgData name="Sébastien Caron" userId="9aaad4c9-b8c9-4d3a-95f5-c1f87c732b34" providerId="ADAL" clId="{328AF71C-37AB-FD40-843F-3AAFB6C07853}" dt="2023-12-16T16:31:11.489" v="51"/>
          <ac:grpSpMkLst>
            <pc:docMk/>
            <pc:sldMk cId="4198721930" sldId="267"/>
            <ac:grpSpMk id="55" creationId="{6CB9B3AE-E0F1-C94D-B473-D8ED0D271439}"/>
          </ac:grpSpMkLst>
        </pc:grpChg>
        <pc:grpChg chg="del mod">
          <ac:chgData name="Sébastien Caron" userId="9aaad4c9-b8c9-4d3a-95f5-c1f87c732b34" providerId="ADAL" clId="{328AF71C-37AB-FD40-843F-3AAFB6C07853}" dt="2023-12-16T16:31:22.380" v="53"/>
          <ac:grpSpMkLst>
            <pc:docMk/>
            <pc:sldMk cId="4198721930" sldId="267"/>
            <ac:grpSpMk id="57" creationId="{3CAE6CBB-C892-9443-9838-860A998A8E22}"/>
          </ac:grpSpMkLst>
        </pc:grpChg>
        <pc:grpChg chg="add del mod">
          <ac:chgData name="Sébastien Caron" userId="9aaad4c9-b8c9-4d3a-95f5-c1f87c732b34" providerId="ADAL" clId="{328AF71C-37AB-FD40-843F-3AAFB6C07853}" dt="2023-12-16T16:31:35.888" v="59"/>
          <ac:grpSpMkLst>
            <pc:docMk/>
            <pc:sldMk cId="4198721930" sldId="267"/>
            <ac:grpSpMk id="59" creationId="{26F40D66-52DC-D841-9293-7887275D1853}"/>
          </ac:grpSpMkLst>
        </pc:grpChg>
        <pc:grpChg chg="mod">
          <ac:chgData name="Sébastien Caron" userId="9aaad4c9-b8c9-4d3a-95f5-c1f87c732b34" providerId="ADAL" clId="{328AF71C-37AB-FD40-843F-3AAFB6C07853}" dt="2023-12-16T16:31:26.107" v="57"/>
          <ac:grpSpMkLst>
            <pc:docMk/>
            <pc:sldMk cId="4198721930" sldId="267"/>
            <ac:grpSpMk id="61" creationId="{5AD64927-F679-F84B-B5A9-3F321D7ED043}"/>
          </ac:grpSpMkLst>
        </pc:grpChg>
        <pc:grpChg chg="del mod">
          <ac:chgData name="Sébastien Caron" userId="9aaad4c9-b8c9-4d3a-95f5-c1f87c732b34" providerId="ADAL" clId="{328AF71C-37AB-FD40-843F-3AAFB6C07853}" dt="2023-12-16T16:31:42.204" v="61"/>
          <ac:grpSpMkLst>
            <pc:docMk/>
            <pc:sldMk cId="4198721930" sldId="267"/>
            <ac:grpSpMk id="63" creationId="{8C58C08C-CE48-3C46-A72D-AE18BE6A33A0}"/>
          </ac:grpSpMkLst>
        </pc:grpChg>
        <pc:grpChg chg="del mod">
          <ac:chgData name="Sébastien Caron" userId="9aaad4c9-b8c9-4d3a-95f5-c1f87c732b34" providerId="ADAL" clId="{328AF71C-37AB-FD40-843F-3AAFB6C07853}" dt="2023-12-16T16:31:46.934" v="63"/>
          <ac:grpSpMkLst>
            <pc:docMk/>
            <pc:sldMk cId="4198721930" sldId="267"/>
            <ac:grpSpMk id="65" creationId="{0FF4FA35-AA26-DE43-80E7-253EC2F50117}"/>
          </ac:grpSpMkLst>
        </pc:grpChg>
        <pc:grpChg chg="del mod">
          <ac:chgData name="Sébastien Caron" userId="9aaad4c9-b8c9-4d3a-95f5-c1f87c732b34" providerId="ADAL" clId="{328AF71C-37AB-FD40-843F-3AAFB6C07853}" dt="2023-12-16T16:32:07.599" v="69"/>
          <ac:grpSpMkLst>
            <pc:docMk/>
            <pc:sldMk cId="4198721930" sldId="267"/>
            <ac:grpSpMk id="67" creationId="{3358B639-E66D-D54A-A0EB-43A6FD15D250}"/>
          </ac:grpSpMkLst>
        </pc:grpChg>
        <pc:grpChg chg="del mod">
          <ac:chgData name="Sébastien Caron" userId="9aaad4c9-b8c9-4d3a-95f5-c1f87c732b34" providerId="ADAL" clId="{328AF71C-37AB-FD40-843F-3AAFB6C07853}" dt="2023-12-16T16:32:09.978" v="71"/>
          <ac:grpSpMkLst>
            <pc:docMk/>
            <pc:sldMk cId="4198721930" sldId="267"/>
            <ac:grpSpMk id="73" creationId="{DA180793-D602-8F41-A07B-F0842D1C5A9D}"/>
          </ac:grpSpMkLst>
        </pc:grpChg>
        <pc:grpChg chg="del mod">
          <ac:chgData name="Sébastien Caron" userId="9aaad4c9-b8c9-4d3a-95f5-c1f87c732b34" providerId="ADAL" clId="{328AF71C-37AB-FD40-843F-3AAFB6C07853}" dt="2023-12-16T16:32:15.161" v="77"/>
          <ac:grpSpMkLst>
            <pc:docMk/>
            <pc:sldMk cId="4198721930" sldId="267"/>
            <ac:grpSpMk id="75" creationId="{7997AFDE-3B20-CA4A-ACFA-D1CDDE38D5DA}"/>
          </ac:grpSpMkLst>
        </pc:grpChg>
        <pc:grpChg chg="del mod">
          <ac:chgData name="Sébastien Caron" userId="9aaad4c9-b8c9-4d3a-95f5-c1f87c732b34" providerId="ADAL" clId="{328AF71C-37AB-FD40-843F-3AAFB6C07853}" dt="2023-12-16T16:32:15.161" v="77"/>
          <ac:grpSpMkLst>
            <pc:docMk/>
            <pc:sldMk cId="4198721930" sldId="267"/>
            <ac:grpSpMk id="79" creationId="{B60C2102-5359-6B43-A817-2B92B6A1B94C}"/>
          </ac:grpSpMkLst>
        </pc:grpChg>
        <pc:grpChg chg="del mod">
          <ac:chgData name="Sébastien Caron" userId="9aaad4c9-b8c9-4d3a-95f5-c1f87c732b34" providerId="ADAL" clId="{328AF71C-37AB-FD40-843F-3AAFB6C07853}" dt="2023-12-16T16:33:09.680" v="94"/>
          <ac:grpSpMkLst>
            <pc:docMk/>
            <pc:sldMk cId="4198721930" sldId="267"/>
            <ac:grpSpMk id="81" creationId="{1452E254-D558-8548-8573-73532163B372}"/>
          </ac:grpSpMkLst>
        </pc:grpChg>
        <pc:grpChg chg="del mod">
          <ac:chgData name="Sébastien Caron" userId="9aaad4c9-b8c9-4d3a-95f5-c1f87c732b34" providerId="ADAL" clId="{328AF71C-37AB-FD40-843F-3AAFB6C07853}" dt="2023-12-16T16:33:09.680" v="94"/>
          <ac:grpSpMkLst>
            <pc:docMk/>
            <pc:sldMk cId="4198721930" sldId="267"/>
            <ac:grpSpMk id="89" creationId="{92F00A51-EA0C-FA42-9C15-A99E41EFCBD3}"/>
          </ac:grpSpMkLst>
        </pc:grpChg>
        <pc:grpChg chg="del mod">
          <ac:chgData name="Sébastien Caron" userId="9aaad4c9-b8c9-4d3a-95f5-c1f87c732b34" providerId="ADAL" clId="{328AF71C-37AB-FD40-843F-3AAFB6C07853}" dt="2023-12-16T16:33:09.680" v="94"/>
          <ac:grpSpMkLst>
            <pc:docMk/>
            <pc:sldMk cId="4198721930" sldId="267"/>
            <ac:grpSpMk id="95" creationId="{DE27902D-F781-404F-BFDC-C1FBDEECF938}"/>
          </ac:grpSpMkLst>
        </pc:grpChg>
        <pc:grpChg chg="del mod">
          <ac:chgData name="Sébastien Caron" userId="9aaad4c9-b8c9-4d3a-95f5-c1f87c732b34" providerId="ADAL" clId="{328AF71C-37AB-FD40-843F-3AAFB6C07853}" dt="2023-12-16T16:33:09.680" v="94"/>
          <ac:grpSpMkLst>
            <pc:docMk/>
            <pc:sldMk cId="4198721930" sldId="267"/>
            <ac:grpSpMk id="96" creationId="{678A2C6B-49BC-264C-8051-081C2DDCC6DE}"/>
          </ac:grpSpMkLst>
        </pc:grpChg>
        <pc:grpChg chg="del mod">
          <ac:chgData name="Sébastien Caron" userId="9aaad4c9-b8c9-4d3a-95f5-c1f87c732b34" providerId="ADAL" clId="{328AF71C-37AB-FD40-843F-3AAFB6C07853}" dt="2023-12-16T16:33:11.728" v="96"/>
          <ac:grpSpMkLst>
            <pc:docMk/>
            <pc:sldMk cId="4198721930" sldId="267"/>
            <ac:grpSpMk id="99" creationId="{656C9B70-236E-8F4A-9C97-4C9EA43F1E43}"/>
          </ac:grpSpMkLst>
        </pc:grpChg>
        <pc:grpChg chg="del mod">
          <ac:chgData name="Sébastien Caron" userId="9aaad4c9-b8c9-4d3a-95f5-c1f87c732b34" providerId="ADAL" clId="{328AF71C-37AB-FD40-843F-3AAFB6C07853}" dt="2023-12-16T16:33:23.441" v="104"/>
          <ac:grpSpMkLst>
            <pc:docMk/>
            <pc:sldMk cId="4198721930" sldId="267"/>
            <ac:grpSpMk id="101" creationId="{87A8679F-B8B0-724B-AC98-9D5CC9D1DB4A}"/>
          </ac:grpSpMkLst>
        </pc:grpChg>
        <pc:grpChg chg="del mod">
          <ac:chgData name="Sébastien Caron" userId="9aaad4c9-b8c9-4d3a-95f5-c1f87c732b34" providerId="ADAL" clId="{328AF71C-37AB-FD40-843F-3AAFB6C07853}" dt="2023-12-16T16:34:28.160" v="158"/>
          <ac:grpSpMkLst>
            <pc:docMk/>
            <pc:sldMk cId="4198721930" sldId="267"/>
            <ac:grpSpMk id="107" creationId="{A0C4945E-BD20-0C46-8C2F-3682429D950B}"/>
          </ac:grpSpMkLst>
        </pc:grpChg>
        <pc:grpChg chg="mod">
          <ac:chgData name="Sébastien Caron" userId="9aaad4c9-b8c9-4d3a-95f5-c1f87c732b34" providerId="ADAL" clId="{328AF71C-37AB-FD40-843F-3AAFB6C07853}" dt="2023-12-16T16:34:28.177" v="171"/>
          <ac:grpSpMkLst>
            <pc:docMk/>
            <pc:sldMk cId="4198721930" sldId="267"/>
            <ac:grpSpMk id="109" creationId="{E000B316-87ED-E849-8D3A-55962ADF26F4}"/>
          </ac:grpSpMkLst>
        </pc:grpChg>
        <pc:inkChg chg="add del mod">
          <ac:chgData name="Sébastien Caron" userId="9aaad4c9-b8c9-4d3a-95f5-c1f87c732b34" providerId="ADAL" clId="{328AF71C-37AB-FD40-843F-3AAFB6C07853}" dt="2023-12-16T16:34:28.156" v="157"/>
          <ac:inkMkLst>
            <pc:docMk/>
            <pc:sldMk cId="4198721930" sldId="267"/>
            <ac:inkMk id="4" creationId="{FCA7C9B4-3344-D84A-98A8-63551FC47446}"/>
          </ac:inkMkLst>
        </pc:inkChg>
        <pc:inkChg chg="add del mod">
          <ac:chgData name="Sébastien Caron" userId="9aaad4c9-b8c9-4d3a-95f5-c1f87c732b34" providerId="ADAL" clId="{328AF71C-37AB-FD40-843F-3AAFB6C07853}" dt="2023-12-16T16:34:28.140" v="148"/>
          <ac:inkMkLst>
            <pc:docMk/>
            <pc:sldMk cId="4198721930" sldId="267"/>
            <ac:inkMk id="5" creationId="{492DE789-3F91-6F48-A045-018725A5A260}"/>
          </ac:inkMkLst>
        </pc:inkChg>
        <pc:inkChg chg="add del">
          <ac:chgData name="Sébastien Caron" userId="9aaad4c9-b8c9-4d3a-95f5-c1f87c732b34" providerId="ADAL" clId="{328AF71C-37AB-FD40-843F-3AAFB6C07853}" dt="2023-12-16T16:29:59.773" v="4" actId="9405"/>
          <ac:inkMkLst>
            <pc:docMk/>
            <pc:sldMk cId="4198721930" sldId="267"/>
            <ac:inkMk id="7" creationId="{D8C708B3-3B26-7945-9B8F-555C960DEE82}"/>
          </ac:inkMkLst>
        </pc:inkChg>
        <pc:inkChg chg="add del mod">
          <ac:chgData name="Sébastien Caron" userId="9aaad4c9-b8c9-4d3a-95f5-c1f87c732b34" providerId="ADAL" clId="{328AF71C-37AB-FD40-843F-3AAFB6C07853}" dt="2023-12-16T16:34:28.138" v="146"/>
          <ac:inkMkLst>
            <pc:docMk/>
            <pc:sldMk cId="4198721930" sldId="267"/>
            <ac:inkMk id="8" creationId="{0639AC89-92BE-1749-B962-60F41654602A}"/>
          </ac:inkMkLst>
        </pc:inkChg>
        <pc:inkChg chg="add del mod">
          <ac:chgData name="Sébastien Caron" userId="9aaad4c9-b8c9-4d3a-95f5-c1f87c732b34" providerId="ADAL" clId="{328AF71C-37AB-FD40-843F-3AAFB6C07853}" dt="2023-12-16T16:34:28.080" v="113"/>
          <ac:inkMkLst>
            <pc:docMk/>
            <pc:sldMk cId="4198721930" sldId="267"/>
            <ac:inkMk id="10" creationId="{0CF807FD-9170-514C-8A6C-F29756F5FD64}"/>
          </ac:inkMkLst>
        </pc:inkChg>
        <pc:inkChg chg="add del mod">
          <ac:chgData name="Sébastien Caron" userId="9aaad4c9-b8c9-4d3a-95f5-c1f87c732b34" providerId="ADAL" clId="{328AF71C-37AB-FD40-843F-3AAFB6C07853}" dt="2023-12-16T16:34:28.137" v="145"/>
          <ac:inkMkLst>
            <pc:docMk/>
            <pc:sldMk cId="4198721930" sldId="267"/>
            <ac:inkMk id="12" creationId="{BC5D8EB7-597C-A447-A7E6-D15F93569D8B}"/>
          </ac:inkMkLst>
        </pc:inkChg>
        <pc:inkChg chg="add del mod">
          <ac:chgData name="Sébastien Caron" userId="9aaad4c9-b8c9-4d3a-95f5-c1f87c732b34" providerId="ADAL" clId="{328AF71C-37AB-FD40-843F-3AAFB6C07853}" dt="2023-12-16T16:34:28.115" v="134"/>
          <ac:inkMkLst>
            <pc:docMk/>
            <pc:sldMk cId="4198721930" sldId="267"/>
            <ac:inkMk id="14" creationId="{4A3184A0-D151-7541-836E-95D365D6C8B0}"/>
          </ac:inkMkLst>
        </pc:inkChg>
        <pc:inkChg chg="add del mod">
          <ac:chgData name="Sébastien Caron" userId="9aaad4c9-b8c9-4d3a-95f5-c1f87c732b34" providerId="ADAL" clId="{328AF71C-37AB-FD40-843F-3AAFB6C07853}" dt="2023-12-16T16:34:28.168" v="161"/>
          <ac:inkMkLst>
            <pc:docMk/>
            <pc:sldMk cId="4198721930" sldId="267"/>
            <ac:inkMk id="15" creationId="{2507C568-C1BF-1349-8429-3D01715B95AE}"/>
          </ac:inkMkLst>
        </pc:inkChg>
        <pc:inkChg chg="add del mod">
          <ac:chgData name="Sébastien Caron" userId="9aaad4c9-b8c9-4d3a-95f5-c1f87c732b34" providerId="ADAL" clId="{328AF71C-37AB-FD40-843F-3AAFB6C07853}" dt="2023-12-16T16:34:28.170" v="163"/>
          <ac:inkMkLst>
            <pc:docMk/>
            <pc:sldMk cId="4198721930" sldId="267"/>
            <ac:inkMk id="16" creationId="{31C99DE3-9AC4-B64F-9957-67C50B278576}"/>
          </ac:inkMkLst>
        </pc:inkChg>
        <pc:inkChg chg="add del mod">
          <ac:chgData name="Sébastien Caron" userId="9aaad4c9-b8c9-4d3a-95f5-c1f87c732b34" providerId="ADAL" clId="{328AF71C-37AB-FD40-843F-3AAFB6C07853}" dt="2023-12-16T16:34:28.136" v="144"/>
          <ac:inkMkLst>
            <pc:docMk/>
            <pc:sldMk cId="4198721930" sldId="267"/>
            <ac:inkMk id="18" creationId="{8BCFFA93-05BC-474A-B29C-3BA6C1187DF3}"/>
          </ac:inkMkLst>
        </pc:inkChg>
        <pc:inkChg chg="add del mod">
          <ac:chgData name="Sébastien Caron" userId="9aaad4c9-b8c9-4d3a-95f5-c1f87c732b34" providerId="ADAL" clId="{328AF71C-37AB-FD40-843F-3AAFB6C07853}" dt="2023-12-16T16:34:28.084" v="115"/>
          <ac:inkMkLst>
            <pc:docMk/>
            <pc:sldMk cId="4198721930" sldId="267"/>
            <ac:inkMk id="21" creationId="{40775E96-F6CF-914F-93A2-7E8F9DDEDCE7}"/>
          </ac:inkMkLst>
        </pc:inkChg>
        <pc:inkChg chg="add del mod">
          <ac:chgData name="Sébastien Caron" userId="9aaad4c9-b8c9-4d3a-95f5-c1f87c732b34" providerId="ADAL" clId="{328AF71C-37AB-FD40-843F-3AAFB6C07853}" dt="2023-12-16T16:34:28.135" v="143"/>
          <ac:inkMkLst>
            <pc:docMk/>
            <pc:sldMk cId="4198721930" sldId="267"/>
            <ac:inkMk id="23" creationId="{AC012427-B77A-AC40-8C20-96B8120F3B38}"/>
          </ac:inkMkLst>
        </pc:inkChg>
        <pc:inkChg chg="add del mod">
          <ac:chgData name="Sébastien Caron" userId="9aaad4c9-b8c9-4d3a-95f5-c1f87c732b34" providerId="ADAL" clId="{328AF71C-37AB-FD40-843F-3AAFB6C07853}" dt="2023-12-16T16:34:28.139" v="147"/>
          <ac:inkMkLst>
            <pc:docMk/>
            <pc:sldMk cId="4198721930" sldId="267"/>
            <ac:inkMk id="24" creationId="{0CC07A02-3112-2340-BE87-2AA75778D21A}"/>
          </ac:inkMkLst>
        </pc:inkChg>
        <pc:inkChg chg="add del mod">
          <ac:chgData name="Sébastien Caron" userId="9aaad4c9-b8c9-4d3a-95f5-c1f87c732b34" providerId="ADAL" clId="{328AF71C-37AB-FD40-843F-3AAFB6C07853}" dt="2023-12-16T16:34:28.099" v="121"/>
          <ac:inkMkLst>
            <pc:docMk/>
            <pc:sldMk cId="4198721930" sldId="267"/>
            <ac:inkMk id="25" creationId="{CC85934C-B594-F444-80F4-6E003A18307C}"/>
          </ac:inkMkLst>
        </pc:inkChg>
        <pc:inkChg chg="add del mod">
          <ac:chgData name="Sébastien Caron" userId="9aaad4c9-b8c9-4d3a-95f5-c1f87c732b34" providerId="ADAL" clId="{328AF71C-37AB-FD40-843F-3AAFB6C07853}" dt="2023-12-16T16:34:28.109" v="129"/>
          <ac:inkMkLst>
            <pc:docMk/>
            <pc:sldMk cId="4198721930" sldId="267"/>
            <ac:inkMk id="27" creationId="{29B19348-FEE8-614F-AC8F-DFD623BDE5FE}"/>
          </ac:inkMkLst>
        </pc:inkChg>
        <pc:inkChg chg="add del mod">
          <ac:chgData name="Sébastien Caron" userId="9aaad4c9-b8c9-4d3a-95f5-c1f87c732b34" providerId="ADAL" clId="{328AF71C-37AB-FD40-843F-3AAFB6C07853}" dt="2023-12-16T16:34:28.085" v="116"/>
          <ac:inkMkLst>
            <pc:docMk/>
            <pc:sldMk cId="4198721930" sldId="267"/>
            <ac:inkMk id="28" creationId="{CF9FBA65-9082-504F-A3D9-DCF1927FFD7B}"/>
          </ac:inkMkLst>
        </pc:inkChg>
        <pc:inkChg chg="add del mod">
          <ac:chgData name="Sébastien Caron" userId="9aaad4c9-b8c9-4d3a-95f5-c1f87c732b34" providerId="ADAL" clId="{328AF71C-37AB-FD40-843F-3AAFB6C07853}" dt="2023-12-16T16:34:28.148" v="153"/>
          <ac:inkMkLst>
            <pc:docMk/>
            <pc:sldMk cId="4198721930" sldId="267"/>
            <ac:inkMk id="29" creationId="{55EA872D-CD1C-3940-8544-BB72472B46B1}"/>
          </ac:inkMkLst>
        </pc:inkChg>
        <pc:inkChg chg="add del mod">
          <ac:chgData name="Sébastien Caron" userId="9aaad4c9-b8c9-4d3a-95f5-c1f87c732b34" providerId="ADAL" clId="{328AF71C-37AB-FD40-843F-3AAFB6C07853}" dt="2023-12-16T16:34:28.175" v="169"/>
          <ac:inkMkLst>
            <pc:docMk/>
            <pc:sldMk cId="4198721930" sldId="267"/>
            <ac:inkMk id="30" creationId="{60328029-5E3E-8A44-BF7B-E0220CE61971}"/>
          </ac:inkMkLst>
        </pc:inkChg>
        <pc:inkChg chg="add del mod">
          <ac:chgData name="Sébastien Caron" userId="9aaad4c9-b8c9-4d3a-95f5-c1f87c732b34" providerId="ADAL" clId="{328AF71C-37AB-FD40-843F-3AAFB6C07853}" dt="2023-12-16T16:34:28.172" v="166"/>
          <ac:inkMkLst>
            <pc:docMk/>
            <pc:sldMk cId="4198721930" sldId="267"/>
            <ac:inkMk id="31" creationId="{7256AD86-86E9-A346-9615-22F7A81F8A1A}"/>
          </ac:inkMkLst>
        </pc:inkChg>
        <pc:inkChg chg="add del mod">
          <ac:chgData name="Sébastien Caron" userId="9aaad4c9-b8c9-4d3a-95f5-c1f87c732b34" providerId="ADAL" clId="{328AF71C-37AB-FD40-843F-3AAFB6C07853}" dt="2023-12-16T16:34:28.108" v="128"/>
          <ac:inkMkLst>
            <pc:docMk/>
            <pc:sldMk cId="4198721930" sldId="267"/>
            <ac:inkMk id="32" creationId="{A1CFBB82-537E-9C4E-B4B1-F2B32E3D90B4}"/>
          </ac:inkMkLst>
        </pc:inkChg>
        <pc:inkChg chg="add mod">
          <ac:chgData name="Sébastien Caron" userId="9aaad4c9-b8c9-4d3a-95f5-c1f87c732b34" providerId="ADAL" clId="{328AF71C-37AB-FD40-843F-3AAFB6C07853}" dt="2023-12-16T16:34:28.177" v="171"/>
          <ac:inkMkLst>
            <pc:docMk/>
            <pc:sldMk cId="4198721930" sldId="267"/>
            <ac:inkMk id="34" creationId="{74042456-720B-5341-9D1B-43413A94BA83}"/>
          </ac:inkMkLst>
        </pc:inkChg>
        <pc:inkChg chg="add del mod">
          <ac:chgData name="Sébastien Caron" userId="9aaad4c9-b8c9-4d3a-95f5-c1f87c732b34" providerId="ADAL" clId="{328AF71C-37AB-FD40-843F-3AAFB6C07853}" dt="2023-12-16T16:34:28.088" v="117"/>
          <ac:inkMkLst>
            <pc:docMk/>
            <pc:sldMk cId="4198721930" sldId="267"/>
            <ac:inkMk id="35" creationId="{F6DAB3C2-904F-E24F-8747-93AF6B334BB7}"/>
          </ac:inkMkLst>
        </pc:inkChg>
        <pc:inkChg chg="add del mod">
          <ac:chgData name="Sébastien Caron" userId="9aaad4c9-b8c9-4d3a-95f5-c1f87c732b34" providerId="ADAL" clId="{328AF71C-37AB-FD40-843F-3AAFB6C07853}" dt="2023-12-16T16:34:28.167" v="160"/>
          <ac:inkMkLst>
            <pc:docMk/>
            <pc:sldMk cId="4198721930" sldId="267"/>
            <ac:inkMk id="37" creationId="{5215EC50-8EE6-1344-AD7B-62FF23D1646E}"/>
          </ac:inkMkLst>
        </pc:inkChg>
        <pc:inkChg chg="add del mod">
          <ac:chgData name="Sébastien Caron" userId="9aaad4c9-b8c9-4d3a-95f5-c1f87c732b34" providerId="ADAL" clId="{328AF71C-37AB-FD40-843F-3AAFB6C07853}" dt="2023-12-16T16:34:28.156" v="156"/>
          <ac:inkMkLst>
            <pc:docMk/>
            <pc:sldMk cId="4198721930" sldId="267"/>
            <ac:inkMk id="38" creationId="{3D1B7074-FF46-7E4B-A8FC-3791AEB17604}"/>
          </ac:inkMkLst>
        </pc:inkChg>
        <pc:inkChg chg="add del mod">
          <ac:chgData name="Sébastien Caron" userId="9aaad4c9-b8c9-4d3a-95f5-c1f87c732b34" providerId="ADAL" clId="{328AF71C-37AB-FD40-843F-3AAFB6C07853}" dt="2023-12-16T16:34:28.171" v="165"/>
          <ac:inkMkLst>
            <pc:docMk/>
            <pc:sldMk cId="4198721930" sldId="267"/>
            <ac:inkMk id="39" creationId="{47468E05-821D-AC40-8096-3EAD5F037EFD}"/>
          </ac:inkMkLst>
        </pc:inkChg>
        <pc:inkChg chg="add del mod">
          <ac:chgData name="Sébastien Caron" userId="9aaad4c9-b8c9-4d3a-95f5-c1f87c732b34" providerId="ADAL" clId="{328AF71C-37AB-FD40-843F-3AAFB6C07853}" dt="2023-12-16T16:34:28.075" v="109"/>
          <ac:inkMkLst>
            <pc:docMk/>
            <pc:sldMk cId="4198721930" sldId="267"/>
            <ac:inkMk id="40" creationId="{A2C5C004-438D-C043-8D1E-86983AB82C96}"/>
          </ac:inkMkLst>
        </pc:inkChg>
        <pc:inkChg chg="add del mod">
          <ac:chgData name="Sébastien Caron" userId="9aaad4c9-b8c9-4d3a-95f5-c1f87c732b34" providerId="ADAL" clId="{328AF71C-37AB-FD40-843F-3AAFB6C07853}" dt="2023-12-16T16:34:28.113" v="133"/>
          <ac:inkMkLst>
            <pc:docMk/>
            <pc:sldMk cId="4198721930" sldId="267"/>
            <ac:inkMk id="41" creationId="{5400C41B-0DE7-3345-92F0-532B254F0F17}"/>
          </ac:inkMkLst>
        </pc:inkChg>
        <pc:inkChg chg="add del mod">
          <ac:chgData name="Sébastien Caron" userId="9aaad4c9-b8c9-4d3a-95f5-c1f87c732b34" providerId="ADAL" clId="{328AF71C-37AB-FD40-843F-3AAFB6C07853}" dt="2023-12-16T16:34:28.116" v="135"/>
          <ac:inkMkLst>
            <pc:docMk/>
            <pc:sldMk cId="4198721930" sldId="267"/>
            <ac:inkMk id="42" creationId="{1D584E43-FFCA-4D46-9ECC-0227FD0518FF}"/>
          </ac:inkMkLst>
        </pc:inkChg>
        <pc:inkChg chg="add del mod">
          <ac:chgData name="Sébastien Caron" userId="9aaad4c9-b8c9-4d3a-95f5-c1f87c732b34" providerId="ADAL" clId="{328AF71C-37AB-FD40-843F-3AAFB6C07853}" dt="2023-12-16T16:34:28.141" v="149"/>
          <ac:inkMkLst>
            <pc:docMk/>
            <pc:sldMk cId="4198721930" sldId="267"/>
            <ac:inkMk id="45" creationId="{D7B33CD4-F4F8-3149-A06D-4DE4CDFEC33A}"/>
          </ac:inkMkLst>
        </pc:inkChg>
        <pc:inkChg chg="add del mod">
          <ac:chgData name="Sébastien Caron" userId="9aaad4c9-b8c9-4d3a-95f5-c1f87c732b34" providerId="ADAL" clId="{328AF71C-37AB-FD40-843F-3AAFB6C07853}" dt="2023-12-16T16:34:28.176" v="170"/>
          <ac:inkMkLst>
            <pc:docMk/>
            <pc:sldMk cId="4198721930" sldId="267"/>
            <ac:inkMk id="47" creationId="{6EA202A0-ED0B-C747-B526-49C0611C9F1F}"/>
          </ac:inkMkLst>
        </pc:inkChg>
        <pc:inkChg chg="add del mod">
          <ac:chgData name="Sébastien Caron" userId="9aaad4c9-b8c9-4d3a-95f5-c1f87c732b34" providerId="ADAL" clId="{328AF71C-37AB-FD40-843F-3AAFB6C07853}" dt="2023-12-16T16:34:28.177" v="171"/>
          <ac:inkMkLst>
            <pc:docMk/>
            <pc:sldMk cId="4198721930" sldId="267"/>
            <ac:inkMk id="48" creationId="{AC4C3289-3BE9-B543-8BE2-175F6E363D4D}"/>
          </ac:inkMkLst>
        </pc:inkChg>
        <pc:inkChg chg="add del mod">
          <ac:chgData name="Sébastien Caron" userId="9aaad4c9-b8c9-4d3a-95f5-c1f87c732b34" providerId="ADAL" clId="{328AF71C-37AB-FD40-843F-3AAFB6C07853}" dt="2023-12-16T16:34:28.101" v="123"/>
          <ac:inkMkLst>
            <pc:docMk/>
            <pc:sldMk cId="4198721930" sldId="267"/>
            <ac:inkMk id="49" creationId="{5C174E41-7C0E-AB4E-9BBE-FE2481219C22}"/>
          </ac:inkMkLst>
        </pc:inkChg>
        <pc:inkChg chg="add del mod">
          <ac:chgData name="Sébastien Caron" userId="9aaad4c9-b8c9-4d3a-95f5-c1f87c732b34" providerId="ADAL" clId="{328AF71C-37AB-FD40-843F-3AAFB6C07853}" dt="2023-12-16T16:34:28.143" v="151"/>
          <ac:inkMkLst>
            <pc:docMk/>
            <pc:sldMk cId="4198721930" sldId="267"/>
            <ac:inkMk id="50" creationId="{A8A199F5-4A61-D94A-92F1-801DFA74086F}"/>
          </ac:inkMkLst>
        </pc:inkChg>
        <pc:inkChg chg="add del mod">
          <ac:chgData name="Sébastien Caron" userId="9aaad4c9-b8c9-4d3a-95f5-c1f87c732b34" providerId="ADAL" clId="{328AF71C-37AB-FD40-843F-3AAFB6C07853}" dt="2023-12-16T16:34:28.126" v="139"/>
          <ac:inkMkLst>
            <pc:docMk/>
            <pc:sldMk cId="4198721930" sldId="267"/>
            <ac:inkMk id="52" creationId="{B5611B07-D966-C949-AA3B-DF9C168FEA57}"/>
          </ac:inkMkLst>
        </pc:inkChg>
        <pc:inkChg chg="add del mod">
          <ac:chgData name="Sébastien Caron" userId="9aaad4c9-b8c9-4d3a-95f5-c1f87c732b34" providerId="ADAL" clId="{328AF71C-37AB-FD40-843F-3AAFB6C07853}" dt="2023-12-16T16:34:28.071" v="106"/>
          <ac:inkMkLst>
            <pc:docMk/>
            <pc:sldMk cId="4198721930" sldId="267"/>
            <ac:inkMk id="54" creationId="{F1083FD4-905D-2543-A82E-18E2F8346F7D}"/>
          </ac:inkMkLst>
        </pc:inkChg>
        <pc:inkChg chg="add del mod">
          <ac:chgData name="Sébastien Caron" userId="9aaad4c9-b8c9-4d3a-95f5-c1f87c732b34" providerId="ADAL" clId="{328AF71C-37AB-FD40-843F-3AAFB6C07853}" dt="2023-12-16T16:34:28.098" v="120"/>
          <ac:inkMkLst>
            <pc:docMk/>
            <pc:sldMk cId="4198721930" sldId="267"/>
            <ac:inkMk id="56" creationId="{304B88B6-7310-A945-8888-18C25660BACD}"/>
          </ac:inkMkLst>
        </pc:inkChg>
        <pc:inkChg chg="add del mod">
          <ac:chgData name="Sébastien Caron" userId="9aaad4c9-b8c9-4d3a-95f5-c1f87c732b34" providerId="ADAL" clId="{328AF71C-37AB-FD40-843F-3AAFB6C07853}" dt="2023-12-16T16:34:28.116" v="136"/>
          <ac:inkMkLst>
            <pc:docMk/>
            <pc:sldMk cId="4198721930" sldId="267"/>
            <ac:inkMk id="58" creationId="{2688C37D-6854-6E4D-B1F4-464868B5E636}"/>
          </ac:inkMkLst>
        </pc:inkChg>
        <pc:inkChg chg="add del mod">
          <ac:chgData name="Sébastien Caron" userId="9aaad4c9-b8c9-4d3a-95f5-c1f87c732b34" providerId="ADAL" clId="{328AF71C-37AB-FD40-843F-3AAFB6C07853}" dt="2023-12-16T16:31:26.107" v="57"/>
          <ac:inkMkLst>
            <pc:docMk/>
            <pc:sldMk cId="4198721930" sldId="267"/>
            <ac:inkMk id="60" creationId="{3C54FA9A-95DB-C645-94F7-57EBF5B36CF5}"/>
          </ac:inkMkLst>
        </pc:inkChg>
        <pc:inkChg chg="add del mod">
          <ac:chgData name="Sébastien Caron" userId="9aaad4c9-b8c9-4d3a-95f5-c1f87c732b34" providerId="ADAL" clId="{328AF71C-37AB-FD40-843F-3AAFB6C07853}" dt="2023-12-16T16:34:28.068" v="105"/>
          <ac:inkMkLst>
            <pc:docMk/>
            <pc:sldMk cId="4198721930" sldId="267"/>
            <ac:inkMk id="62" creationId="{105DAE90-98DB-3848-BDF2-72CC6F0ECB96}"/>
          </ac:inkMkLst>
        </pc:inkChg>
        <pc:inkChg chg="add del mod">
          <ac:chgData name="Sébastien Caron" userId="9aaad4c9-b8c9-4d3a-95f5-c1f87c732b34" providerId="ADAL" clId="{328AF71C-37AB-FD40-843F-3AAFB6C07853}" dt="2023-12-16T16:34:28.173" v="167"/>
          <ac:inkMkLst>
            <pc:docMk/>
            <pc:sldMk cId="4198721930" sldId="267"/>
            <ac:inkMk id="64" creationId="{CA615DBB-3163-004E-9CA2-382897468868}"/>
          </ac:inkMkLst>
        </pc:inkChg>
        <pc:inkChg chg="add del mod">
          <ac:chgData name="Sébastien Caron" userId="9aaad4c9-b8c9-4d3a-95f5-c1f87c732b34" providerId="ADAL" clId="{328AF71C-37AB-FD40-843F-3AAFB6C07853}" dt="2023-12-16T16:34:28.073" v="107"/>
          <ac:inkMkLst>
            <pc:docMk/>
            <pc:sldMk cId="4198721930" sldId="267"/>
            <ac:inkMk id="66" creationId="{89DBEDFF-663F-C84D-BC23-B9910401C362}"/>
          </ac:inkMkLst>
        </pc:inkChg>
        <pc:inkChg chg="add del mod">
          <ac:chgData name="Sébastien Caron" userId="9aaad4c9-b8c9-4d3a-95f5-c1f87c732b34" providerId="ADAL" clId="{328AF71C-37AB-FD40-843F-3AAFB6C07853}" dt="2023-12-16T16:34:28.121" v="137"/>
          <ac:inkMkLst>
            <pc:docMk/>
            <pc:sldMk cId="4198721930" sldId="267"/>
            <ac:inkMk id="68" creationId="{128B3F0E-820D-BA49-AE76-E46949BA9404}"/>
          </ac:inkMkLst>
        </pc:inkChg>
        <pc:inkChg chg="add del mod">
          <ac:chgData name="Sébastien Caron" userId="9aaad4c9-b8c9-4d3a-95f5-c1f87c732b34" providerId="ADAL" clId="{328AF71C-37AB-FD40-843F-3AAFB6C07853}" dt="2023-12-16T16:34:28.129" v="140"/>
          <ac:inkMkLst>
            <pc:docMk/>
            <pc:sldMk cId="4198721930" sldId="267"/>
            <ac:inkMk id="69" creationId="{2A8030AA-960E-5943-9B5B-0D67B107A2F3}"/>
          </ac:inkMkLst>
        </pc:inkChg>
        <pc:inkChg chg="add del mod">
          <ac:chgData name="Sébastien Caron" userId="9aaad4c9-b8c9-4d3a-95f5-c1f87c732b34" providerId="ADAL" clId="{328AF71C-37AB-FD40-843F-3AAFB6C07853}" dt="2023-12-16T16:34:28.103" v="124"/>
          <ac:inkMkLst>
            <pc:docMk/>
            <pc:sldMk cId="4198721930" sldId="267"/>
            <ac:inkMk id="70" creationId="{4FBCCF6F-D642-5D4C-86BB-34EF1E712751}"/>
          </ac:inkMkLst>
        </pc:inkChg>
        <pc:inkChg chg="add del mod">
          <ac:chgData name="Sébastien Caron" userId="9aaad4c9-b8c9-4d3a-95f5-c1f87c732b34" providerId="ADAL" clId="{328AF71C-37AB-FD40-843F-3AAFB6C07853}" dt="2023-12-16T16:34:28.100" v="122"/>
          <ac:inkMkLst>
            <pc:docMk/>
            <pc:sldMk cId="4198721930" sldId="267"/>
            <ac:inkMk id="71" creationId="{04357D69-7225-CC48-B252-86A7886AAFAF}"/>
          </ac:inkMkLst>
        </pc:inkChg>
        <pc:inkChg chg="add del mod">
          <ac:chgData name="Sébastien Caron" userId="9aaad4c9-b8c9-4d3a-95f5-c1f87c732b34" providerId="ADAL" clId="{328AF71C-37AB-FD40-843F-3AAFB6C07853}" dt="2023-12-16T16:34:28.106" v="127"/>
          <ac:inkMkLst>
            <pc:docMk/>
            <pc:sldMk cId="4198721930" sldId="267"/>
            <ac:inkMk id="72" creationId="{9E5B378C-48A0-354B-8A0A-BFBC4C4BE3B3}"/>
          </ac:inkMkLst>
        </pc:inkChg>
        <pc:inkChg chg="add del mod">
          <ac:chgData name="Sébastien Caron" userId="9aaad4c9-b8c9-4d3a-95f5-c1f87c732b34" providerId="ADAL" clId="{328AF71C-37AB-FD40-843F-3AAFB6C07853}" dt="2023-12-16T16:34:28.147" v="152"/>
          <ac:inkMkLst>
            <pc:docMk/>
            <pc:sldMk cId="4198721930" sldId="267"/>
            <ac:inkMk id="74" creationId="{45B29C2B-E91B-8B49-A737-4F4F5B5E1551}"/>
          </ac:inkMkLst>
        </pc:inkChg>
        <pc:inkChg chg="add del mod">
          <ac:chgData name="Sébastien Caron" userId="9aaad4c9-b8c9-4d3a-95f5-c1f87c732b34" providerId="ADAL" clId="{328AF71C-37AB-FD40-843F-3AAFB6C07853}" dt="2023-12-16T16:34:28.090" v="118"/>
          <ac:inkMkLst>
            <pc:docMk/>
            <pc:sldMk cId="4198721930" sldId="267"/>
            <ac:inkMk id="76" creationId="{7CE69650-00C0-6747-9F2A-9A7D569EDF84}"/>
          </ac:inkMkLst>
        </pc:inkChg>
        <pc:inkChg chg="add del mod">
          <ac:chgData name="Sébastien Caron" userId="9aaad4c9-b8c9-4d3a-95f5-c1f87c732b34" providerId="ADAL" clId="{328AF71C-37AB-FD40-843F-3AAFB6C07853}" dt="2023-12-16T16:34:28.078" v="111"/>
          <ac:inkMkLst>
            <pc:docMk/>
            <pc:sldMk cId="4198721930" sldId="267"/>
            <ac:inkMk id="77" creationId="{2340926C-49F9-7F4F-9E81-3F8C7DBAA1CB}"/>
          </ac:inkMkLst>
        </pc:inkChg>
        <pc:inkChg chg="add mod">
          <ac:chgData name="Sébastien Caron" userId="9aaad4c9-b8c9-4d3a-95f5-c1f87c732b34" providerId="ADAL" clId="{328AF71C-37AB-FD40-843F-3AAFB6C07853}" dt="2023-12-16T16:34:28.177" v="171"/>
          <ac:inkMkLst>
            <pc:docMk/>
            <pc:sldMk cId="4198721930" sldId="267"/>
            <ac:inkMk id="78" creationId="{E14CA52E-617A-C74C-B487-0BFF366FA395}"/>
          </ac:inkMkLst>
        </pc:inkChg>
        <pc:inkChg chg="add del mod">
          <ac:chgData name="Sébastien Caron" userId="9aaad4c9-b8c9-4d3a-95f5-c1f87c732b34" providerId="ADAL" clId="{328AF71C-37AB-FD40-843F-3AAFB6C07853}" dt="2023-12-16T16:34:28.125" v="138"/>
          <ac:inkMkLst>
            <pc:docMk/>
            <pc:sldMk cId="4198721930" sldId="267"/>
            <ac:inkMk id="80" creationId="{359CB14A-402F-E44B-96FC-8B5F0C21BE83}"/>
          </ac:inkMkLst>
        </pc:inkChg>
        <pc:inkChg chg="add del">
          <ac:chgData name="Sébastien Caron" userId="9aaad4c9-b8c9-4d3a-95f5-c1f87c732b34" providerId="ADAL" clId="{328AF71C-37AB-FD40-843F-3AAFB6C07853}" dt="2023-12-16T16:34:28.074" v="108"/>
          <ac:inkMkLst>
            <pc:docMk/>
            <pc:sldMk cId="4198721930" sldId="267"/>
            <ac:inkMk id="82" creationId="{6D81CF52-C128-1A41-B72E-3E7C398D045D}"/>
          </ac:inkMkLst>
        </pc:inkChg>
        <pc:inkChg chg="add del mod">
          <ac:chgData name="Sébastien Caron" userId="9aaad4c9-b8c9-4d3a-95f5-c1f87c732b34" providerId="ADAL" clId="{328AF71C-37AB-FD40-843F-3AAFB6C07853}" dt="2023-12-16T16:34:28.169" v="162"/>
          <ac:inkMkLst>
            <pc:docMk/>
            <pc:sldMk cId="4198721930" sldId="267"/>
            <ac:inkMk id="83" creationId="{24F62DAA-DA3D-2743-85E8-4468DF64B10C}"/>
          </ac:inkMkLst>
        </pc:inkChg>
        <pc:inkChg chg="add del mod">
          <ac:chgData name="Sébastien Caron" userId="9aaad4c9-b8c9-4d3a-95f5-c1f87c732b34" providerId="ADAL" clId="{328AF71C-37AB-FD40-843F-3AAFB6C07853}" dt="2023-12-16T16:34:28.094" v="119"/>
          <ac:inkMkLst>
            <pc:docMk/>
            <pc:sldMk cId="4198721930" sldId="267"/>
            <ac:inkMk id="84" creationId="{1194FBAF-3D7B-934F-AF4B-E2EA86ABFD8A}"/>
          </ac:inkMkLst>
        </pc:inkChg>
        <pc:inkChg chg="add del mod">
          <ac:chgData name="Sébastien Caron" userId="9aaad4c9-b8c9-4d3a-95f5-c1f87c732b34" providerId="ADAL" clId="{328AF71C-37AB-FD40-843F-3AAFB6C07853}" dt="2023-12-16T16:34:28.142" v="150"/>
          <ac:inkMkLst>
            <pc:docMk/>
            <pc:sldMk cId="4198721930" sldId="267"/>
            <ac:inkMk id="85" creationId="{AFCA6EF7-12E1-FA46-A808-3B4F3D137D51}"/>
          </ac:inkMkLst>
        </pc:inkChg>
        <pc:inkChg chg="add del mod">
          <ac:chgData name="Sébastien Caron" userId="9aaad4c9-b8c9-4d3a-95f5-c1f87c732b34" providerId="ADAL" clId="{328AF71C-37AB-FD40-843F-3AAFB6C07853}" dt="2023-12-16T16:34:28.171" v="164"/>
          <ac:inkMkLst>
            <pc:docMk/>
            <pc:sldMk cId="4198721930" sldId="267"/>
            <ac:inkMk id="86" creationId="{166BAE65-ACE1-134E-9CF8-051B397A10F0}"/>
          </ac:inkMkLst>
        </pc:inkChg>
        <pc:inkChg chg="add del mod">
          <ac:chgData name="Sébastien Caron" userId="9aaad4c9-b8c9-4d3a-95f5-c1f87c732b34" providerId="ADAL" clId="{328AF71C-37AB-FD40-843F-3AAFB6C07853}" dt="2023-12-16T16:34:28.079" v="112"/>
          <ac:inkMkLst>
            <pc:docMk/>
            <pc:sldMk cId="4198721930" sldId="267"/>
            <ac:inkMk id="87" creationId="{CCB7AE01-611F-AA4E-916A-5103D2770072}"/>
          </ac:inkMkLst>
        </pc:inkChg>
        <pc:inkChg chg="add del mod">
          <ac:chgData name="Sébastien Caron" userId="9aaad4c9-b8c9-4d3a-95f5-c1f87c732b34" providerId="ADAL" clId="{328AF71C-37AB-FD40-843F-3AAFB6C07853}" dt="2023-12-16T16:34:28.076" v="110"/>
          <ac:inkMkLst>
            <pc:docMk/>
            <pc:sldMk cId="4198721930" sldId="267"/>
            <ac:inkMk id="88" creationId="{E8CB4F36-DC79-9249-A05F-0EF3E857BB54}"/>
          </ac:inkMkLst>
        </pc:inkChg>
        <pc:inkChg chg="add del mod">
          <ac:chgData name="Sébastien Caron" userId="9aaad4c9-b8c9-4d3a-95f5-c1f87c732b34" providerId="ADAL" clId="{328AF71C-37AB-FD40-843F-3AAFB6C07853}" dt="2023-12-16T16:34:28.154" v="155"/>
          <ac:inkMkLst>
            <pc:docMk/>
            <pc:sldMk cId="4198721930" sldId="267"/>
            <ac:inkMk id="90" creationId="{4D8F8131-9A5B-774A-B278-D01DFC0DF987}"/>
          </ac:inkMkLst>
        </pc:inkChg>
        <pc:inkChg chg="add del mod">
          <ac:chgData name="Sébastien Caron" userId="9aaad4c9-b8c9-4d3a-95f5-c1f87c732b34" providerId="ADAL" clId="{328AF71C-37AB-FD40-843F-3AAFB6C07853}" dt="2023-12-16T16:34:28.112" v="132"/>
          <ac:inkMkLst>
            <pc:docMk/>
            <pc:sldMk cId="4198721930" sldId="267"/>
            <ac:inkMk id="91" creationId="{3A09C2CF-8B93-264C-9A19-2A1134562555}"/>
          </ac:inkMkLst>
        </pc:inkChg>
        <pc:inkChg chg="add del mod">
          <ac:chgData name="Sébastien Caron" userId="9aaad4c9-b8c9-4d3a-95f5-c1f87c732b34" providerId="ADAL" clId="{328AF71C-37AB-FD40-843F-3AAFB6C07853}" dt="2023-12-16T16:34:28.111" v="131"/>
          <ac:inkMkLst>
            <pc:docMk/>
            <pc:sldMk cId="4198721930" sldId="267"/>
            <ac:inkMk id="92" creationId="{570962EF-5E6C-B74E-AC1B-F8BDE27E48A5}"/>
          </ac:inkMkLst>
        </pc:inkChg>
        <pc:inkChg chg="add del mod">
          <ac:chgData name="Sébastien Caron" userId="9aaad4c9-b8c9-4d3a-95f5-c1f87c732b34" providerId="ADAL" clId="{328AF71C-37AB-FD40-843F-3AAFB6C07853}" dt="2023-12-16T16:34:28.083" v="114"/>
          <ac:inkMkLst>
            <pc:docMk/>
            <pc:sldMk cId="4198721930" sldId="267"/>
            <ac:inkMk id="93" creationId="{AEEEF060-0293-EB46-BED7-1ED7B2F1D7D7}"/>
          </ac:inkMkLst>
        </pc:inkChg>
        <pc:inkChg chg="add del mod">
          <ac:chgData name="Sébastien Caron" userId="9aaad4c9-b8c9-4d3a-95f5-c1f87c732b34" providerId="ADAL" clId="{328AF71C-37AB-FD40-843F-3AAFB6C07853}" dt="2023-12-16T16:34:28.105" v="126"/>
          <ac:inkMkLst>
            <pc:docMk/>
            <pc:sldMk cId="4198721930" sldId="267"/>
            <ac:inkMk id="94" creationId="{19F717CB-676A-4B43-A036-6847A4F95014}"/>
          </ac:inkMkLst>
        </pc:inkChg>
        <pc:inkChg chg="add del mod">
          <ac:chgData name="Sébastien Caron" userId="9aaad4c9-b8c9-4d3a-95f5-c1f87c732b34" providerId="ADAL" clId="{328AF71C-37AB-FD40-843F-3AAFB6C07853}" dt="2023-12-16T16:34:28.110" v="130"/>
          <ac:inkMkLst>
            <pc:docMk/>
            <pc:sldMk cId="4198721930" sldId="267"/>
            <ac:inkMk id="97" creationId="{E562B0A8-E555-6F46-9EFD-7C0CC99F7E30}"/>
          </ac:inkMkLst>
        </pc:inkChg>
        <pc:inkChg chg="add del mod">
          <ac:chgData name="Sébastien Caron" userId="9aaad4c9-b8c9-4d3a-95f5-c1f87c732b34" providerId="ADAL" clId="{328AF71C-37AB-FD40-843F-3AAFB6C07853}" dt="2023-12-16T16:34:28.166" v="159"/>
          <ac:inkMkLst>
            <pc:docMk/>
            <pc:sldMk cId="4198721930" sldId="267"/>
            <ac:inkMk id="98" creationId="{A7FB16F5-D6AC-8145-8735-246BC162F18C}"/>
          </ac:inkMkLst>
        </pc:inkChg>
        <pc:inkChg chg="add del mod">
          <ac:chgData name="Sébastien Caron" userId="9aaad4c9-b8c9-4d3a-95f5-c1f87c732b34" providerId="ADAL" clId="{328AF71C-37AB-FD40-843F-3AAFB6C07853}" dt="2023-12-16T16:34:28.174" v="168"/>
          <ac:inkMkLst>
            <pc:docMk/>
            <pc:sldMk cId="4198721930" sldId="267"/>
            <ac:inkMk id="100" creationId="{A727E1B1-572E-9B42-A7D8-6ADF6C7C6E09}"/>
          </ac:inkMkLst>
        </pc:inkChg>
        <pc:inkChg chg="add mod">
          <ac:chgData name="Sébastien Caron" userId="9aaad4c9-b8c9-4d3a-95f5-c1f87c732b34" providerId="ADAL" clId="{328AF71C-37AB-FD40-843F-3AAFB6C07853}" dt="2023-12-16T16:34:28.160" v="158"/>
          <ac:inkMkLst>
            <pc:docMk/>
            <pc:sldMk cId="4198721930" sldId="267"/>
            <ac:inkMk id="102" creationId="{E5D5BB2A-7E2F-E548-8905-CC5ABFCB4B1F}"/>
          </ac:inkMkLst>
        </pc:inkChg>
        <pc:inkChg chg="add del mod">
          <ac:chgData name="Sébastien Caron" userId="9aaad4c9-b8c9-4d3a-95f5-c1f87c732b34" providerId="ADAL" clId="{328AF71C-37AB-FD40-843F-3AAFB6C07853}" dt="2023-12-16T16:34:28.133" v="141"/>
          <ac:inkMkLst>
            <pc:docMk/>
            <pc:sldMk cId="4198721930" sldId="267"/>
            <ac:inkMk id="103" creationId="{BC5F3E3D-A6B0-624B-A1FB-B84EA8AA6957}"/>
          </ac:inkMkLst>
        </pc:inkChg>
        <pc:inkChg chg="add del mod">
          <ac:chgData name="Sébastien Caron" userId="9aaad4c9-b8c9-4d3a-95f5-c1f87c732b34" providerId="ADAL" clId="{328AF71C-37AB-FD40-843F-3AAFB6C07853}" dt="2023-12-16T16:34:28.134" v="142"/>
          <ac:inkMkLst>
            <pc:docMk/>
            <pc:sldMk cId="4198721930" sldId="267"/>
            <ac:inkMk id="104" creationId="{490F5515-3BC0-0E41-9A26-B4B4AC6D6617}"/>
          </ac:inkMkLst>
        </pc:inkChg>
        <pc:inkChg chg="add del mod">
          <ac:chgData name="Sébastien Caron" userId="9aaad4c9-b8c9-4d3a-95f5-c1f87c732b34" providerId="ADAL" clId="{328AF71C-37AB-FD40-843F-3AAFB6C07853}" dt="2023-12-16T16:34:28.104" v="125"/>
          <ac:inkMkLst>
            <pc:docMk/>
            <pc:sldMk cId="4198721930" sldId="267"/>
            <ac:inkMk id="105" creationId="{4110A90C-335C-3E47-97C4-00EC0C88455B}"/>
          </ac:inkMkLst>
        </pc:inkChg>
        <pc:inkChg chg="add del mod">
          <ac:chgData name="Sébastien Caron" userId="9aaad4c9-b8c9-4d3a-95f5-c1f87c732b34" providerId="ADAL" clId="{328AF71C-37AB-FD40-843F-3AAFB6C07853}" dt="2023-12-16T16:34:28.160" v="158"/>
          <ac:inkMkLst>
            <pc:docMk/>
            <pc:sldMk cId="4198721930" sldId="267"/>
            <ac:inkMk id="106" creationId="{2A5D2DFB-4247-5A43-99E8-2488E4E87010}"/>
          </ac:inkMkLst>
        </pc:inkChg>
        <pc:inkChg chg="add del mod">
          <ac:chgData name="Sébastien Caron" userId="9aaad4c9-b8c9-4d3a-95f5-c1f87c732b34" providerId="ADAL" clId="{328AF71C-37AB-FD40-843F-3AAFB6C07853}" dt="2023-12-16T16:34:28.149" v="154"/>
          <ac:inkMkLst>
            <pc:docMk/>
            <pc:sldMk cId="4198721930" sldId="267"/>
            <ac:inkMk id="108" creationId="{F1C02ED5-1149-F145-9475-C3A5B91BC60B}"/>
          </ac:inkMkLst>
        </pc:inkChg>
      </pc:sldChg>
    </pc:docChg>
  </pc:docChgLst>
  <pc:docChgLst>
    <pc:chgData name="Sébastien Caron" userId="9aaad4c9-b8c9-4d3a-95f5-c1f87c732b34" providerId="ADAL" clId="{2355C0EA-7BD9-9E4A-965B-D68CBDA3B7AB}"/>
    <pc:docChg chg="undo custSel addSld delSld modSld sldOrd modSection">
      <pc:chgData name="Sébastien Caron" userId="9aaad4c9-b8c9-4d3a-95f5-c1f87c732b34" providerId="ADAL" clId="{2355C0EA-7BD9-9E4A-965B-D68CBDA3B7AB}" dt="2023-11-26T16:17:10.364" v="1366" actId="20577"/>
      <pc:docMkLst>
        <pc:docMk/>
      </pc:docMkLst>
      <pc:sldChg chg="modSp">
        <pc:chgData name="Sébastien Caron" userId="9aaad4c9-b8c9-4d3a-95f5-c1f87c732b34" providerId="ADAL" clId="{2355C0EA-7BD9-9E4A-965B-D68CBDA3B7AB}" dt="2023-11-25T18:42:40.747" v="423" actId="20577"/>
        <pc:sldMkLst>
          <pc:docMk/>
          <pc:sldMk cId="3166177185" sldId="258"/>
        </pc:sldMkLst>
        <pc:graphicFrameChg chg="mod">
          <ac:chgData name="Sébastien Caron" userId="9aaad4c9-b8c9-4d3a-95f5-c1f87c732b34" providerId="ADAL" clId="{2355C0EA-7BD9-9E4A-965B-D68CBDA3B7AB}" dt="2023-11-25T18:42:40.747" v="423" actId="20577"/>
          <ac:graphicFrameMkLst>
            <pc:docMk/>
            <pc:sldMk cId="3166177185" sldId="258"/>
            <ac:graphicFrameMk id="5" creationId="{CF9F5D42-9BEB-F291-AE2D-2E1CD2EFD26C}"/>
          </ac:graphicFrameMkLst>
        </pc:graphicFrameChg>
      </pc:sldChg>
      <pc:sldChg chg="addSp modSp mod">
        <pc:chgData name="Sébastien Caron" userId="9aaad4c9-b8c9-4d3a-95f5-c1f87c732b34" providerId="ADAL" clId="{2355C0EA-7BD9-9E4A-965B-D68CBDA3B7AB}" dt="2023-11-25T19:08:21.353" v="1279" actId="20577"/>
        <pc:sldMkLst>
          <pc:docMk/>
          <pc:sldMk cId="3186598306" sldId="259"/>
        </pc:sldMkLst>
        <pc:spChg chg="mod">
          <ac:chgData name="Sébastien Caron" userId="9aaad4c9-b8c9-4d3a-95f5-c1f87c732b34" providerId="ADAL" clId="{2355C0EA-7BD9-9E4A-965B-D68CBDA3B7AB}" dt="2023-11-25T19:08:21.353" v="1279" actId="20577"/>
          <ac:spMkLst>
            <pc:docMk/>
            <pc:sldMk cId="3186598306" sldId="259"/>
            <ac:spMk id="3" creationId="{58EF641C-C5E8-9E44-A192-34729C035798}"/>
          </ac:spMkLst>
        </pc:spChg>
        <pc:spChg chg="add mod">
          <ac:chgData name="Sébastien Caron" userId="9aaad4c9-b8c9-4d3a-95f5-c1f87c732b34" providerId="ADAL" clId="{2355C0EA-7BD9-9E4A-965B-D68CBDA3B7AB}" dt="2023-11-25T19:07:49.045" v="1276" actId="14100"/>
          <ac:spMkLst>
            <pc:docMk/>
            <pc:sldMk cId="3186598306" sldId="259"/>
            <ac:spMk id="6" creationId="{F59A95C6-7109-5E4B-9BB3-F447A852629E}"/>
          </ac:spMkLst>
        </pc:spChg>
      </pc:sldChg>
      <pc:sldChg chg="addSp delSp modSp mod">
        <pc:chgData name="Sébastien Caron" userId="9aaad4c9-b8c9-4d3a-95f5-c1f87c732b34" providerId="ADAL" clId="{2355C0EA-7BD9-9E4A-965B-D68CBDA3B7AB}" dt="2023-11-25T19:09:07.343" v="1290" actId="12"/>
        <pc:sldMkLst>
          <pc:docMk/>
          <pc:sldMk cId="3733536702" sldId="260"/>
        </pc:sldMkLst>
        <pc:spChg chg="mod">
          <ac:chgData name="Sébastien Caron" userId="9aaad4c9-b8c9-4d3a-95f5-c1f87c732b34" providerId="ADAL" clId="{2355C0EA-7BD9-9E4A-965B-D68CBDA3B7AB}" dt="2023-11-25T19:09:07.343" v="1290" actId="12"/>
          <ac:spMkLst>
            <pc:docMk/>
            <pc:sldMk cId="3733536702" sldId="260"/>
            <ac:spMk id="3" creationId="{58EF641C-C5E8-9E44-A192-34729C035798}"/>
          </ac:spMkLst>
        </pc:spChg>
        <pc:spChg chg="add del mod">
          <ac:chgData name="Sébastien Caron" userId="9aaad4c9-b8c9-4d3a-95f5-c1f87c732b34" providerId="ADAL" clId="{2355C0EA-7BD9-9E4A-965B-D68CBDA3B7AB}" dt="2023-11-25T19:05:37.420" v="1253" actId="478"/>
          <ac:spMkLst>
            <pc:docMk/>
            <pc:sldMk cId="3733536702" sldId="260"/>
            <ac:spMk id="4" creationId="{56277C2F-C3CA-9A43-832C-EEDE7138EC28}"/>
          </ac:spMkLst>
        </pc:spChg>
        <pc:spChg chg="mod">
          <ac:chgData name="Sébastien Caron" userId="9aaad4c9-b8c9-4d3a-95f5-c1f87c732b34" providerId="ADAL" clId="{2355C0EA-7BD9-9E4A-965B-D68CBDA3B7AB}" dt="2023-11-25T19:08:31.382" v="1280" actId="1076"/>
          <ac:spMkLst>
            <pc:docMk/>
            <pc:sldMk cId="3733536702" sldId="260"/>
            <ac:spMk id="5" creationId="{7471FEB3-75F9-FA4B-B9EB-5A8CCC78D1DA}"/>
          </ac:spMkLst>
        </pc:spChg>
        <pc:picChg chg="mod">
          <ac:chgData name="Sébastien Caron" userId="9aaad4c9-b8c9-4d3a-95f5-c1f87c732b34" providerId="ADAL" clId="{2355C0EA-7BD9-9E4A-965B-D68CBDA3B7AB}" dt="2023-11-25T19:06:25.562" v="1266" actId="1076"/>
          <ac:picMkLst>
            <pc:docMk/>
            <pc:sldMk cId="3733536702" sldId="260"/>
            <ac:picMk id="7" creationId="{0369DCB3-DDA6-4D4D-B583-CAC008161AB7}"/>
          </ac:picMkLst>
        </pc:picChg>
        <pc:picChg chg="add mod">
          <ac:chgData name="Sébastien Caron" userId="9aaad4c9-b8c9-4d3a-95f5-c1f87c732b34" providerId="ADAL" clId="{2355C0EA-7BD9-9E4A-965B-D68CBDA3B7AB}" dt="2023-11-25T19:06:20.813" v="1264" actId="1076"/>
          <ac:picMkLst>
            <pc:docMk/>
            <pc:sldMk cId="3733536702" sldId="260"/>
            <ac:picMk id="9" creationId="{AD601447-CF1C-1249-8EC2-FB16DBA1C5DE}"/>
          </ac:picMkLst>
        </pc:picChg>
      </pc:sldChg>
      <pc:sldChg chg="addSp delSp modSp mod modNotesTx">
        <pc:chgData name="Sébastien Caron" userId="9aaad4c9-b8c9-4d3a-95f5-c1f87c732b34" providerId="ADAL" clId="{2355C0EA-7BD9-9E4A-965B-D68CBDA3B7AB}" dt="2023-11-25T19:09:44.872" v="1297" actId="108"/>
        <pc:sldMkLst>
          <pc:docMk/>
          <pc:sldMk cId="2591752310" sldId="261"/>
        </pc:sldMkLst>
        <pc:spChg chg="mod">
          <ac:chgData name="Sébastien Caron" userId="9aaad4c9-b8c9-4d3a-95f5-c1f87c732b34" providerId="ADAL" clId="{2355C0EA-7BD9-9E4A-965B-D68CBDA3B7AB}" dt="2023-11-25T19:09:44.872" v="1297" actId="108"/>
          <ac:spMkLst>
            <pc:docMk/>
            <pc:sldMk cId="2591752310" sldId="261"/>
            <ac:spMk id="3" creationId="{58EF641C-C5E8-9E44-A192-34729C035798}"/>
          </ac:spMkLst>
        </pc:spChg>
        <pc:spChg chg="del">
          <ac:chgData name="Sébastien Caron" userId="9aaad4c9-b8c9-4d3a-95f5-c1f87c732b34" providerId="ADAL" clId="{2355C0EA-7BD9-9E4A-965B-D68CBDA3B7AB}" dt="2023-11-25T19:08:45.792" v="1282" actId="478"/>
          <ac:spMkLst>
            <pc:docMk/>
            <pc:sldMk cId="2591752310" sldId="261"/>
            <ac:spMk id="5" creationId="{7471FEB3-75F9-FA4B-B9EB-5A8CCC78D1DA}"/>
          </ac:spMkLst>
        </pc:spChg>
        <pc:spChg chg="add del mod">
          <ac:chgData name="Sébastien Caron" userId="9aaad4c9-b8c9-4d3a-95f5-c1f87c732b34" providerId="ADAL" clId="{2355C0EA-7BD9-9E4A-965B-D68CBDA3B7AB}" dt="2023-11-25T19:09:34.722" v="1295" actId="478"/>
          <ac:spMkLst>
            <pc:docMk/>
            <pc:sldMk cId="2591752310" sldId="261"/>
            <ac:spMk id="6" creationId="{151CA999-C2D3-8344-BAFE-5269BEF5D240}"/>
          </ac:spMkLst>
        </pc:spChg>
        <pc:picChg chg="add del">
          <ac:chgData name="Sébastien Caron" userId="9aaad4c9-b8c9-4d3a-95f5-c1f87c732b34" providerId="ADAL" clId="{2355C0EA-7BD9-9E4A-965B-D68CBDA3B7AB}" dt="2023-11-25T19:08:44.663" v="1281" actId="478"/>
          <ac:picMkLst>
            <pc:docMk/>
            <pc:sldMk cId="2591752310" sldId="261"/>
            <ac:picMk id="4" creationId="{6BFB97CA-7872-A646-AB32-21ACB69CBEFD}"/>
          </ac:picMkLst>
        </pc:picChg>
        <pc:picChg chg="add del">
          <ac:chgData name="Sébastien Caron" userId="9aaad4c9-b8c9-4d3a-95f5-c1f87c732b34" providerId="ADAL" clId="{2355C0EA-7BD9-9E4A-965B-D68CBDA3B7AB}" dt="2023-11-25T19:05:44.985" v="1255" actId="478"/>
          <ac:picMkLst>
            <pc:docMk/>
            <pc:sldMk cId="2591752310" sldId="261"/>
            <ac:picMk id="7" creationId="{1830721A-1A66-844B-A703-85E6EEC39199}"/>
          </ac:picMkLst>
        </pc:picChg>
      </pc:sldChg>
      <pc:sldChg chg="modSp mod">
        <pc:chgData name="Sébastien Caron" userId="9aaad4c9-b8c9-4d3a-95f5-c1f87c732b34" providerId="ADAL" clId="{2355C0EA-7BD9-9E4A-965B-D68CBDA3B7AB}" dt="2023-11-26T16:12:24.810" v="1321" actId="20577"/>
        <pc:sldMkLst>
          <pc:docMk/>
          <pc:sldMk cId="4198721930" sldId="267"/>
        </pc:sldMkLst>
        <pc:spChg chg="mod">
          <ac:chgData name="Sébastien Caron" userId="9aaad4c9-b8c9-4d3a-95f5-c1f87c732b34" providerId="ADAL" clId="{2355C0EA-7BD9-9E4A-965B-D68CBDA3B7AB}" dt="2023-11-26T16:12:24.810" v="1321" actId="20577"/>
          <ac:spMkLst>
            <pc:docMk/>
            <pc:sldMk cId="4198721930" sldId="267"/>
            <ac:spMk id="3" creationId="{58EF641C-C5E8-9E44-A192-34729C035798}"/>
          </ac:spMkLst>
        </pc:spChg>
      </pc:sldChg>
      <pc:sldChg chg="modSp mod modNotesTx">
        <pc:chgData name="Sébastien Caron" userId="9aaad4c9-b8c9-4d3a-95f5-c1f87c732b34" providerId="ADAL" clId="{2355C0EA-7BD9-9E4A-965B-D68CBDA3B7AB}" dt="2023-11-26T16:17:10.364" v="1366" actId="20577"/>
        <pc:sldMkLst>
          <pc:docMk/>
          <pc:sldMk cId="4148482281" sldId="269"/>
        </pc:sldMkLst>
        <pc:spChg chg="mod">
          <ac:chgData name="Sébastien Caron" userId="9aaad4c9-b8c9-4d3a-95f5-c1f87c732b34" providerId="ADAL" clId="{2355C0EA-7BD9-9E4A-965B-D68CBDA3B7AB}" dt="2023-11-26T16:17:10.364" v="1366" actId="20577"/>
          <ac:spMkLst>
            <pc:docMk/>
            <pc:sldMk cId="4148482281" sldId="269"/>
            <ac:spMk id="3" creationId="{58EF641C-C5E8-9E44-A192-34729C035798}"/>
          </ac:spMkLst>
        </pc:spChg>
      </pc:sldChg>
      <pc:sldChg chg="del">
        <pc:chgData name="Sébastien Caron" userId="9aaad4c9-b8c9-4d3a-95f5-c1f87c732b34" providerId="ADAL" clId="{2355C0EA-7BD9-9E4A-965B-D68CBDA3B7AB}" dt="2023-11-25T18:30:13.246" v="203" actId="2696"/>
        <pc:sldMkLst>
          <pc:docMk/>
          <pc:sldMk cId="2155481062" sldId="270"/>
        </pc:sldMkLst>
      </pc:sldChg>
      <pc:sldChg chg="addSp delSp modSp mod ord">
        <pc:chgData name="Sébastien Caron" userId="9aaad4c9-b8c9-4d3a-95f5-c1f87c732b34" providerId="ADAL" clId="{2355C0EA-7BD9-9E4A-965B-D68CBDA3B7AB}" dt="2023-11-25T18:54:04.804" v="1103" actId="20577"/>
        <pc:sldMkLst>
          <pc:docMk/>
          <pc:sldMk cId="2917175476" sldId="273"/>
        </pc:sldMkLst>
        <pc:spChg chg="mod">
          <ac:chgData name="Sébastien Caron" userId="9aaad4c9-b8c9-4d3a-95f5-c1f87c732b34" providerId="ADAL" clId="{2355C0EA-7BD9-9E4A-965B-D68CBDA3B7AB}" dt="2023-11-25T18:51:04.593" v="1092" actId="1076"/>
          <ac:spMkLst>
            <pc:docMk/>
            <pc:sldMk cId="2917175476" sldId="273"/>
            <ac:spMk id="4" creationId="{5622D05E-FF41-D5BF-2B56-B16F9AE0E40F}"/>
          </ac:spMkLst>
        </pc:spChg>
        <pc:spChg chg="mod">
          <ac:chgData name="Sébastien Caron" userId="9aaad4c9-b8c9-4d3a-95f5-c1f87c732b34" providerId="ADAL" clId="{2355C0EA-7BD9-9E4A-965B-D68CBDA3B7AB}" dt="2023-11-25T18:51:09.886" v="1093" actId="1076"/>
          <ac:spMkLst>
            <pc:docMk/>
            <pc:sldMk cId="2917175476" sldId="273"/>
            <ac:spMk id="5" creationId="{3879C499-3FAA-C53F-0E18-A784FD89903F}"/>
          </ac:spMkLst>
        </pc:spChg>
        <pc:spChg chg="mod">
          <ac:chgData name="Sébastien Caron" userId="9aaad4c9-b8c9-4d3a-95f5-c1f87c732b34" providerId="ADAL" clId="{2355C0EA-7BD9-9E4A-965B-D68CBDA3B7AB}" dt="2023-11-25T18:38:36.396" v="258" actId="20577"/>
          <ac:spMkLst>
            <pc:docMk/>
            <pc:sldMk cId="2917175476" sldId="273"/>
            <ac:spMk id="6" creationId="{168871F4-6D0F-F859-443D-4B0F47134D2E}"/>
          </ac:spMkLst>
        </pc:spChg>
        <pc:spChg chg="add del mod">
          <ac:chgData name="Sébastien Caron" userId="9aaad4c9-b8c9-4d3a-95f5-c1f87c732b34" providerId="ADAL" clId="{2355C0EA-7BD9-9E4A-965B-D68CBDA3B7AB}" dt="2023-11-25T18:38:21.952" v="253"/>
          <ac:spMkLst>
            <pc:docMk/>
            <pc:sldMk cId="2917175476" sldId="273"/>
            <ac:spMk id="7" creationId="{9B300EA1-39AA-5144-B16D-6DDFE3B267BB}"/>
          </ac:spMkLst>
        </pc:spChg>
        <pc:spChg chg="add del mod">
          <ac:chgData name="Sébastien Caron" userId="9aaad4c9-b8c9-4d3a-95f5-c1f87c732b34" providerId="ADAL" clId="{2355C0EA-7BD9-9E4A-965B-D68CBDA3B7AB}" dt="2023-11-25T18:41:39.358" v="339"/>
          <ac:spMkLst>
            <pc:docMk/>
            <pc:sldMk cId="2917175476" sldId="273"/>
            <ac:spMk id="9" creationId="{24DE905D-14AD-1F4C-8777-48EB20770799}"/>
          </ac:spMkLst>
        </pc:spChg>
        <pc:spChg chg="add del mod">
          <ac:chgData name="Sébastien Caron" userId="9aaad4c9-b8c9-4d3a-95f5-c1f87c732b34" providerId="ADAL" clId="{2355C0EA-7BD9-9E4A-965B-D68CBDA3B7AB}" dt="2023-11-25T18:42:05.395" v="382" actId="478"/>
          <ac:spMkLst>
            <pc:docMk/>
            <pc:sldMk cId="2917175476" sldId="273"/>
            <ac:spMk id="11" creationId="{09ABF24B-4D98-2040-BFA9-6B2B6CF4029C}"/>
          </ac:spMkLst>
        </pc:spChg>
        <pc:spChg chg="add del mod">
          <ac:chgData name="Sébastien Caron" userId="9aaad4c9-b8c9-4d3a-95f5-c1f87c732b34" providerId="ADAL" clId="{2355C0EA-7BD9-9E4A-965B-D68CBDA3B7AB}" dt="2023-11-25T18:42:16.135" v="387"/>
          <ac:spMkLst>
            <pc:docMk/>
            <pc:sldMk cId="2917175476" sldId="273"/>
            <ac:spMk id="12" creationId="{2FF01E64-1AF5-254C-87E8-347DB42F616E}"/>
          </ac:spMkLst>
        </pc:spChg>
        <pc:spChg chg="add mod">
          <ac:chgData name="Sébastien Caron" userId="9aaad4c9-b8c9-4d3a-95f5-c1f87c732b34" providerId="ADAL" clId="{2355C0EA-7BD9-9E4A-965B-D68CBDA3B7AB}" dt="2023-11-25T18:54:04.804" v="1103" actId="20577"/>
          <ac:spMkLst>
            <pc:docMk/>
            <pc:sldMk cId="2917175476" sldId="273"/>
            <ac:spMk id="13" creationId="{AA2EAE79-4502-D04C-BD89-F03AA6E9A3A4}"/>
          </ac:spMkLst>
        </pc:spChg>
      </pc:sldChg>
      <pc:sldChg chg="modSp mod">
        <pc:chgData name="Sébastien Caron" userId="9aaad4c9-b8c9-4d3a-95f5-c1f87c732b34" providerId="ADAL" clId="{2355C0EA-7BD9-9E4A-965B-D68CBDA3B7AB}" dt="2023-11-25T17:42:18.386" v="28" actId="1076"/>
        <pc:sldMkLst>
          <pc:docMk/>
          <pc:sldMk cId="251230307" sldId="274"/>
        </pc:sldMkLst>
        <pc:spChg chg="mod">
          <ac:chgData name="Sébastien Caron" userId="9aaad4c9-b8c9-4d3a-95f5-c1f87c732b34" providerId="ADAL" clId="{2355C0EA-7BD9-9E4A-965B-D68CBDA3B7AB}" dt="2023-11-25T17:42:10.798" v="27" actId="20577"/>
          <ac:spMkLst>
            <pc:docMk/>
            <pc:sldMk cId="251230307" sldId="274"/>
            <ac:spMk id="6" creationId="{E646E0D8-2200-F0FA-803F-8DA106D530E8}"/>
          </ac:spMkLst>
        </pc:spChg>
        <pc:spChg chg="mod">
          <ac:chgData name="Sébastien Caron" userId="9aaad4c9-b8c9-4d3a-95f5-c1f87c732b34" providerId="ADAL" clId="{2355C0EA-7BD9-9E4A-965B-D68CBDA3B7AB}" dt="2023-11-25T17:42:18.386" v="28" actId="1076"/>
          <ac:spMkLst>
            <pc:docMk/>
            <pc:sldMk cId="251230307" sldId="274"/>
            <ac:spMk id="7" creationId="{C98045A9-FF99-3F71-AB0B-D7CEFAE717A2}"/>
          </ac:spMkLst>
        </pc:spChg>
      </pc:sldChg>
      <pc:sldChg chg="addSp delSp modSp new del mod setBg">
        <pc:chgData name="Sébastien Caron" userId="9aaad4c9-b8c9-4d3a-95f5-c1f87c732b34" providerId="ADAL" clId="{2355C0EA-7BD9-9E4A-965B-D68CBDA3B7AB}" dt="2023-11-25T19:05:42.172" v="1254" actId="2696"/>
        <pc:sldMkLst>
          <pc:docMk/>
          <pc:sldMk cId="2200873826" sldId="275"/>
        </pc:sldMkLst>
        <pc:spChg chg="add del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2" creationId="{15A2DBD6-DFDA-9942-B6CA-60E404FD3768}"/>
          </ac:spMkLst>
        </pc:spChg>
        <pc:spChg chg="del">
          <ac:chgData name="Sébastien Caron" userId="9aaad4c9-b8c9-4d3a-95f5-c1f87c732b34" providerId="ADAL" clId="{2355C0EA-7BD9-9E4A-965B-D68CBDA3B7AB}" dt="2023-11-25T19:04:56.586" v="1243"/>
          <ac:spMkLst>
            <pc:docMk/>
            <pc:sldMk cId="2200873826" sldId="275"/>
            <ac:spMk id="3" creationId="{24735119-0053-8347-9156-D4291A7442E4}"/>
          </ac:spMkLst>
        </pc:spChg>
        <pc:spChg chg="add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6" creationId="{201CC55D-ED54-4C5C-95E6-10947BD1103B}"/>
          </ac:spMkLst>
        </pc:spChg>
        <pc:spChg chg="add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7" creationId="{15A2DBD6-DFDA-9942-B6CA-60E404FD3768}"/>
          </ac:spMkLst>
        </pc:spChg>
        <pc:spChg chg="add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8" creationId="{0FF398D3-46B6-5478-8E3E-2729D2ADB1A4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9" creationId="{F3060C83-F051-4F0E-ABAD-AA0DFC48B218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11" creationId="{83C98ABE-055B-441F-B07E-44F97F083C39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13" creationId="{29FDB030-9B49-4CED-8CCD-4D99382388AC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15" creationId="{3783CA14-24A1-485C-8B30-D6A5D87987AD}"/>
          </ac:spMkLst>
        </pc:spChg>
        <pc:spChg chg="add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16" creationId="{3873B707-463F-40B0-8227-E8CC6C67EB25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17" creationId="{9A97C86A-04D6-40F7-AE84-31AB43E6A846}"/>
          </ac:spMkLst>
        </pc:spChg>
        <pc:spChg chg="add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18" creationId="{C13237C8-E62C-4F0D-A318-BD6FB6C2D138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19" creationId="{FF9F2414-84E8-453E-B1F3-389FDE8192D9}"/>
          </ac:spMkLst>
        </pc:spChg>
        <pc:spChg chg="add">
          <ac:chgData name="Sébastien Caron" userId="9aaad4c9-b8c9-4d3a-95f5-c1f87c732b34" providerId="ADAL" clId="{2355C0EA-7BD9-9E4A-965B-D68CBDA3B7AB}" dt="2023-11-25T19:05:02.231" v="1248" actId="26606"/>
          <ac:spMkLst>
            <pc:docMk/>
            <pc:sldMk cId="2200873826" sldId="275"/>
            <ac:spMk id="20" creationId="{19C9EAEA-39D0-4B0E-A0EB-51E7B26740B1}"/>
          </ac:spMkLst>
        </pc:spChg>
        <pc:spChg chg="add del">
          <ac:chgData name="Sébastien Caron" userId="9aaad4c9-b8c9-4d3a-95f5-c1f87c732b34" providerId="ADAL" clId="{2355C0EA-7BD9-9E4A-965B-D68CBDA3B7AB}" dt="2023-11-25T19:05:00.789" v="1245" actId="26606"/>
          <ac:spMkLst>
            <pc:docMk/>
            <pc:sldMk cId="2200873826" sldId="275"/>
            <ac:spMk id="21" creationId="{3ECA69A1-7536-43AC-85EF-C7106179F5ED}"/>
          </ac:spMkLst>
        </pc:spChg>
        <pc:grpChg chg="add">
          <ac:chgData name="Sébastien Caron" userId="9aaad4c9-b8c9-4d3a-95f5-c1f87c732b34" providerId="ADAL" clId="{2355C0EA-7BD9-9E4A-965B-D68CBDA3B7AB}" dt="2023-11-25T19:05:02.231" v="1248" actId="26606"/>
          <ac:grpSpMkLst>
            <pc:docMk/>
            <pc:sldMk cId="2200873826" sldId="275"/>
            <ac:grpSpMk id="10" creationId="{1DE889C7-FAD6-4397-98E2-05D503484459}"/>
          </ac:grpSpMkLst>
        </pc:grpChg>
        <pc:picChg chg="add mod">
          <ac:chgData name="Sébastien Caron" userId="9aaad4c9-b8c9-4d3a-95f5-c1f87c732b34" providerId="ADAL" clId="{2355C0EA-7BD9-9E4A-965B-D68CBDA3B7AB}" dt="2023-11-25T19:05:02.231" v="1248" actId="26606"/>
          <ac:picMkLst>
            <pc:docMk/>
            <pc:sldMk cId="2200873826" sldId="275"/>
            <ac:picMk id="4" creationId="{688FCD24-196C-E448-87AF-49CAAD603B4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2EDD2-B8CE-45ED-9DD7-7C6CDCD729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2AAFC3-1291-4B15-AAB9-B1A63F668716}">
      <dgm:prSet/>
      <dgm:spPr/>
      <dgm:t>
        <a:bodyPr/>
        <a:lstStyle/>
        <a:p>
          <a:r>
            <a:rPr lang="fr-FR"/>
            <a:t>Investment </a:t>
          </a:r>
          <a:r>
            <a:rPr lang="fr-FR" err="1"/>
            <a:t>universe</a:t>
          </a:r>
          <a:endParaRPr lang="en-US"/>
        </a:p>
      </dgm:t>
    </dgm:pt>
    <dgm:pt modelId="{A3FF719D-5EF3-4DD1-96C2-8D14D21A525D}" type="parTrans" cxnId="{06B2E564-B70A-4414-B3FF-19DD6CCF97DC}">
      <dgm:prSet/>
      <dgm:spPr/>
      <dgm:t>
        <a:bodyPr/>
        <a:lstStyle/>
        <a:p>
          <a:endParaRPr lang="en-US"/>
        </a:p>
      </dgm:t>
    </dgm:pt>
    <dgm:pt modelId="{03F1B6AD-0C6C-45B7-98D4-AC69FC94B978}" type="sibTrans" cxnId="{06B2E564-B70A-4414-B3FF-19DD6CCF97DC}">
      <dgm:prSet/>
      <dgm:spPr/>
      <dgm:t>
        <a:bodyPr/>
        <a:lstStyle/>
        <a:p>
          <a:endParaRPr lang="en-US"/>
        </a:p>
      </dgm:t>
    </dgm:pt>
    <dgm:pt modelId="{781AA88D-8E33-4EC5-8648-5EF6BB721010}">
      <dgm:prSet/>
      <dgm:spPr/>
      <dgm:t>
        <a:bodyPr/>
        <a:lstStyle/>
        <a:p>
          <a:r>
            <a:rPr lang="fr-FR" err="1"/>
            <a:t>Eligibility</a:t>
          </a:r>
          <a:r>
            <a:rPr lang="fr-FR"/>
            <a:t> of a pair</a:t>
          </a:r>
          <a:endParaRPr lang="en-US"/>
        </a:p>
      </dgm:t>
    </dgm:pt>
    <dgm:pt modelId="{47EEEA83-2170-4673-BD06-384F43342237}" type="parTrans" cxnId="{873A016A-22A9-4A8E-85B7-478DF1003288}">
      <dgm:prSet/>
      <dgm:spPr/>
      <dgm:t>
        <a:bodyPr/>
        <a:lstStyle/>
        <a:p>
          <a:endParaRPr lang="en-US"/>
        </a:p>
      </dgm:t>
    </dgm:pt>
    <dgm:pt modelId="{4A96B917-5E35-4005-9AA1-F31AF8B5068F}" type="sibTrans" cxnId="{873A016A-22A9-4A8E-85B7-478DF1003288}">
      <dgm:prSet/>
      <dgm:spPr/>
      <dgm:t>
        <a:bodyPr/>
        <a:lstStyle/>
        <a:p>
          <a:endParaRPr lang="en-US"/>
        </a:p>
      </dgm:t>
    </dgm:pt>
    <dgm:pt modelId="{F5073876-CB00-4E10-A05F-E5DB816D55FA}">
      <dgm:prSet/>
      <dgm:spPr/>
      <dgm:t>
        <a:bodyPr/>
        <a:lstStyle/>
        <a:p>
          <a:r>
            <a:rPr lang="fr-FR"/>
            <a:t>Trading rules</a:t>
          </a:r>
          <a:endParaRPr lang="en-US"/>
        </a:p>
      </dgm:t>
    </dgm:pt>
    <dgm:pt modelId="{882DF3FD-EEB5-4D7D-8002-92071F153C1A}" type="parTrans" cxnId="{0B0B3541-3056-4B79-9010-3CDF2866CCEC}">
      <dgm:prSet/>
      <dgm:spPr/>
      <dgm:t>
        <a:bodyPr/>
        <a:lstStyle/>
        <a:p>
          <a:endParaRPr lang="en-US"/>
        </a:p>
      </dgm:t>
    </dgm:pt>
    <dgm:pt modelId="{6A83CB9F-FB87-4748-BEBB-22AD3923061B}" type="sibTrans" cxnId="{0B0B3541-3056-4B79-9010-3CDF2866CCEC}">
      <dgm:prSet/>
      <dgm:spPr/>
      <dgm:t>
        <a:bodyPr/>
        <a:lstStyle/>
        <a:p>
          <a:endParaRPr lang="en-US"/>
        </a:p>
      </dgm:t>
    </dgm:pt>
    <dgm:pt modelId="{6143B26D-EFD7-42F6-AB3B-43B54B6376D8}">
      <dgm:prSet/>
      <dgm:spPr/>
      <dgm:t>
        <a:bodyPr/>
        <a:lstStyle/>
        <a:p>
          <a:r>
            <a:rPr lang="fr-FR"/>
            <a:t>Backtesting</a:t>
          </a:r>
          <a:endParaRPr lang="en-US"/>
        </a:p>
      </dgm:t>
    </dgm:pt>
    <dgm:pt modelId="{67175B27-49A6-4009-BFE1-7AB4BF5A81D5}" type="parTrans" cxnId="{79A778EF-DD40-4D04-84FC-34171738DBF3}">
      <dgm:prSet/>
      <dgm:spPr/>
      <dgm:t>
        <a:bodyPr/>
        <a:lstStyle/>
        <a:p>
          <a:endParaRPr lang="en-US"/>
        </a:p>
      </dgm:t>
    </dgm:pt>
    <dgm:pt modelId="{58FE4B84-B54E-46E9-AF43-C061682446EA}" type="sibTrans" cxnId="{79A778EF-DD40-4D04-84FC-34171738DBF3}">
      <dgm:prSet/>
      <dgm:spPr/>
      <dgm:t>
        <a:bodyPr/>
        <a:lstStyle/>
        <a:p>
          <a:endParaRPr lang="en-US"/>
        </a:p>
      </dgm:t>
    </dgm:pt>
    <dgm:pt modelId="{8A6DFBA3-85B5-CB40-8C59-D5458E635C09}">
      <dgm:prSet/>
      <dgm:spPr/>
      <dgm:t>
        <a:bodyPr/>
        <a:lstStyle/>
        <a:p>
          <a:r>
            <a:rPr lang="fr-CA" err="1"/>
            <a:t>Functional</a:t>
          </a:r>
          <a:r>
            <a:rPr lang="fr-CA"/>
            <a:t> </a:t>
          </a:r>
          <a:r>
            <a:rPr lang="fr-CA" err="1"/>
            <a:t>form</a:t>
          </a:r>
          <a:endParaRPr lang="fr-CA"/>
        </a:p>
      </dgm:t>
    </dgm:pt>
    <dgm:pt modelId="{097DF034-2F84-0B45-9C7F-95F519804045}" type="parTrans" cxnId="{F034EA60-C267-E445-A71E-D95633C8650E}">
      <dgm:prSet/>
      <dgm:spPr/>
      <dgm:t>
        <a:bodyPr/>
        <a:lstStyle/>
        <a:p>
          <a:endParaRPr lang="fr-CA"/>
        </a:p>
      </dgm:t>
    </dgm:pt>
    <dgm:pt modelId="{F697645E-A2A3-944F-B62C-0E3264BF4D8F}" type="sibTrans" cxnId="{F034EA60-C267-E445-A71E-D95633C8650E}">
      <dgm:prSet/>
      <dgm:spPr/>
      <dgm:t>
        <a:bodyPr/>
        <a:lstStyle/>
        <a:p>
          <a:endParaRPr lang="fr-CA"/>
        </a:p>
      </dgm:t>
    </dgm:pt>
    <dgm:pt modelId="{9F0078E6-A740-8544-B769-D98B426F5F5C}" type="pres">
      <dgm:prSet presAssocID="{C792EDD2-B8CE-45ED-9DD7-7C6CDCD72977}" presName="linear" presStyleCnt="0">
        <dgm:presLayoutVars>
          <dgm:animLvl val="lvl"/>
          <dgm:resizeHandles val="exact"/>
        </dgm:presLayoutVars>
      </dgm:prSet>
      <dgm:spPr/>
    </dgm:pt>
    <dgm:pt modelId="{D388B901-647B-D241-86E7-1F2E6D94AA09}" type="pres">
      <dgm:prSet presAssocID="{B82AAFC3-1291-4B15-AAB9-B1A63F6687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FEEFB0-C453-7540-A629-F8C988D65DE3}" type="pres">
      <dgm:prSet presAssocID="{03F1B6AD-0C6C-45B7-98D4-AC69FC94B978}" presName="spacer" presStyleCnt="0"/>
      <dgm:spPr/>
    </dgm:pt>
    <dgm:pt modelId="{B84778C7-99EE-6243-A40B-2FD7494E691D}" type="pres">
      <dgm:prSet presAssocID="{8A6DFBA3-85B5-CB40-8C59-D5458E635C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8447ED-3E6F-B944-8DF9-EDF384FECAA5}" type="pres">
      <dgm:prSet presAssocID="{F697645E-A2A3-944F-B62C-0E3264BF4D8F}" presName="spacer" presStyleCnt="0"/>
      <dgm:spPr/>
    </dgm:pt>
    <dgm:pt modelId="{9514E6DF-ED6A-8344-96A1-DB4C50FC9693}" type="pres">
      <dgm:prSet presAssocID="{781AA88D-8E33-4EC5-8648-5EF6BB7210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D407CF-4AE5-C74B-8B7F-C5C321253D57}" type="pres">
      <dgm:prSet presAssocID="{4A96B917-5E35-4005-9AA1-F31AF8B5068F}" presName="spacer" presStyleCnt="0"/>
      <dgm:spPr/>
    </dgm:pt>
    <dgm:pt modelId="{8A795576-4EF9-0E4B-ADF3-FDD68EDC9C7F}" type="pres">
      <dgm:prSet presAssocID="{F5073876-CB00-4E10-A05F-E5DB816D55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46BBE0-D980-BE46-BB28-B7178D6DF370}" type="pres">
      <dgm:prSet presAssocID="{6A83CB9F-FB87-4748-BEBB-22AD3923061B}" presName="spacer" presStyleCnt="0"/>
      <dgm:spPr/>
    </dgm:pt>
    <dgm:pt modelId="{F0CA81AE-FD9E-2148-BC33-97EBDA885C23}" type="pres">
      <dgm:prSet presAssocID="{6143B26D-EFD7-42F6-AB3B-43B54B6376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66DA04-6CE1-F947-9B07-2CFC367300A6}" type="presOf" srcId="{6143B26D-EFD7-42F6-AB3B-43B54B6376D8}" destId="{F0CA81AE-FD9E-2148-BC33-97EBDA885C23}" srcOrd="0" destOrd="0" presId="urn:microsoft.com/office/officeart/2005/8/layout/vList2"/>
    <dgm:cxn modelId="{CB96490E-241C-274B-92BF-7844FBBB4E39}" type="presOf" srcId="{781AA88D-8E33-4EC5-8648-5EF6BB721010}" destId="{9514E6DF-ED6A-8344-96A1-DB4C50FC9693}" srcOrd="0" destOrd="0" presId="urn:microsoft.com/office/officeart/2005/8/layout/vList2"/>
    <dgm:cxn modelId="{9665721E-5970-D643-A23B-E9F8434EAE4B}" type="presOf" srcId="{B82AAFC3-1291-4B15-AAB9-B1A63F668716}" destId="{D388B901-647B-D241-86E7-1F2E6D94AA09}" srcOrd="0" destOrd="0" presId="urn:microsoft.com/office/officeart/2005/8/layout/vList2"/>
    <dgm:cxn modelId="{33C5991F-D842-9441-AAD7-31BCBB709A60}" type="presOf" srcId="{C792EDD2-B8CE-45ED-9DD7-7C6CDCD72977}" destId="{9F0078E6-A740-8544-B769-D98B426F5F5C}" srcOrd="0" destOrd="0" presId="urn:microsoft.com/office/officeart/2005/8/layout/vList2"/>
    <dgm:cxn modelId="{0B0B3541-3056-4B79-9010-3CDF2866CCEC}" srcId="{C792EDD2-B8CE-45ED-9DD7-7C6CDCD72977}" destId="{F5073876-CB00-4E10-A05F-E5DB816D55FA}" srcOrd="3" destOrd="0" parTransId="{882DF3FD-EEB5-4D7D-8002-92071F153C1A}" sibTransId="{6A83CB9F-FB87-4748-BEBB-22AD3923061B}"/>
    <dgm:cxn modelId="{F034EA60-C267-E445-A71E-D95633C8650E}" srcId="{C792EDD2-B8CE-45ED-9DD7-7C6CDCD72977}" destId="{8A6DFBA3-85B5-CB40-8C59-D5458E635C09}" srcOrd="1" destOrd="0" parTransId="{097DF034-2F84-0B45-9C7F-95F519804045}" sibTransId="{F697645E-A2A3-944F-B62C-0E3264BF4D8F}"/>
    <dgm:cxn modelId="{06B2E564-B70A-4414-B3FF-19DD6CCF97DC}" srcId="{C792EDD2-B8CE-45ED-9DD7-7C6CDCD72977}" destId="{B82AAFC3-1291-4B15-AAB9-B1A63F668716}" srcOrd="0" destOrd="0" parTransId="{A3FF719D-5EF3-4DD1-96C2-8D14D21A525D}" sibTransId="{03F1B6AD-0C6C-45B7-98D4-AC69FC94B978}"/>
    <dgm:cxn modelId="{873A016A-22A9-4A8E-85B7-478DF1003288}" srcId="{C792EDD2-B8CE-45ED-9DD7-7C6CDCD72977}" destId="{781AA88D-8E33-4EC5-8648-5EF6BB721010}" srcOrd="2" destOrd="0" parTransId="{47EEEA83-2170-4673-BD06-384F43342237}" sibTransId="{4A96B917-5E35-4005-9AA1-F31AF8B5068F}"/>
    <dgm:cxn modelId="{37B86574-BB4E-B94A-B0BB-2F7A9B7EE535}" type="presOf" srcId="{8A6DFBA3-85B5-CB40-8C59-D5458E635C09}" destId="{B84778C7-99EE-6243-A40B-2FD7494E691D}" srcOrd="0" destOrd="0" presId="urn:microsoft.com/office/officeart/2005/8/layout/vList2"/>
    <dgm:cxn modelId="{D7B43579-5FBC-C043-8913-C530308342A6}" type="presOf" srcId="{F5073876-CB00-4E10-A05F-E5DB816D55FA}" destId="{8A795576-4EF9-0E4B-ADF3-FDD68EDC9C7F}" srcOrd="0" destOrd="0" presId="urn:microsoft.com/office/officeart/2005/8/layout/vList2"/>
    <dgm:cxn modelId="{79A778EF-DD40-4D04-84FC-34171738DBF3}" srcId="{C792EDD2-B8CE-45ED-9DD7-7C6CDCD72977}" destId="{6143B26D-EFD7-42F6-AB3B-43B54B6376D8}" srcOrd="4" destOrd="0" parTransId="{67175B27-49A6-4009-BFE1-7AB4BF5A81D5}" sibTransId="{58FE4B84-B54E-46E9-AF43-C061682446EA}"/>
    <dgm:cxn modelId="{32CFAE52-E8F0-8442-A146-84ACDC1FEB26}" type="presParOf" srcId="{9F0078E6-A740-8544-B769-D98B426F5F5C}" destId="{D388B901-647B-D241-86E7-1F2E6D94AA09}" srcOrd="0" destOrd="0" presId="urn:microsoft.com/office/officeart/2005/8/layout/vList2"/>
    <dgm:cxn modelId="{A6F758C1-60B6-4247-8ADF-A8922D65E583}" type="presParOf" srcId="{9F0078E6-A740-8544-B769-D98B426F5F5C}" destId="{79FEEFB0-C453-7540-A629-F8C988D65DE3}" srcOrd="1" destOrd="0" presId="urn:microsoft.com/office/officeart/2005/8/layout/vList2"/>
    <dgm:cxn modelId="{06019631-DB37-DA4B-85D2-3D0432B7B6DA}" type="presParOf" srcId="{9F0078E6-A740-8544-B769-D98B426F5F5C}" destId="{B84778C7-99EE-6243-A40B-2FD7494E691D}" srcOrd="2" destOrd="0" presId="urn:microsoft.com/office/officeart/2005/8/layout/vList2"/>
    <dgm:cxn modelId="{AF385B5B-2A4F-5A48-A48B-12DFA40D908A}" type="presParOf" srcId="{9F0078E6-A740-8544-B769-D98B426F5F5C}" destId="{C28447ED-3E6F-B944-8DF9-EDF384FECAA5}" srcOrd="3" destOrd="0" presId="urn:microsoft.com/office/officeart/2005/8/layout/vList2"/>
    <dgm:cxn modelId="{F6F47DBE-0160-284E-AE47-9C598B8FF9EC}" type="presParOf" srcId="{9F0078E6-A740-8544-B769-D98B426F5F5C}" destId="{9514E6DF-ED6A-8344-96A1-DB4C50FC9693}" srcOrd="4" destOrd="0" presId="urn:microsoft.com/office/officeart/2005/8/layout/vList2"/>
    <dgm:cxn modelId="{C609FB0D-D38E-BB43-9170-DAEA5FC31F46}" type="presParOf" srcId="{9F0078E6-A740-8544-B769-D98B426F5F5C}" destId="{BCD407CF-4AE5-C74B-8B7F-C5C321253D57}" srcOrd="5" destOrd="0" presId="urn:microsoft.com/office/officeart/2005/8/layout/vList2"/>
    <dgm:cxn modelId="{5220F572-67BC-E54F-9AB1-8A132E619FC6}" type="presParOf" srcId="{9F0078E6-A740-8544-B769-D98B426F5F5C}" destId="{8A795576-4EF9-0E4B-ADF3-FDD68EDC9C7F}" srcOrd="6" destOrd="0" presId="urn:microsoft.com/office/officeart/2005/8/layout/vList2"/>
    <dgm:cxn modelId="{318237FA-9E42-9342-AF30-96F0F783DDFC}" type="presParOf" srcId="{9F0078E6-A740-8544-B769-D98B426F5F5C}" destId="{9546BBE0-D980-BE46-BB28-B7178D6DF370}" srcOrd="7" destOrd="0" presId="urn:microsoft.com/office/officeart/2005/8/layout/vList2"/>
    <dgm:cxn modelId="{E874608D-D619-0D4F-AA52-307AA5A25D43}" type="presParOf" srcId="{9F0078E6-A740-8544-B769-D98B426F5F5C}" destId="{F0CA81AE-FD9E-2148-BC33-97EBDA885C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03D7E-91ED-4C42-AA5B-9DBD5825A3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9DA766-5FD8-4574-9463-2F746839F46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Nasdaq 100 : Tech stocks</a:t>
          </a:r>
          <a:endParaRPr lang="en-US"/>
        </a:p>
      </dgm:t>
    </dgm:pt>
    <dgm:pt modelId="{8CE967F6-DD8F-4F34-A691-89E9248C7E2E}" type="parTrans" cxnId="{426E82B9-3BC5-493E-892D-87AFDB9F0835}">
      <dgm:prSet/>
      <dgm:spPr/>
      <dgm:t>
        <a:bodyPr/>
        <a:lstStyle/>
        <a:p>
          <a:endParaRPr lang="en-US"/>
        </a:p>
      </dgm:t>
    </dgm:pt>
    <dgm:pt modelId="{5B5B950F-0E91-43F1-8D70-34F6AE12A203}" type="sibTrans" cxnId="{426E82B9-3BC5-493E-892D-87AFDB9F0835}">
      <dgm:prSet/>
      <dgm:spPr/>
      <dgm:t>
        <a:bodyPr/>
        <a:lstStyle/>
        <a:p>
          <a:endParaRPr lang="en-US"/>
        </a:p>
      </dgm:t>
    </dgm:pt>
    <dgm:pt modelId="{2C962E7D-B02E-4AC3-B0B4-071AD3529549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err="1"/>
            <a:t>Hypothesis</a:t>
          </a:r>
          <a:r>
            <a:rPr lang="fr-CA"/>
            <a:t>: </a:t>
          </a:r>
          <a:r>
            <a:rPr lang="fr-CA" err="1"/>
            <a:t>Within</a:t>
          </a:r>
          <a:r>
            <a:rPr lang="fr-CA"/>
            <a:t> a </a:t>
          </a:r>
          <a:r>
            <a:rPr lang="fr-CA" err="1"/>
            <a:t>homogeneous</a:t>
          </a:r>
          <a:r>
            <a:rPr lang="fr-CA"/>
            <a:t> group, the </a:t>
          </a:r>
          <a:r>
            <a:rPr lang="fr-CA" err="1"/>
            <a:t>pricing</a:t>
          </a:r>
          <a:r>
            <a:rPr lang="fr-CA"/>
            <a:t> (</a:t>
          </a:r>
          <a:r>
            <a:rPr lang="fr-CA" err="1"/>
            <a:t>random</a:t>
          </a:r>
          <a:r>
            <a:rPr lang="fr-CA"/>
            <a:t> </a:t>
          </a:r>
          <a:r>
            <a:rPr lang="fr-CA" err="1"/>
            <a:t>walk</a:t>
          </a:r>
          <a:r>
            <a:rPr lang="fr-CA"/>
            <a:t>) components </a:t>
          </a:r>
          <a:r>
            <a:rPr lang="fr-CA" err="1"/>
            <a:t>behave</a:t>
          </a:r>
          <a:r>
            <a:rPr lang="fr-CA"/>
            <a:t> in a </a:t>
          </a:r>
          <a:r>
            <a:rPr lang="fr-CA" err="1"/>
            <a:t>similar</a:t>
          </a:r>
          <a:r>
            <a:rPr lang="fr-CA"/>
            <a:t> </a:t>
          </a:r>
          <a:r>
            <a:rPr lang="fr-CA" err="1"/>
            <a:t>manner</a:t>
          </a:r>
          <a:r>
            <a:rPr lang="fr-CA"/>
            <a:t>. </a:t>
          </a:r>
          <a:endParaRPr lang="en-US"/>
        </a:p>
      </dgm:t>
    </dgm:pt>
    <dgm:pt modelId="{1DF0F909-2726-4129-B996-C36A96668695}" type="parTrans" cxnId="{BF3D02FA-E1E0-4683-B2BF-FD660E11541F}">
      <dgm:prSet/>
      <dgm:spPr/>
      <dgm:t>
        <a:bodyPr/>
        <a:lstStyle/>
        <a:p>
          <a:endParaRPr lang="en-US"/>
        </a:p>
      </dgm:t>
    </dgm:pt>
    <dgm:pt modelId="{2E68D2EF-3F73-4B08-A21D-00AF50CBA363}" type="sibTrans" cxnId="{BF3D02FA-E1E0-4683-B2BF-FD660E11541F}">
      <dgm:prSet/>
      <dgm:spPr/>
      <dgm:t>
        <a:bodyPr/>
        <a:lstStyle/>
        <a:p>
          <a:endParaRPr lang="en-US"/>
        </a:p>
      </dgm:t>
    </dgm:pt>
    <dgm:pt modelId="{0560BB23-3323-4305-8085-32D0796832EC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We analyze four years of trading data and apply the insights to trade over the subsequent six months</a:t>
          </a:r>
          <a:endParaRPr lang="en-US"/>
        </a:p>
      </dgm:t>
    </dgm:pt>
    <dgm:pt modelId="{A69B79AA-D738-4023-9753-C99F19296CE1}" type="parTrans" cxnId="{CF38855C-CF52-4DCE-8028-EB3A6599C326}">
      <dgm:prSet/>
      <dgm:spPr/>
      <dgm:t>
        <a:bodyPr/>
        <a:lstStyle/>
        <a:p>
          <a:endParaRPr lang="en-US"/>
        </a:p>
      </dgm:t>
    </dgm:pt>
    <dgm:pt modelId="{05CE08C9-6612-42A1-9F61-F28CCC9D9666}" type="sibTrans" cxnId="{CF38855C-CF52-4DCE-8028-EB3A6599C326}">
      <dgm:prSet/>
      <dgm:spPr/>
      <dgm:t>
        <a:bodyPr/>
        <a:lstStyle/>
        <a:p>
          <a:endParaRPr lang="en-US"/>
        </a:p>
      </dgm:t>
    </dgm:pt>
    <dgm:pt modelId="{8B49C6FA-03CC-44EB-88D3-21D72BEEB8ED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The model </a:t>
          </a:r>
          <a:r>
            <a:rPr lang="fr-CA" err="1"/>
            <a:t>demonstrates</a:t>
          </a:r>
          <a:r>
            <a:rPr lang="fr-CA"/>
            <a:t> </a:t>
          </a:r>
          <a:r>
            <a:rPr lang="fr-CA" err="1"/>
            <a:t>improved</a:t>
          </a:r>
          <a:r>
            <a:rPr lang="fr-CA"/>
            <a:t> </a:t>
          </a:r>
          <a:r>
            <a:rPr lang="fr-CA" err="1"/>
            <a:t>properties</a:t>
          </a:r>
          <a:r>
            <a:rPr lang="fr-CA"/>
            <a:t> </a:t>
          </a:r>
          <a:r>
            <a:rPr lang="fr-CA" err="1"/>
            <a:t>with</a:t>
          </a:r>
          <a:r>
            <a:rPr lang="fr-CA"/>
            <a:t> </a:t>
          </a:r>
          <a:r>
            <a:rPr lang="fr-CA" err="1"/>
            <a:t>approximately</a:t>
          </a:r>
          <a:r>
            <a:rPr lang="fr-CA"/>
            <a:t> 1000 observations (Clegg &amp; </a:t>
          </a:r>
          <a:r>
            <a:rPr lang="fr-CA" err="1"/>
            <a:t>Krauss</a:t>
          </a:r>
          <a:r>
            <a:rPr lang="fr-CA"/>
            <a:t>, 2016).</a:t>
          </a:r>
          <a:endParaRPr lang="en-US"/>
        </a:p>
      </dgm:t>
    </dgm:pt>
    <dgm:pt modelId="{772364D8-AF8D-4D59-B16C-B707E4A245AA}" type="parTrans" cxnId="{7B5CCD90-435E-4CD7-8873-7AECE08E08D5}">
      <dgm:prSet/>
      <dgm:spPr/>
      <dgm:t>
        <a:bodyPr/>
        <a:lstStyle/>
        <a:p>
          <a:endParaRPr lang="en-US"/>
        </a:p>
      </dgm:t>
    </dgm:pt>
    <dgm:pt modelId="{9B701A3D-E84C-4164-A6ED-F0EA10FE8867}" type="sibTrans" cxnId="{7B5CCD90-435E-4CD7-8873-7AECE08E08D5}">
      <dgm:prSet/>
      <dgm:spPr/>
      <dgm:t>
        <a:bodyPr/>
        <a:lstStyle/>
        <a:p>
          <a:endParaRPr lang="en-US"/>
        </a:p>
      </dgm:t>
    </dgm:pt>
    <dgm:pt modelId="{1FABB04A-2D57-4AB0-8D9A-7C043075B947}" type="pres">
      <dgm:prSet presAssocID="{CF803D7E-91ED-4C42-AA5B-9DBD5825A3A9}" presName="root" presStyleCnt="0">
        <dgm:presLayoutVars>
          <dgm:dir/>
          <dgm:resizeHandles val="exact"/>
        </dgm:presLayoutVars>
      </dgm:prSet>
      <dgm:spPr/>
    </dgm:pt>
    <dgm:pt modelId="{C47A7F28-2C03-477A-9CC4-C14966DCDF86}" type="pres">
      <dgm:prSet presAssocID="{4B9DA766-5FD8-4574-9463-2F746839F461}" presName="compNode" presStyleCnt="0"/>
      <dgm:spPr/>
    </dgm:pt>
    <dgm:pt modelId="{F5C45C8C-D0C2-497D-A1A1-AD17F05459DE}" type="pres">
      <dgm:prSet presAssocID="{4B9DA766-5FD8-4574-9463-2F746839F461}" presName="bgRect" presStyleLbl="bgShp" presStyleIdx="0" presStyleCnt="3"/>
      <dgm:spPr/>
    </dgm:pt>
    <dgm:pt modelId="{94160987-CE22-47DB-9631-A8A54A858FC4}" type="pres">
      <dgm:prSet presAssocID="{4B9DA766-5FD8-4574-9463-2F746839F4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E4A761-2125-49F8-A437-F72DB0D5AF2F}" type="pres">
      <dgm:prSet presAssocID="{4B9DA766-5FD8-4574-9463-2F746839F461}" presName="spaceRect" presStyleCnt="0"/>
      <dgm:spPr/>
    </dgm:pt>
    <dgm:pt modelId="{266C4665-FF96-4CBB-A17C-F79055F9DD62}" type="pres">
      <dgm:prSet presAssocID="{4B9DA766-5FD8-4574-9463-2F746839F461}" presName="parTx" presStyleLbl="revTx" presStyleIdx="0" presStyleCnt="4">
        <dgm:presLayoutVars>
          <dgm:chMax val="0"/>
          <dgm:chPref val="0"/>
        </dgm:presLayoutVars>
      </dgm:prSet>
      <dgm:spPr/>
    </dgm:pt>
    <dgm:pt modelId="{5D5B835C-9065-4921-84F4-7B469D29837F}" type="pres">
      <dgm:prSet presAssocID="{5B5B950F-0E91-43F1-8D70-34F6AE12A203}" presName="sibTrans" presStyleCnt="0"/>
      <dgm:spPr/>
    </dgm:pt>
    <dgm:pt modelId="{90159C2F-D5E0-4EDB-8921-01B5151D709D}" type="pres">
      <dgm:prSet presAssocID="{2C962E7D-B02E-4AC3-B0B4-071AD3529549}" presName="compNode" presStyleCnt="0"/>
      <dgm:spPr/>
    </dgm:pt>
    <dgm:pt modelId="{C128D1A4-EB11-457A-B085-C3D39704957C}" type="pres">
      <dgm:prSet presAssocID="{2C962E7D-B02E-4AC3-B0B4-071AD3529549}" presName="bgRect" presStyleLbl="bgShp" presStyleIdx="1" presStyleCnt="3"/>
      <dgm:spPr/>
    </dgm:pt>
    <dgm:pt modelId="{F97C0637-910D-4C05-9290-0426C9D8705F}" type="pres">
      <dgm:prSet presAssocID="{2C962E7D-B02E-4AC3-B0B4-071AD35295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E794D221-BAAB-430A-A2EF-525BC5695570}" type="pres">
      <dgm:prSet presAssocID="{2C962E7D-B02E-4AC3-B0B4-071AD3529549}" presName="spaceRect" presStyleCnt="0"/>
      <dgm:spPr/>
    </dgm:pt>
    <dgm:pt modelId="{EAFD08FC-E4A8-44CF-AB38-27847F99CB6D}" type="pres">
      <dgm:prSet presAssocID="{2C962E7D-B02E-4AC3-B0B4-071AD3529549}" presName="parTx" presStyleLbl="revTx" presStyleIdx="1" presStyleCnt="4">
        <dgm:presLayoutVars>
          <dgm:chMax val="0"/>
          <dgm:chPref val="0"/>
        </dgm:presLayoutVars>
      </dgm:prSet>
      <dgm:spPr/>
    </dgm:pt>
    <dgm:pt modelId="{896BAEBE-A66F-4DB4-921A-765BCF976CA5}" type="pres">
      <dgm:prSet presAssocID="{2E68D2EF-3F73-4B08-A21D-00AF50CBA363}" presName="sibTrans" presStyleCnt="0"/>
      <dgm:spPr/>
    </dgm:pt>
    <dgm:pt modelId="{95E2C5B9-F5F3-423F-9452-8424926055F8}" type="pres">
      <dgm:prSet presAssocID="{0560BB23-3323-4305-8085-32D0796832EC}" presName="compNode" presStyleCnt="0"/>
      <dgm:spPr/>
    </dgm:pt>
    <dgm:pt modelId="{303D3418-DAA2-46B4-B756-527FB0D5FD64}" type="pres">
      <dgm:prSet presAssocID="{0560BB23-3323-4305-8085-32D0796832EC}" presName="bgRect" presStyleLbl="bgShp" presStyleIdx="2" presStyleCnt="3"/>
      <dgm:spPr/>
    </dgm:pt>
    <dgm:pt modelId="{2D86B8FF-6E5C-4237-A566-CD34144B0616}" type="pres">
      <dgm:prSet presAssocID="{0560BB23-3323-4305-8085-32D0796832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3B3E44A-C9B0-4BEB-8580-721FC40AB30C}" type="pres">
      <dgm:prSet presAssocID="{0560BB23-3323-4305-8085-32D0796832EC}" presName="spaceRect" presStyleCnt="0"/>
      <dgm:spPr/>
    </dgm:pt>
    <dgm:pt modelId="{6E140B8B-856E-4173-B0FF-DFE1E50BA47A}" type="pres">
      <dgm:prSet presAssocID="{0560BB23-3323-4305-8085-32D0796832EC}" presName="parTx" presStyleLbl="revTx" presStyleIdx="2" presStyleCnt="4">
        <dgm:presLayoutVars>
          <dgm:chMax val="0"/>
          <dgm:chPref val="0"/>
        </dgm:presLayoutVars>
      </dgm:prSet>
      <dgm:spPr/>
    </dgm:pt>
    <dgm:pt modelId="{600C2682-AEF3-4B51-9EA7-0137CA8CFAF7}" type="pres">
      <dgm:prSet presAssocID="{0560BB23-3323-4305-8085-32D0796832EC}" presName="desTx" presStyleLbl="revTx" presStyleIdx="3" presStyleCnt="4">
        <dgm:presLayoutVars/>
      </dgm:prSet>
      <dgm:spPr/>
    </dgm:pt>
  </dgm:ptLst>
  <dgm:cxnLst>
    <dgm:cxn modelId="{58E38C29-DD49-407E-91DE-1E338340A4DD}" type="presOf" srcId="{0560BB23-3323-4305-8085-32D0796832EC}" destId="{6E140B8B-856E-4173-B0FF-DFE1E50BA47A}" srcOrd="0" destOrd="0" presId="urn:microsoft.com/office/officeart/2018/2/layout/IconVerticalSolidList"/>
    <dgm:cxn modelId="{ECD8642F-CE0B-406A-85D6-01B64AD1E9CB}" type="presOf" srcId="{CF803D7E-91ED-4C42-AA5B-9DBD5825A3A9}" destId="{1FABB04A-2D57-4AB0-8D9A-7C043075B947}" srcOrd="0" destOrd="0" presId="urn:microsoft.com/office/officeart/2018/2/layout/IconVerticalSolidList"/>
    <dgm:cxn modelId="{16D58430-D84E-4F72-818D-00DFE60E96DB}" type="presOf" srcId="{8B49C6FA-03CC-44EB-88D3-21D72BEEB8ED}" destId="{600C2682-AEF3-4B51-9EA7-0137CA8CFAF7}" srcOrd="0" destOrd="0" presId="urn:microsoft.com/office/officeart/2018/2/layout/IconVerticalSolidList"/>
    <dgm:cxn modelId="{4213DB43-B2C3-4218-8A8B-E0C0116E4D5C}" type="presOf" srcId="{4B9DA766-5FD8-4574-9463-2F746839F461}" destId="{266C4665-FF96-4CBB-A17C-F79055F9DD62}" srcOrd="0" destOrd="0" presId="urn:microsoft.com/office/officeart/2018/2/layout/IconVerticalSolidList"/>
    <dgm:cxn modelId="{CF38855C-CF52-4DCE-8028-EB3A6599C326}" srcId="{CF803D7E-91ED-4C42-AA5B-9DBD5825A3A9}" destId="{0560BB23-3323-4305-8085-32D0796832EC}" srcOrd="2" destOrd="0" parTransId="{A69B79AA-D738-4023-9753-C99F19296CE1}" sibTransId="{05CE08C9-6612-42A1-9F61-F28CCC9D9666}"/>
    <dgm:cxn modelId="{E515F977-B5DE-4ADC-BA49-3EC13F91D1D0}" type="presOf" srcId="{2C962E7D-B02E-4AC3-B0B4-071AD3529549}" destId="{EAFD08FC-E4A8-44CF-AB38-27847F99CB6D}" srcOrd="0" destOrd="0" presId="urn:microsoft.com/office/officeart/2018/2/layout/IconVerticalSolidList"/>
    <dgm:cxn modelId="{7B5CCD90-435E-4CD7-8873-7AECE08E08D5}" srcId="{0560BB23-3323-4305-8085-32D0796832EC}" destId="{8B49C6FA-03CC-44EB-88D3-21D72BEEB8ED}" srcOrd="0" destOrd="0" parTransId="{772364D8-AF8D-4D59-B16C-B707E4A245AA}" sibTransId="{9B701A3D-E84C-4164-A6ED-F0EA10FE8867}"/>
    <dgm:cxn modelId="{426E82B9-3BC5-493E-892D-87AFDB9F0835}" srcId="{CF803D7E-91ED-4C42-AA5B-9DBD5825A3A9}" destId="{4B9DA766-5FD8-4574-9463-2F746839F461}" srcOrd="0" destOrd="0" parTransId="{8CE967F6-DD8F-4F34-A691-89E9248C7E2E}" sibTransId="{5B5B950F-0E91-43F1-8D70-34F6AE12A203}"/>
    <dgm:cxn modelId="{BF3D02FA-E1E0-4683-B2BF-FD660E11541F}" srcId="{CF803D7E-91ED-4C42-AA5B-9DBD5825A3A9}" destId="{2C962E7D-B02E-4AC3-B0B4-071AD3529549}" srcOrd="1" destOrd="0" parTransId="{1DF0F909-2726-4129-B996-C36A96668695}" sibTransId="{2E68D2EF-3F73-4B08-A21D-00AF50CBA363}"/>
    <dgm:cxn modelId="{0B5232D9-5D63-4B99-B48C-284DF9BA6E68}" type="presParOf" srcId="{1FABB04A-2D57-4AB0-8D9A-7C043075B947}" destId="{C47A7F28-2C03-477A-9CC4-C14966DCDF86}" srcOrd="0" destOrd="0" presId="urn:microsoft.com/office/officeart/2018/2/layout/IconVerticalSolidList"/>
    <dgm:cxn modelId="{CB8D4F50-D06A-4D4B-A2EC-9C197FC46291}" type="presParOf" srcId="{C47A7F28-2C03-477A-9CC4-C14966DCDF86}" destId="{F5C45C8C-D0C2-497D-A1A1-AD17F05459DE}" srcOrd="0" destOrd="0" presId="urn:microsoft.com/office/officeart/2018/2/layout/IconVerticalSolidList"/>
    <dgm:cxn modelId="{A6B6BC06-3ECB-4700-9B43-D5C42C417F17}" type="presParOf" srcId="{C47A7F28-2C03-477A-9CC4-C14966DCDF86}" destId="{94160987-CE22-47DB-9631-A8A54A858FC4}" srcOrd="1" destOrd="0" presId="urn:microsoft.com/office/officeart/2018/2/layout/IconVerticalSolidList"/>
    <dgm:cxn modelId="{DD40055D-9196-4D18-9EC0-38EAFDACE55F}" type="presParOf" srcId="{C47A7F28-2C03-477A-9CC4-C14966DCDF86}" destId="{04E4A761-2125-49F8-A437-F72DB0D5AF2F}" srcOrd="2" destOrd="0" presId="urn:microsoft.com/office/officeart/2018/2/layout/IconVerticalSolidList"/>
    <dgm:cxn modelId="{116DABC6-D1FE-4BB2-ABE6-227696185065}" type="presParOf" srcId="{C47A7F28-2C03-477A-9CC4-C14966DCDF86}" destId="{266C4665-FF96-4CBB-A17C-F79055F9DD62}" srcOrd="3" destOrd="0" presId="urn:microsoft.com/office/officeart/2018/2/layout/IconVerticalSolidList"/>
    <dgm:cxn modelId="{1CBE14C7-C388-4C3B-961F-8E544FF45ED3}" type="presParOf" srcId="{1FABB04A-2D57-4AB0-8D9A-7C043075B947}" destId="{5D5B835C-9065-4921-84F4-7B469D29837F}" srcOrd="1" destOrd="0" presId="urn:microsoft.com/office/officeart/2018/2/layout/IconVerticalSolidList"/>
    <dgm:cxn modelId="{EC2ECEDA-25DA-4A08-82DA-7B7FD91C5B3C}" type="presParOf" srcId="{1FABB04A-2D57-4AB0-8D9A-7C043075B947}" destId="{90159C2F-D5E0-4EDB-8921-01B5151D709D}" srcOrd="2" destOrd="0" presId="urn:microsoft.com/office/officeart/2018/2/layout/IconVerticalSolidList"/>
    <dgm:cxn modelId="{6CE461A6-B12E-457E-B60E-E6C75F5636EC}" type="presParOf" srcId="{90159C2F-D5E0-4EDB-8921-01B5151D709D}" destId="{C128D1A4-EB11-457A-B085-C3D39704957C}" srcOrd="0" destOrd="0" presId="urn:microsoft.com/office/officeart/2018/2/layout/IconVerticalSolidList"/>
    <dgm:cxn modelId="{C30BF37A-9A71-4364-BF3C-0EDC3000CAD8}" type="presParOf" srcId="{90159C2F-D5E0-4EDB-8921-01B5151D709D}" destId="{F97C0637-910D-4C05-9290-0426C9D8705F}" srcOrd="1" destOrd="0" presId="urn:microsoft.com/office/officeart/2018/2/layout/IconVerticalSolidList"/>
    <dgm:cxn modelId="{A4DAE430-9F7B-4B4E-8537-60099B9AB8AA}" type="presParOf" srcId="{90159C2F-D5E0-4EDB-8921-01B5151D709D}" destId="{E794D221-BAAB-430A-A2EF-525BC5695570}" srcOrd="2" destOrd="0" presId="urn:microsoft.com/office/officeart/2018/2/layout/IconVerticalSolidList"/>
    <dgm:cxn modelId="{3DA920AE-9C41-4BF5-BA62-9BAC757DFB93}" type="presParOf" srcId="{90159C2F-D5E0-4EDB-8921-01B5151D709D}" destId="{EAFD08FC-E4A8-44CF-AB38-27847F99CB6D}" srcOrd="3" destOrd="0" presId="urn:microsoft.com/office/officeart/2018/2/layout/IconVerticalSolidList"/>
    <dgm:cxn modelId="{62501E61-494E-4C6A-9E97-ACE9EA3E8979}" type="presParOf" srcId="{1FABB04A-2D57-4AB0-8D9A-7C043075B947}" destId="{896BAEBE-A66F-4DB4-921A-765BCF976CA5}" srcOrd="3" destOrd="0" presId="urn:microsoft.com/office/officeart/2018/2/layout/IconVerticalSolidList"/>
    <dgm:cxn modelId="{176BF397-C5A3-4302-86AC-CB94441EF73A}" type="presParOf" srcId="{1FABB04A-2D57-4AB0-8D9A-7C043075B947}" destId="{95E2C5B9-F5F3-423F-9452-8424926055F8}" srcOrd="4" destOrd="0" presId="urn:microsoft.com/office/officeart/2018/2/layout/IconVerticalSolidList"/>
    <dgm:cxn modelId="{17993413-0FA1-404C-9D83-2A1F8989260F}" type="presParOf" srcId="{95E2C5B9-F5F3-423F-9452-8424926055F8}" destId="{303D3418-DAA2-46B4-B756-527FB0D5FD64}" srcOrd="0" destOrd="0" presId="urn:microsoft.com/office/officeart/2018/2/layout/IconVerticalSolidList"/>
    <dgm:cxn modelId="{8728EB4E-BE5F-4A93-A95F-C5CE1FF3A5DD}" type="presParOf" srcId="{95E2C5B9-F5F3-423F-9452-8424926055F8}" destId="{2D86B8FF-6E5C-4237-A566-CD34144B0616}" srcOrd="1" destOrd="0" presId="urn:microsoft.com/office/officeart/2018/2/layout/IconVerticalSolidList"/>
    <dgm:cxn modelId="{9B9CD5F9-22AD-4167-8692-6200FD1124B7}" type="presParOf" srcId="{95E2C5B9-F5F3-423F-9452-8424926055F8}" destId="{F3B3E44A-C9B0-4BEB-8580-721FC40AB30C}" srcOrd="2" destOrd="0" presId="urn:microsoft.com/office/officeart/2018/2/layout/IconVerticalSolidList"/>
    <dgm:cxn modelId="{1295A379-3995-4A89-AA23-70E6D51D4150}" type="presParOf" srcId="{95E2C5B9-F5F3-423F-9452-8424926055F8}" destId="{6E140B8B-856E-4173-B0FF-DFE1E50BA47A}" srcOrd="3" destOrd="0" presId="urn:microsoft.com/office/officeart/2018/2/layout/IconVerticalSolidList"/>
    <dgm:cxn modelId="{BA266D7A-E13E-43FD-B623-40DFC74EBAFD}" type="presParOf" srcId="{95E2C5B9-F5F3-423F-9452-8424926055F8}" destId="{600C2682-AEF3-4B51-9EA7-0137CA8CFA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B901-647B-D241-86E7-1F2E6D94AA09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Investment </a:t>
          </a:r>
          <a:r>
            <a:rPr lang="fr-FR" sz="3300" kern="1200" err="1"/>
            <a:t>universe</a:t>
          </a:r>
          <a:endParaRPr lang="en-US" sz="3300" kern="1200"/>
        </a:p>
      </dsp:txBody>
      <dsp:txXfrm>
        <a:off x="38638" y="45464"/>
        <a:ext cx="10438324" cy="714229"/>
      </dsp:txXfrm>
    </dsp:sp>
    <dsp:sp modelId="{B84778C7-99EE-6243-A40B-2FD7494E691D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 err="1"/>
            <a:t>Functional</a:t>
          </a:r>
          <a:r>
            <a:rPr lang="fr-CA" sz="3300" kern="1200"/>
            <a:t> </a:t>
          </a:r>
          <a:r>
            <a:rPr lang="fr-CA" sz="3300" kern="1200" err="1"/>
            <a:t>form</a:t>
          </a:r>
          <a:endParaRPr lang="fr-CA" sz="3300" kern="1200"/>
        </a:p>
      </dsp:txBody>
      <dsp:txXfrm>
        <a:off x="38638" y="932009"/>
        <a:ext cx="10438324" cy="714229"/>
      </dsp:txXfrm>
    </dsp:sp>
    <dsp:sp modelId="{9514E6DF-ED6A-8344-96A1-DB4C50FC9693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err="1"/>
            <a:t>Eligibility</a:t>
          </a:r>
          <a:r>
            <a:rPr lang="fr-FR" sz="3300" kern="1200"/>
            <a:t> of a pair</a:t>
          </a:r>
          <a:endParaRPr lang="en-US" sz="3300" kern="1200"/>
        </a:p>
      </dsp:txBody>
      <dsp:txXfrm>
        <a:off x="38638" y="1818554"/>
        <a:ext cx="10438324" cy="714229"/>
      </dsp:txXfrm>
    </dsp:sp>
    <dsp:sp modelId="{8A795576-4EF9-0E4B-ADF3-FDD68EDC9C7F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Trading rules</a:t>
          </a:r>
          <a:endParaRPr lang="en-US" sz="3300" kern="1200"/>
        </a:p>
      </dsp:txBody>
      <dsp:txXfrm>
        <a:off x="38638" y="2705099"/>
        <a:ext cx="10438324" cy="714229"/>
      </dsp:txXfrm>
    </dsp:sp>
    <dsp:sp modelId="{F0CA81AE-FD9E-2148-BC33-97EBDA885C23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Backtesting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5C8C-D0C2-497D-A1A1-AD17F05459D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60987-CE22-47DB-9631-A8A54A858FC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C4665-FF96-4CBB-A17C-F79055F9DD6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Nasdaq 100 : Tech stocks</a:t>
          </a:r>
          <a:endParaRPr lang="en-US" sz="2100" kern="1200"/>
        </a:p>
      </dsp:txBody>
      <dsp:txXfrm>
        <a:off x="1435590" y="531"/>
        <a:ext cx="9080009" cy="1242935"/>
      </dsp:txXfrm>
    </dsp:sp>
    <dsp:sp modelId="{C128D1A4-EB11-457A-B085-C3D39704957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C0637-910D-4C05-9290-0426C9D8705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D08FC-E4A8-44CF-AB38-27847F99CB6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err="1"/>
            <a:t>Hypothesis</a:t>
          </a:r>
          <a:r>
            <a:rPr lang="fr-CA" sz="2100" kern="1200"/>
            <a:t>: </a:t>
          </a:r>
          <a:r>
            <a:rPr lang="fr-CA" sz="2100" kern="1200" err="1"/>
            <a:t>Within</a:t>
          </a:r>
          <a:r>
            <a:rPr lang="fr-CA" sz="2100" kern="1200"/>
            <a:t> a </a:t>
          </a:r>
          <a:r>
            <a:rPr lang="fr-CA" sz="2100" kern="1200" err="1"/>
            <a:t>homogeneous</a:t>
          </a:r>
          <a:r>
            <a:rPr lang="fr-CA" sz="2100" kern="1200"/>
            <a:t> group, the </a:t>
          </a:r>
          <a:r>
            <a:rPr lang="fr-CA" sz="2100" kern="1200" err="1"/>
            <a:t>pricing</a:t>
          </a:r>
          <a:r>
            <a:rPr lang="fr-CA" sz="2100" kern="1200"/>
            <a:t> (</a:t>
          </a:r>
          <a:r>
            <a:rPr lang="fr-CA" sz="2100" kern="1200" err="1"/>
            <a:t>random</a:t>
          </a:r>
          <a:r>
            <a:rPr lang="fr-CA" sz="2100" kern="1200"/>
            <a:t> </a:t>
          </a:r>
          <a:r>
            <a:rPr lang="fr-CA" sz="2100" kern="1200" err="1"/>
            <a:t>walk</a:t>
          </a:r>
          <a:r>
            <a:rPr lang="fr-CA" sz="2100" kern="1200"/>
            <a:t>) components </a:t>
          </a:r>
          <a:r>
            <a:rPr lang="fr-CA" sz="2100" kern="1200" err="1"/>
            <a:t>behave</a:t>
          </a:r>
          <a:r>
            <a:rPr lang="fr-CA" sz="2100" kern="1200"/>
            <a:t> in a </a:t>
          </a:r>
          <a:r>
            <a:rPr lang="fr-CA" sz="2100" kern="1200" err="1"/>
            <a:t>similar</a:t>
          </a:r>
          <a:r>
            <a:rPr lang="fr-CA" sz="2100" kern="1200"/>
            <a:t> </a:t>
          </a:r>
          <a:r>
            <a:rPr lang="fr-CA" sz="2100" kern="1200" err="1"/>
            <a:t>manner</a:t>
          </a:r>
          <a:r>
            <a:rPr lang="fr-CA" sz="2100" kern="1200"/>
            <a:t>. </a:t>
          </a:r>
          <a:endParaRPr lang="en-US" sz="2100" kern="1200"/>
        </a:p>
      </dsp:txBody>
      <dsp:txXfrm>
        <a:off x="1435590" y="1554201"/>
        <a:ext cx="9080009" cy="1242935"/>
      </dsp:txXfrm>
    </dsp:sp>
    <dsp:sp modelId="{303D3418-DAA2-46B4-B756-527FB0D5FD6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B8FF-6E5C-4237-A566-CD34144B061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40B8B-856E-4173-B0FF-DFE1E50BA47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We analyze four years of trading data and apply the insights to trade over the subsequent six months</a:t>
          </a:r>
          <a:endParaRPr lang="en-US" sz="2100" kern="1200"/>
        </a:p>
      </dsp:txBody>
      <dsp:txXfrm>
        <a:off x="1435590" y="3107870"/>
        <a:ext cx="4732020" cy="1242935"/>
      </dsp:txXfrm>
    </dsp:sp>
    <dsp:sp modelId="{600C2682-AEF3-4B51-9EA7-0137CA8CFAF7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The model </a:t>
          </a:r>
          <a:r>
            <a:rPr lang="fr-CA" sz="1600" kern="1200" err="1"/>
            <a:t>demonstrates</a:t>
          </a:r>
          <a:r>
            <a:rPr lang="fr-CA" sz="1600" kern="1200"/>
            <a:t> </a:t>
          </a:r>
          <a:r>
            <a:rPr lang="fr-CA" sz="1600" kern="1200" err="1"/>
            <a:t>improved</a:t>
          </a:r>
          <a:r>
            <a:rPr lang="fr-CA" sz="1600" kern="1200"/>
            <a:t> </a:t>
          </a:r>
          <a:r>
            <a:rPr lang="fr-CA" sz="1600" kern="1200" err="1"/>
            <a:t>properties</a:t>
          </a:r>
          <a:r>
            <a:rPr lang="fr-CA" sz="1600" kern="1200"/>
            <a:t> </a:t>
          </a:r>
          <a:r>
            <a:rPr lang="fr-CA" sz="1600" kern="1200" err="1"/>
            <a:t>with</a:t>
          </a:r>
          <a:r>
            <a:rPr lang="fr-CA" sz="1600" kern="1200"/>
            <a:t> </a:t>
          </a:r>
          <a:r>
            <a:rPr lang="fr-CA" sz="1600" kern="1200" err="1"/>
            <a:t>approximately</a:t>
          </a:r>
          <a:r>
            <a:rPr lang="fr-CA" sz="1600" kern="1200"/>
            <a:t> 1000 observations (Clegg &amp; </a:t>
          </a:r>
          <a:r>
            <a:rPr lang="fr-CA" sz="1600" kern="1200" err="1"/>
            <a:t>Krauss</a:t>
          </a:r>
          <a:r>
            <a:rPr lang="fr-CA" sz="1600" kern="1200"/>
            <a:t>, 2016).</a:t>
          </a:r>
          <a:endParaRPr lang="en-US" sz="16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6T16:33:12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24575,'0'17'0,"0"-3"0,0 21 0,0 5 0,0 1 0,0-7 0,0 12 0,0-19 0,0 34 0,0-27 0,0 4 0,0-32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6T16:32:12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24575,'5'0'0,"-2"0"0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6T16:30:32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06EE-80E8-534F-97E4-FADA20CB06C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C492E-F407-C042-9270-F92597FA2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53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1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1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0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85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Partie </a:t>
            </a:r>
            <a:r>
              <a:rPr lang="fr-FR" err="1"/>
              <a:t>Sebastien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08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Partie Antoine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C492E-F407-C042-9270-F92597FA275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1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C3C77-66B7-6641-9CCC-FFBEEA2A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10DBB-5C02-F54C-A8A4-1808CFDEF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10471-C2A0-7842-BC82-26D6F497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368F1-1059-9A48-8CC6-DB44E405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6FE6C-8264-8C46-81DF-BB35530C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97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04B9A-87AA-A541-88A9-3B52F73D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847FE3-CFF9-744C-B834-266A769F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C3B27-9CFC-3F45-A6BE-8BBFCF7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7E0D8-B463-D645-9903-D2005CA4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9247B-0A13-A049-8DF3-6E9F934B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0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73D846-4202-8741-AAA6-7C9E74A1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7269E6-B8A6-684A-A5F6-5F8E81E2C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75F1F-F0A9-7844-8D62-D434140C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5D646C-E72B-4148-856C-22CA402A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77827-E25C-9942-95FD-29FB1D7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51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42AFD-7EEE-0044-AB8C-FD670888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A5D66-F9B1-5642-AE2D-9CCFEAF1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4E683-D73B-6144-BF3F-528328B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BAEA6-AC84-BB49-823E-D6B516DD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0BB8C-3D59-EB46-9EF0-D5AC89F3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2730B-0B7B-694C-8AC6-CE627405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C4F21-1A04-7645-B580-B97A7A9C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8C168-9817-534C-AF5F-1888F8B4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B17E1-8C89-554B-B81B-8E5BC9F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D5D285-ACE8-C542-84D8-C3DDC5C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040A-ACDD-394F-A6C5-8CDE478B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BE8AB-B4E0-6047-AAF7-22C52D11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CDE464-A5A6-CB43-89D0-08DF1B34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1A9CA0-5E9C-A040-B8F3-FFA678CE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310702-931E-DE4F-BAE7-ED5D5325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308E-DB88-314D-B1C3-9588BB66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24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52BFE-D5DF-AC4D-A08D-816F1840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7EB9C-C48D-B945-B4F3-91206378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6636D2-0586-A64E-8B5D-4B6C8F72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FC15F2-B189-0245-B4DF-80F829ACE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545FA4-F643-E849-9DD5-4D2E29C2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A83831-1F81-F84A-84DC-06419E7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1160B5-BD0D-4043-B938-2D6FC5D0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38840E-7009-5542-B541-EDC635B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9B77-8FA3-1844-8B8B-C321CE02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D58379-CC85-F54E-9D80-238F53F7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51DF8A-74A2-5C4D-A48E-2DEBD735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6DE85-97B1-FB4E-B298-1FD9EE98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4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09D91D-C264-164E-9260-7A5989B2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9B72D-A78E-6C4C-B415-1D4F6096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7CB0A8-F967-0248-A6B2-00E2D745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FB2D7-4385-BB40-8343-1AC139FF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50DEF-5095-0C4C-9BF2-8BD3181A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08D3B-2544-714A-BD69-A425960B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D4DCB9-FEC6-DE43-82A6-6DD21557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BA4495-68FC-2B44-B1C9-2CC2EEE7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C8640-C233-AE4F-9CB9-6997B35C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1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D4758-EA3E-9248-8180-E27DDBB5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C29C59-BE42-2747-AFA7-5E3C1EEC1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29EB6-9F47-F94A-8AC3-14E3F3F69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AF733-390F-C240-AE32-4F65FA63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E4C477-38CC-4E4D-9AD2-CC9643AD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B052D9-3DB1-8347-AF74-E48CAB8A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048F93-F271-2546-9B2A-E044F3A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04B653-9E95-6043-93F3-88C89F18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9AF71-1C18-3448-A081-14695FB5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9CAE-F319-024A-B0DF-B5098BF3EC7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BCFFF-1E11-874A-A12B-0E0EB464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17EAA-84B4-5B45-AB27-3C00AFC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17F-CF40-7D4F-A151-50AF0B521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stor.eu/bitstream/10419/140632/1/858609614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x.doi.org/10.2139/ssrn.255695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5BF39-E8C2-EE41-8C39-6EC02A5B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Pairs trading with partial cointegration 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B57DFA-392A-3D4E-A9EE-2AD6E406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effectLst/>
              </a:rPr>
              <a:t>Replicate </a:t>
            </a:r>
            <a:r>
              <a:rPr lang="en-US" dirty="0"/>
              <a:t>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Clegg, Matthew; Krauss, Christopher (2016) : Pairs trading with partial cointegration, FAU Discussion Papers in Economics, No. 05/2016, Friedrich-Alexander- </a:t>
            </a:r>
            <a:r>
              <a:rPr lang="en-US" dirty="0" err="1">
                <a:effectLst/>
              </a:rPr>
              <a:t>Universität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Erlangen-Nürnberg</a:t>
            </a:r>
            <a:r>
              <a:rPr lang="en-US" dirty="0">
                <a:effectLst/>
              </a:rPr>
              <a:t>, Institute for Economics, </a:t>
            </a:r>
            <a:r>
              <a:rPr lang="en-US" dirty="0" err="1">
                <a:effectLst/>
              </a:rPr>
              <a:t>Nürnberg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https://www.econstor.eu/bitstream/10419/140632/1/858609614.pdf</a:t>
            </a:r>
            <a:endParaRPr lang="en-US" dirty="0"/>
          </a:p>
          <a:p>
            <a:pPr algn="l"/>
            <a:r>
              <a:rPr lang="en-US" dirty="0"/>
              <a:t>&amp;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Clegg, Matthew, Modeling Time Series with Both Permanent and Transient Components Using the Partially Autoregressive Model (January 28, 2015). Available at SSRN: https://</a:t>
            </a:r>
            <a:r>
              <a:rPr lang="en-US" dirty="0" err="1">
                <a:effectLst/>
              </a:rPr>
              <a:t>ssrn.com</a:t>
            </a:r>
            <a:r>
              <a:rPr lang="en-US" dirty="0">
                <a:effectLst/>
              </a:rPr>
              <a:t>/abstract=2556957 or </a:t>
            </a:r>
            <a:r>
              <a:rPr lang="en-US" dirty="0">
                <a:effectLst/>
                <a:hlinkClick r:id="rId4"/>
              </a:rPr>
              <a:t>http://dx.doi.org/10.2139/ssrn.2556957</a:t>
            </a:r>
            <a:endParaRPr lang="en-US" dirty="0">
              <a:effectLst/>
            </a:endParaRPr>
          </a:p>
          <a:p>
            <a:pPr algn="l"/>
            <a:endParaRPr lang="en-US" dirty="0"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B36E1-8ADD-9DAD-35BC-89BB9C33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Results of estimations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D778-72E3-6AB8-EF90-D0707E60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64" y="1853370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b="1" u="sng">
                <a:latin typeface="+mj-lt"/>
              </a:rPr>
              <a:t>Average estimators from 1,000 simulations of two PCI time-series, with increasing values of </a:t>
            </a:r>
            <a:r>
              <a:rPr lang="en-CA" sz="1600" b="1" u="sng" err="1">
                <a:latin typeface="+mj-lt"/>
              </a:rPr>
              <a:t>sigma_M</a:t>
            </a:r>
            <a:endParaRPr lang="en-CA" sz="1600" b="1" u="sng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B1AD0DD-0778-E096-AEAA-FEF51D562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086" y="6369835"/>
                <a:ext cx="10853928" cy="411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1800">
                    <a:latin typeface="+mj-lt"/>
                  </a:rPr>
                  <a:t>Like the author, we conclude that our estimations become more precise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sz="1800">
                    <a:latin typeface="+mj-lt"/>
                  </a:rPr>
                  <a:t> increases, up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1800" i="1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sz="1800"/>
                  <a:t> =0.51</a:t>
                </a:r>
                <a:r>
                  <a:rPr lang="en-CA" sz="180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B1AD0DD-0778-E096-AEAA-FEF51D56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6369835"/>
                <a:ext cx="10853928" cy="411045"/>
              </a:xfrm>
              <a:prstGeom prst="rect">
                <a:avLst/>
              </a:prstGeom>
              <a:blipFill>
                <a:blip r:embed="rId2"/>
                <a:stretch>
                  <a:fillRect l="-337" t="-14925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57AA884-3ABA-DA29-C778-B09D6CF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10" y="2191071"/>
            <a:ext cx="3772580" cy="40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80C6B-F8CD-4B4A-92B9-2E16FE5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Eligibility of a pair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F641C-C5E8-9E44-A192-34729C03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964461"/>
            <a:ext cx="3429000" cy="26029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>
                <a:latin typeface="+mj-lt"/>
              </a:rPr>
              <a:t>1. </a:t>
            </a:r>
            <a:r>
              <a:rPr lang="fr-FR" sz="2400" b="1" err="1">
                <a:latin typeface="+mj-lt"/>
              </a:rPr>
              <a:t>Likelihood</a:t>
            </a:r>
            <a:r>
              <a:rPr lang="fr-FR" sz="2400" b="1">
                <a:latin typeface="+mj-lt"/>
              </a:rPr>
              <a:t> ratio score </a:t>
            </a:r>
            <a:r>
              <a:rPr lang="fr-FR" sz="2400" b="1" err="1">
                <a:latin typeface="+mj-lt"/>
              </a:rPr>
              <a:t>lowest</a:t>
            </a:r>
            <a:r>
              <a:rPr lang="fr-FR" sz="2400" b="1">
                <a:latin typeface="+mj-lt"/>
              </a:rPr>
              <a:t> 5% </a:t>
            </a:r>
            <a:r>
              <a:rPr lang="fr-FR" sz="2400" b="1" err="1">
                <a:latin typeface="+mj-lt"/>
              </a:rPr>
              <a:t>among</a:t>
            </a:r>
            <a:r>
              <a:rPr lang="fr-FR" sz="2400" b="1">
                <a:latin typeface="+mj-lt"/>
              </a:rPr>
              <a:t> all pairs : </a:t>
            </a:r>
          </a:p>
          <a:p>
            <a:pPr marL="0" indent="0">
              <a:buNone/>
            </a:pPr>
            <a:r>
              <a:rPr lang="fr-FR" sz="2400" err="1">
                <a:latin typeface="+mj-lt"/>
              </a:rPr>
              <a:t>Where</a:t>
            </a:r>
            <a:r>
              <a:rPr lang="fr-FR" sz="2400">
                <a:latin typeface="+mj-lt"/>
              </a:rPr>
              <a:t> H0 </a:t>
            </a:r>
            <a:r>
              <a:rPr lang="fr-FR" sz="2400" err="1">
                <a:latin typeface="+mj-lt"/>
              </a:rPr>
              <a:t>is</a:t>
            </a:r>
            <a:r>
              <a:rPr lang="fr-FR" sz="2400">
                <a:latin typeface="+mj-lt"/>
              </a:rPr>
              <a:t> </a:t>
            </a:r>
            <a:r>
              <a:rPr lang="fr-FR" sz="2400" err="1">
                <a:latin typeface="+mj-lt"/>
              </a:rPr>
              <a:t>that</a:t>
            </a:r>
            <a:r>
              <a:rPr lang="fr-FR" sz="2400">
                <a:latin typeface="+mj-lt"/>
              </a:rPr>
              <a:t> the </a:t>
            </a:r>
            <a:r>
              <a:rPr lang="fr-CA" sz="2400" err="1">
                <a:latin typeface="+mj-lt"/>
              </a:rPr>
              <a:t>C</a:t>
            </a:r>
            <a:r>
              <a:rPr lang="fr-CA" sz="2400" err="1">
                <a:effectLst/>
                <a:latin typeface="+mj-lt"/>
              </a:rPr>
              <a:t>ointegrating</a:t>
            </a:r>
            <a:r>
              <a:rPr lang="fr-CA" sz="2400">
                <a:effectLst/>
                <a:latin typeface="+mj-lt"/>
              </a:rPr>
              <a:t> </a:t>
            </a:r>
            <a:r>
              <a:rPr lang="fr-CA" sz="2400" err="1">
                <a:effectLst/>
                <a:latin typeface="+mj-lt"/>
              </a:rPr>
              <a:t>process</a:t>
            </a:r>
            <a:r>
              <a:rPr lang="fr-CA" sz="2400">
                <a:effectLst/>
                <a:latin typeface="+mj-lt"/>
              </a:rPr>
              <a:t> </a:t>
            </a:r>
            <a:r>
              <a:rPr lang="fr-CA" sz="2400" err="1">
                <a:effectLst/>
                <a:latin typeface="+mj-lt"/>
              </a:rPr>
              <a:t>is</a:t>
            </a:r>
            <a:r>
              <a:rPr lang="fr-CA" sz="2400">
                <a:effectLst/>
                <a:latin typeface="+mj-lt"/>
              </a:rPr>
              <a:t> a pure </a:t>
            </a:r>
            <a:r>
              <a:rPr lang="fr-CA" sz="2400" err="1">
                <a:effectLst/>
                <a:latin typeface="+mj-lt"/>
              </a:rPr>
              <a:t>random</a:t>
            </a:r>
            <a:r>
              <a:rPr lang="fr-CA" sz="2400">
                <a:effectLst/>
                <a:latin typeface="+mj-lt"/>
              </a:rPr>
              <a:t> </a:t>
            </a:r>
            <a:r>
              <a:rPr lang="fr-CA" sz="2400" err="1">
                <a:effectLst/>
                <a:latin typeface="+mj-lt"/>
              </a:rPr>
              <a:t>walk</a:t>
            </a:r>
            <a:r>
              <a:rPr lang="fr-CA" sz="2400">
                <a:effectLst/>
                <a:latin typeface="+mj-lt"/>
              </a:rPr>
              <a:t>. </a:t>
            </a:r>
            <a:r>
              <a:rPr lang="fr-CA" sz="2400">
                <a:latin typeface="+mj-lt"/>
              </a:rPr>
              <a:t>This </a:t>
            </a:r>
            <a:r>
              <a:rPr lang="fr-CA" sz="2400" err="1">
                <a:latin typeface="+mj-lt"/>
              </a:rPr>
              <a:t>ensures</a:t>
            </a:r>
            <a:r>
              <a:rPr lang="fr-CA" sz="2400">
                <a:latin typeface="+mj-lt"/>
              </a:rPr>
              <a:t> </a:t>
            </a:r>
            <a:r>
              <a:rPr lang="fr-CA" sz="2400" err="1">
                <a:latin typeface="+mj-lt"/>
              </a:rPr>
              <a:t>that</a:t>
            </a:r>
            <a:r>
              <a:rPr lang="fr-CA" sz="2400">
                <a:latin typeface="+mj-lt"/>
              </a:rPr>
              <a:t> the pairs have a </a:t>
            </a:r>
            <a:r>
              <a:rPr lang="fr-CA" sz="2400" err="1">
                <a:latin typeface="+mj-lt"/>
              </a:rPr>
              <a:t>higher</a:t>
            </a:r>
            <a:r>
              <a:rPr lang="fr-CA" sz="2400">
                <a:latin typeface="+mj-lt"/>
              </a:rPr>
              <a:t> </a:t>
            </a:r>
            <a:r>
              <a:rPr lang="fr-CA" sz="2400" err="1">
                <a:latin typeface="+mj-lt"/>
              </a:rPr>
              <a:t>probability</a:t>
            </a:r>
            <a:r>
              <a:rPr lang="fr-CA" sz="2400">
                <a:latin typeface="+mj-lt"/>
              </a:rPr>
              <a:t> of </a:t>
            </a:r>
            <a:r>
              <a:rPr lang="fr-CA" sz="2400" err="1">
                <a:latin typeface="+mj-lt"/>
              </a:rPr>
              <a:t>being</a:t>
            </a:r>
            <a:r>
              <a:rPr lang="fr-CA" sz="2400">
                <a:latin typeface="+mj-lt"/>
              </a:rPr>
              <a:t> </a:t>
            </a:r>
            <a:r>
              <a:rPr lang="fr-CA" sz="2400" err="1">
                <a:latin typeface="+mj-lt"/>
              </a:rPr>
              <a:t>partially</a:t>
            </a:r>
            <a:r>
              <a:rPr lang="fr-CA" sz="2400">
                <a:latin typeface="+mj-lt"/>
              </a:rPr>
              <a:t> </a:t>
            </a:r>
            <a:r>
              <a:rPr lang="fr-CA" sz="2400" err="1">
                <a:latin typeface="+mj-lt"/>
              </a:rPr>
              <a:t>cointegrated</a:t>
            </a:r>
            <a:r>
              <a:rPr lang="fr-CA" sz="2400">
                <a:latin typeface="+mj-lt"/>
              </a:rPr>
              <a:t>.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0F71069-E062-9E48-8A1A-F24E136B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56366"/>
            <a:ext cx="6903720" cy="37452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71FEB3-75F9-FA4B-B9EB-5A8CCC78D1DA}"/>
              </a:ext>
            </a:extLst>
          </p:cNvPr>
          <p:cNvSpPr txBox="1"/>
          <p:nvPr/>
        </p:nvSpPr>
        <p:spPr>
          <a:xfrm>
            <a:off x="4654296" y="5624800"/>
            <a:ext cx="6903720" cy="37452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CA" sz="1300">
                <a:solidFill>
                  <a:srgbClr val="FFFFFF"/>
                </a:solidFill>
              </a:rPr>
              <a:t>(Clegg &amp; </a:t>
            </a:r>
            <a:r>
              <a:rPr lang="fr-CA" sz="1300" err="1">
                <a:solidFill>
                  <a:srgbClr val="FFFFFF"/>
                </a:solidFill>
              </a:rPr>
              <a:t>Krauss</a:t>
            </a:r>
            <a:r>
              <a:rPr lang="fr-CA" sz="1300">
                <a:solidFill>
                  <a:srgbClr val="FFFFFF"/>
                </a:solidFill>
              </a:rPr>
              <a:t>, 2016)</a:t>
            </a:r>
          </a:p>
          <a:p>
            <a:pPr algn="ctr">
              <a:spcAft>
                <a:spcPts val="600"/>
              </a:spcAft>
            </a:pPr>
            <a:endParaRPr lang="fr-FR" sz="1300">
              <a:solidFill>
                <a:srgbClr val="FFFF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9A95C6-7109-5E4B-9BB3-F447A852629E}"/>
              </a:ext>
            </a:extLst>
          </p:cNvPr>
          <p:cNvSpPr txBox="1"/>
          <p:nvPr/>
        </p:nvSpPr>
        <p:spPr>
          <a:xfrm>
            <a:off x="591311" y="5488897"/>
            <a:ext cx="342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>
                <a:latin typeface="+mj-lt"/>
              </a:rPr>
              <a:t>Pairs have a </a:t>
            </a:r>
            <a:r>
              <a:rPr lang="fr-CA" sz="2200" err="1">
                <a:latin typeface="+mj-lt"/>
              </a:rPr>
              <a:t>higher</a:t>
            </a:r>
            <a:r>
              <a:rPr lang="fr-CA" sz="2200">
                <a:latin typeface="+mj-lt"/>
              </a:rPr>
              <a:t> </a:t>
            </a:r>
            <a:r>
              <a:rPr lang="fr-CA" sz="2200" err="1">
                <a:latin typeface="+mj-lt"/>
              </a:rPr>
              <a:t>probability</a:t>
            </a:r>
            <a:r>
              <a:rPr lang="fr-CA" sz="2200">
                <a:latin typeface="+mj-lt"/>
              </a:rPr>
              <a:t> of </a:t>
            </a:r>
            <a:r>
              <a:rPr lang="fr-CA" sz="2200" err="1">
                <a:latin typeface="+mj-lt"/>
              </a:rPr>
              <a:t>being</a:t>
            </a:r>
            <a:r>
              <a:rPr lang="fr-CA" sz="2200">
                <a:latin typeface="+mj-lt"/>
              </a:rPr>
              <a:t> (</a:t>
            </a:r>
            <a:r>
              <a:rPr lang="fr-CA" sz="2200" err="1">
                <a:latin typeface="+mj-lt"/>
              </a:rPr>
              <a:t>partially</a:t>
            </a:r>
            <a:r>
              <a:rPr lang="fr-CA" sz="2200">
                <a:latin typeface="+mj-lt"/>
              </a:rPr>
              <a:t>) </a:t>
            </a:r>
            <a:r>
              <a:rPr lang="fr-CA" sz="2200" err="1">
                <a:latin typeface="+mj-lt"/>
              </a:rPr>
              <a:t>cointegrated</a:t>
            </a:r>
            <a:r>
              <a:rPr lang="fr-CA" sz="2200">
                <a:latin typeface="+mj-lt"/>
              </a:rPr>
              <a:t>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59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80C6B-F8CD-4B4A-92B9-2E16FE5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Eligibility of a pair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EF641C-C5E8-9E44-A192-34729C035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334" y="2447600"/>
                <a:ext cx="3364982" cy="4103617"/>
              </a:xfrm>
            </p:spPr>
            <p:txBody>
              <a:bodyPr anchor="t"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fr-FR" sz="2200">
                  <a:latin typeface="+mj-lt"/>
                </a:endParaRPr>
              </a:p>
              <a:p>
                <a:pPr marL="0" indent="0">
                  <a:buNone/>
                </a:pPr>
                <a:r>
                  <a:rPr lang="fr-FR" sz="2200" b="1">
                    <a:latin typeface="+mj-lt"/>
                  </a:rPr>
                  <a:t>2. </a:t>
                </a:r>
                <a:r>
                  <a:rPr lang="fr-FR" sz="2200" b="1" err="1">
                    <a:latin typeface="+mj-lt"/>
                  </a:rPr>
                  <a:t>We</a:t>
                </a:r>
                <a:r>
                  <a:rPr lang="fr-FR" sz="2200" b="1">
                    <a:latin typeface="+mj-lt"/>
                  </a:rPr>
                  <a:t> </a:t>
                </a:r>
                <a:r>
                  <a:rPr lang="fr-FR" sz="2200" b="1" err="1">
                    <a:latin typeface="+mj-lt"/>
                  </a:rPr>
                  <a:t>want</a:t>
                </a:r>
                <a:r>
                  <a:rPr lang="fr-FR" sz="2200" b="1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sz="2200" b="1" i="1" smtClean="0">
                            <a:latin typeface="Cambria Math" panose="02040503050406030204" pitchFamily="18" charset="0"/>
                          </a:rPr>
                          <m:t>𝑴𝑹</m:t>
                        </m:r>
                      </m:sub>
                      <m:sup>
                        <m:r>
                          <a:rPr lang="fr-CA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b="1">
                    <a:latin typeface="+mj-lt"/>
                  </a:rPr>
                  <a:t> </a:t>
                </a:r>
              </a:p>
              <a:p>
                <a:r>
                  <a:rPr lang="fr-FR" sz="2200" err="1">
                    <a:latin typeface="+mj-lt"/>
                  </a:rPr>
                  <a:t>Where</a:t>
                </a:r>
                <a:r>
                  <a:rPr lang="fr-FR" sz="220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represents</a:t>
                </a:r>
                <a:r>
                  <a:rPr lang="fr-FR" sz="2200">
                    <a:latin typeface="+mj-lt"/>
                  </a:rPr>
                  <a:t> the proportion of variance </a:t>
                </a:r>
                <a:r>
                  <a:rPr lang="fr-FR" sz="2200" err="1">
                    <a:latin typeface="+mj-lt"/>
                  </a:rPr>
                  <a:t>attributable</a:t>
                </a:r>
                <a:r>
                  <a:rPr lang="fr-FR" sz="2200">
                    <a:latin typeface="+mj-lt"/>
                  </a:rPr>
                  <a:t> to the </a:t>
                </a:r>
                <a:r>
                  <a:rPr lang="fr-FR" sz="2200" err="1">
                    <a:latin typeface="+mj-lt"/>
                  </a:rPr>
                  <a:t>mean-reversion</a:t>
                </a:r>
                <a:r>
                  <a:rPr lang="fr-FR" sz="2200">
                    <a:latin typeface="+mj-lt"/>
                  </a:rPr>
                  <a:t> component.</a:t>
                </a:r>
              </a:p>
              <a:p>
                <a:r>
                  <a:rPr lang="fr-FR" sz="220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2200">
                    <a:latin typeface="+mj-lt"/>
                  </a:rPr>
                  <a:t> = 1: </a:t>
                </a:r>
                <a:r>
                  <a:rPr lang="fr-FR" sz="2200" err="1">
                    <a:latin typeface="+mj-lt"/>
                  </a:rPr>
                  <a:t>Then</a:t>
                </a:r>
                <a:r>
                  <a:rPr lang="fr-FR" sz="2200">
                    <a:latin typeface="+mj-lt"/>
                  </a:rPr>
                  <a:t> the </a:t>
                </a:r>
                <a:r>
                  <a:rPr lang="fr-FR" sz="2200" err="1">
                    <a:latin typeface="+mj-lt"/>
                  </a:rPr>
                  <a:t>series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is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purely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mean-reverting</a:t>
                </a:r>
                <a:r>
                  <a:rPr lang="fr-FR" sz="2200">
                    <a:latin typeface="+mj-lt"/>
                  </a:rPr>
                  <a:t>.</a:t>
                </a:r>
              </a:p>
              <a:p>
                <a:r>
                  <a:rPr lang="fr-FR" sz="220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2200">
                    <a:latin typeface="+mj-lt"/>
                  </a:rPr>
                  <a:t> = 0.: </a:t>
                </a:r>
                <a:r>
                  <a:rPr lang="fr-FR" sz="2200" err="1">
                    <a:latin typeface="+mj-lt"/>
                  </a:rPr>
                  <a:t>Then</a:t>
                </a:r>
                <a:r>
                  <a:rPr lang="fr-FR" sz="2200">
                    <a:latin typeface="+mj-lt"/>
                  </a:rPr>
                  <a:t> the </a:t>
                </a:r>
                <a:r>
                  <a:rPr lang="fr-FR" sz="2200" err="1">
                    <a:latin typeface="+mj-lt"/>
                  </a:rPr>
                  <a:t>series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is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purely</a:t>
                </a:r>
                <a:r>
                  <a:rPr lang="fr-FR" sz="2200">
                    <a:latin typeface="+mj-lt"/>
                  </a:rPr>
                  <a:t> a </a:t>
                </a:r>
                <a:r>
                  <a:rPr lang="fr-FR" sz="2200" err="1">
                    <a:latin typeface="+mj-lt"/>
                  </a:rPr>
                  <a:t>random-walk</a:t>
                </a:r>
                <a:r>
                  <a:rPr lang="fr-FR" sz="220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err="1">
                    <a:latin typeface="+mj-lt"/>
                  </a:rPr>
                  <a:t>Higher</a:t>
                </a:r>
                <a:r>
                  <a:rPr lang="fr-FR" sz="220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2200">
                    <a:latin typeface="+mj-lt"/>
                  </a:rPr>
                  <a:t> values </a:t>
                </a:r>
                <a:r>
                  <a:rPr lang="fr-FR" sz="2200" err="1">
                    <a:latin typeface="+mj-lt"/>
                  </a:rPr>
                  <a:t>yields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better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parameter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estimates</a:t>
                </a:r>
                <a:r>
                  <a:rPr lang="fr-FR" sz="220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fr-FR" sz="2200">
                  <a:latin typeface="+mj-lt"/>
                </a:endParaRPr>
              </a:p>
              <a:p>
                <a:pPr marL="0" indent="0">
                  <a:buNone/>
                </a:pPr>
                <a:endParaRPr lang="fr-FR" sz="2200">
                  <a:latin typeface="+mj-lt"/>
                </a:endParaRPr>
              </a:p>
              <a:p>
                <a:pPr marL="0" indent="0">
                  <a:buNone/>
                </a:pPr>
                <a:endParaRPr lang="fr-FR" sz="2200">
                  <a:latin typeface="+mj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EF641C-C5E8-9E44-A192-34729C035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334" y="2447600"/>
                <a:ext cx="3364982" cy="4103617"/>
              </a:xfrm>
              <a:blipFill>
                <a:blip r:embed="rId2"/>
                <a:stretch>
                  <a:fillRect l="-1993" r="-725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471FEB3-75F9-FA4B-B9EB-5A8CCC78D1DA}"/>
              </a:ext>
            </a:extLst>
          </p:cNvPr>
          <p:cNvSpPr txBox="1"/>
          <p:nvPr/>
        </p:nvSpPr>
        <p:spPr>
          <a:xfrm>
            <a:off x="4933073" y="6374762"/>
            <a:ext cx="6903720" cy="37452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CA" sz="1300">
                <a:solidFill>
                  <a:srgbClr val="FFFFFF"/>
                </a:solidFill>
              </a:rPr>
              <a:t>(Clegg &amp; </a:t>
            </a:r>
            <a:r>
              <a:rPr lang="fr-CA" sz="1300" err="1">
                <a:solidFill>
                  <a:srgbClr val="FFFFFF"/>
                </a:solidFill>
              </a:rPr>
              <a:t>Krauss</a:t>
            </a:r>
            <a:r>
              <a:rPr lang="fr-CA" sz="1300">
                <a:solidFill>
                  <a:srgbClr val="FFFFFF"/>
                </a:solidFill>
              </a:rPr>
              <a:t>, 2016)</a:t>
            </a:r>
          </a:p>
          <a:p>
            <a:pPr algn="ctr">
              <a:spcAft>
                <a:spcPts val="600"/>
              </a:spcAft>
            </a:pPr>
            <a:endParaRPr lang="fr-FR" sz="130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69DCB3-DDA6-4D4D-B583-CAC00816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75" y="782379"/>
            <a:ext cx="4296517" cy="5484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601447-CF1C-1249-8EC2-FB16DBA1C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97" y="1770112"/>
            <a:ext cx="4839178" cy="45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3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80C6B-F8CD-4B4A-92B9-2E16FE5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Eligibility of a pair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EF641C-C5E8-9E44-A192-34729C035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954" y="2573756"/>
                <a:ext cx="10962508" cy="3060193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fr-FR" sz="1800"/>
              </a:p>
              <a:p>
                <a:pPr marL="0" indent="0">
                  <a:buNone/>
                </a:pPr>
                <a:r>
                  <a:rPr lang="fr-FR" sz="2200" b="1">
                    <a:latin typeface="+mj-lt"/>
                  </a:rPr>
                  <a:t>3. </a:t>
                </a:r>
                <a:r>
                  <a:rPr lang="fr-FR" sz="2200" b="1" err="1">
                    <a:latin typeface="+mj-lt"/>
                  </a:rPr>
                  <a:t>We</a:t>
                </a:r>
                <a:r>
                  <a:rPr lang="fr-FR" sz="2200" b="1">
                    <a:latin typeface="+mj-lt"/>
                  </a:rPr>
                  <a:t> </a:t>
                </a:r>
                <a:r>
                  <a:rPr lang="fr-FR" sz="2200" b="1" err="1">
                    <a:latin typeface="+mj-lt"/>
                  </a:rPr>
                  <a:t>want</a:t>
                </a:r>
                <a:r>
                  <a:rPr lang="fr-FR" sz="2200" b="1">
                    <a:latin typeface="+mj-lt"/>
                  </a:rPr>
                  <a:t> : </a:t>
                </a:r>
                <a:r>
                  <a:rPr lang="el-GR" sz="2200" b="1">
                    <a:latin typeface="+mj-lt"/>
                  </a:rPr>
                  <a:t>ρ</a:t>
                </a:r>
                <a:r>
                  <a:rPr lang="fr-FR" sz="2200" b="1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200" b="1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sz="2200" err="1">
                    <a:latin typeface="+mj-lt"/>
                  </a:rPr>
                  <a:t>Where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el-GR" sz="2200">
                    <a:latin typeface="+mj-lt"/>
                  </a:rPr>
                  <a:t>ρ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 err="1">
                    <a:latin typeface="+mj-lt"/>
                  </a:rPr>
                  <a:t>is</a:t>
                </a:r>
                <a:r>
                  <a:rPr lang="fr-FR" sz="2200">
                    <a:latin typeface="+mj-lt"/>
                  </a:rPr>
                  <a:t> the AR(1) coefficient of </a:t>
                </a:r>
                <a:r>
                  <a:rPr lang="fr-FR" sz="2200" err="1">
                    <a:latin typeface="+mj-lt"/>
                  </a:rPr>
                  <a:t>mean-reversion</a:t>
                </a:r>
                <a:r>
                  <a:rPr lang="fr-FR" sz="2200">
                    <a:latin typeface="+mj-lt"/>
                  </a:rPr>
                  <a:t> and </a:t>
                </a:r>
                <a:r>
                  <a:rPr lang="fr-FR" sz="2200" err="1">
                    <a:latin typeface="+mj-lt"/>
                  </a:rPr>
                  <a:t>is</a:t>
                </a:r>
                <a:r>
                  <a:rPr lang="fr-FR" sz="2200">
                    <a:latin typeface="+mj-lt"/>
                  </a:rPr>
                  <a:t> 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∈ (-1, 1). This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parameter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dictates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how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quickly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our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M_t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time-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series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reverts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 back to the </a:t>
                </a:r>
                <a:r>
                  <a:rPr lang="fr-FR" sz="2200" err="1">
                    <a:latin typeface="+mj-lt"/>
                    <a:ea typeface="Cambria" panose="02040503050406030204" pitchFamily="18" charset="0"/>
                  </a:rPr>
                  <a:t>mean</a:t>
                </a:r>
                <a:r>
                  <a:rPr lang="fr-FR" sz="2200">
                    <a:latin typeface="+mj-lt"/>
                    <a:ea typeface="Cambria" panose="02040503050406030204" pitchFamily="18" charset="0"/>
                  </a:rPr>
                  <a:t>.</a:t>
                </a:r>
                <a:endParaRPr lang="fr-FR" sz="2200">
                  <a:latin typeface="+mj-lt"/>
                </a:endParaRPr>
              </a:p>
              <a:p>
                <a:pPr marL="0" indent="0">
                  <a:buNone/>
                </a:pPr>
                <a:r>
                  <a:rPr lang="fr-CA" sz="2200" err="1">
                    <a:latin typeface="+mj-lt"/>
                  </a:rPr>
                  <a:t>Excludes</a:t>
                </a:r>
                <a:r>
                  <a:rPr lang="fr-CA" sz="2200">
                    <a:latin typeface="+mj-lt"/>
                  </a:rPr>
                  <a:t> pairs </a:t>
                </a:r>
                <a:r>
                  <a:rPr lang="fr-CA" sz="2200" err="1">
                    <a:latin typeface="+mj-lt"/>
                  </a:rPr>
                  <a:t>with</a:t>
                </a:r>
                <a:r>
                  <a:rPr lang="fr-CA" sz="2200">
                    <a:latin typeface="+mj-lt"/>
                  </a:rPr>
                  <a:t> a </a:t>
                </a:r>
                <a:r>
                  <a:rPr lang="fr-CA" sz="2200" err="1">
                    <a:latin typeface="+mj-lt"/>
                  </a:rPr>
                  <a:t>half</a:t>
                </a:r>
                <a:r>
                  <a:rPr lang="fr-CA" sz="2200">
                    <a:latin typeface="+mj-lt"/>
                  </a:rPr>
                  <a:t>-life of </a:t>
                </a:r>
                <a:r>
                  <a:rPr lang="fr-CA" sz="2200" err="1">
                    <a:latin typeface="+mj-lt"/>
                  </a:rPr>
                  <a:t>mean-reversion</a:t>
                </a:r>
                <a:r>
                  <a:rPr lang="fr-CA" sz="2200">
                    <a:latin typeface="+mj-lt"/>
                  </a:rPr>
                  <a:t> of one </a:t>
                </a:r>
                <a:r>
                  <a:rPr lang="fr-CA" sz="2200" err="1">
                    <a:latin typeface="+mj-lt"/>
                  </a:rPr>
                  <a:t>day</a:t>
                </a:r>
                <a:r>
                  <a:rPr lang="fr-CA" sz="2200">
                    <a:latin typeface="+mj-lt"/>
                  </a:rPr>
                  <a:t> or </a:t>
                </a:r>
                <a:r>
                  <a:rPr lang="fr-CA" sz="2200" err="1">
                    <a:latin typeface="+mj-lt"/>
                  </a:rPr>
                  <a:t>less</a:t>
                </a:r>
                <a:r>
                  <a:rPr lang="fr-CA" sz="2200">
                    <a:latin typeface="+mj-lt"/>
                  </a:rPr>
                  <a:t> – &gt; </a:t>
                </a:r>
                <a:r>
                  <a:rPr lang="fr-CA" sz="2200" err="1">
                    <a:latin typeface="+mj-lt"/>
                  </a:rPr>
                  <a:t>bid-ask</a:t>
                </a:r>
                <a:r>
                  <a:rPr lang="fr-CA" sz="2200">
                    <a:latin typeface="+mj-lt"/>
                  </a:rPr>
                  <a:t> </a:t>
                </a:r>
                <a:r>
                  <a:rPr lang="fr-CA" sz="2200" err="1">
                    <a:latin typeface="+mj-lt"/>
                  </a:rPr>
                  <a:t>bounce</a:t>
                </a:r>
                <a:r>
                  <a:rPr lang="fr-CA" sz="220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fr-FR" sz="2200"/>
              </a:p>
              <a:p>
                <a:pPr marL="0" indent="0">
                  <a:buNone/>
                </a:pPr>
                <a:endParaRPr lang="fr-FR" sz="2200"/>
              </a:p>
              <a:p>
                <a:pPr marL="0" indent="0">
                  <a:buNone/>
                </a:pPr>
                <a:endParaRPr lang="fr-FR" sz="22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EF641C-C5E8-9E44-A192-34729C035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954" y="2573756"/>
                <a:ext cx="10962508" cy="3060193"/>
              </a:xfrm>
              <a:blipFill>
                <a:blip r:embed="rId3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75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80C6B-F8CD-4B4A-92B9-2E16FE5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Trading Rules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EF641C-C5E8-9E44-A192-34729C035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2033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sz="2000" u="sng" err="1">
                    <a:latin typeface="+mj-lt"/>
                  </a:rPr>
                  <a:t>Eligibility</a:t>
                </a:r>
                <a:r>
                  <a:rPr lang="fr-FR" sz="2000" u="sng">
                    <a:latin typeface="+mj-lt"/>
                  </a:rPr>
                  <a:t>: </a:t>
                </a:r>
                <a:r>
                  <a:rPr lang="fr-FR" sz="2000">
                    <a:latin typeface="+mj-lt"/>
                  </a:rPr>
                  <a:t>Rank </a:t>
                </a:r>
                <a:r>
                  <a:rPr lang="fr-FR" sz="2000" err="1">
                    <a:latin typeface="+mj-lt"/>
                  </a:rPr>
                  <a:t>each</a:t>
                </a:r>
                <a:r>
                  <a:rPr lang="fr-FR" sz="2000">
                    <a:latin typeface="+mj-lt"/>
                  </a:rPr>
                  <a:t> pair </a:t>
                </a:r>
                <a:r>
                  <a:rPr lang="fr-FR" sz="2000" err="1">
                    <a:latin typeface="+mj-lt"/>
                  </a:rPr>
                  <a:t>highest</a:t>
                </a:r>
                <a:r>
                  <a:rPr lang="fr-FR" sz="2000">
                    <a:latin typeface="+mj-lt"/>
                  </a:rPr>
                  <a:t> to </a:t>
                </a:r>
                <a:r>
                  <a:rPr lang="fr-FR" sz="2000" err="1">
                    <a:latin typeface="+mj-lt"/>
                  </a:rPr>
                  <a:t>lowest</a:t>
                </a:r>
                <a:r>
                  <a:rPr lang="fr-FR" sz="200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  <m:sup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2000">
                    <a:latin typeface="+mj-lt"/>
                  </a:rPr>
                  <a:t> , </a:t>
                </a:r>
                <a:r>
                  <a:rPr lang="fr-FR" sz="2000" err="1">
                    <a:latin typeface="+mj-lt"/>
                  </a:rPr>
                  <a:t>highest</a:t>
                </a:r>
                <a:r>
                  <a:rPr lang="fr-FR" sz="2000">
                    <a:latin typeface="+mj-lt"/>
                  </a:rPr>
                  <a:t> to </a:t>
                </a:r>
                <a:r>
                  <a:rPr lang="fr-FR" sz="2000" err="1">
                    <a:latin typeface="+mj-lt"/>
                  </a:rPr>
                  <a:t>lowest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el-GR" sz="2000">
                    <a:latin typeface="+mj-lt"/>
                  </a:rPr>
                  <a:t>ρ</a:t>
                </a:r>
                <a:r>
                  <a:rPr lang="en-CA" sz="2000">
                    <a:latin typeface="+mj-lt"/>
                  </a:rPr>
                  <a:t>, and lowest to highest LRT. We then take the cumulative position (best score possible = 3), and keep the top 20 pairs.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000" u="sng">
                    <a:latin typeface="+mj-lt"/>
                  </a:rPr>
                  <a:t>Trading </a:t>
                </a:r>
                <a:r>
                  <a:rPr lang="fr-FR" sz="2000" u="sng" err="1">
                    <a:latin typeface="+mj-lt"/>
                  </a:rPr>
                  <a:t>signals</a:t>
                </a:r>
                <a:r>
                  <a:rPr lang="fr-FR" sz="2000" u="sng">
                    <a:latin typeface="+mj-lt"/>
                  </a:rPr>
                  <a:t>: </a:t>
                </a:r>
                <a:r>
                  <a:rPr lang="fr-FR" sz="2000">
                    <a:latin typeface="+mj-lt"/>
                  </a:rPr>
                  <a:t>At the end of </a:t>
                </a:r>
                <a:r>
                  <a:rPr lang="fr-FR" sz="2000" err="1">
                    <a:latin typeface="+mj-lt"/>
                  </a:rPr>
                  <a:t>each</a:t>
                </a:r>
                <a:r>
                  <a:rPr lang="fr-FR" sz="2000">
                    <a:latin typeface="+mj-lt"/>
                  </a:rPr>
                  <a:t> trading </a:t>
                </a:r>
                <a:r>
                  <a:rPr lang="fr-FR" sz="2000" err="1">
                    <a:latin typeface="+mj-lt"/>
                  </a:rPr>
                  <a:t>period</a:t>
                </a:r>
                <a:r>
                  <a:rPr lang="fr-FR" sz="2000">
                    <a:latin typeface="+mj-lt"/>
                  </a:rPr>
                  <a:t>, </a:t>
                </a:r>
                <a:r>
                  <a:rPr lang="fr-FR" sz="2000" err="1">
                    <a:latin typeface="+mj-lt"/>
                  </a:rPr>
                  <a:t>we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estimate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M_t</a:t>
                </a:r>
                <a:r>
                  <a:rPr lang="fr-FR" sz="2000">
                    <a:latin typeface="+mj-lt"/>
                  </a:rPr>
                  <a:t> and </a:t>
                </a:r>
                <a:r>
                  <a:rPr lang="fr-FR" sz="2000" err="1">
                    <a:latin typeface="+mj-lt"/>
                  </a:rPr>
                  <a:t>we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compute</a:t>
                </a:r>
                <a:r>
                  <a:rPr lang="fr-FR" sz="2000">
                    <a:latin typeface="+mj-lt"/>
                  </a:rPr>
                  <a:t> a Z-score as </a:t>
                </a:r>
                <a:r>
                  <a:rPr lang="fr-FR" sz="2000" err="1">
                    <a:latin typeface="+mj-lt"/>
                  </a:rPr>
                  <a:t>Z_t</a:t>
                </a:r>
                <a:r>
                  <a:rPr lang="fr-FR" sz="2000">
                    <a:latin typeface="+mj-lt"/>
                  </a:rPr>
                  <a:t> = </a:t>
                </a:r>
                <a:r>
                  <a:rPr lang="fr-FR" sz="2000" err="1">
                    <a:latin typeface="+mj-lt"/>
                  </a:rPr>
                  <a:t>M_t</a:t>
                </a:r>
                <a:r>
                  <a:rPr lang="fr-FR" sz="2000">
                    <a:latin typeface="+mj-lt"/>
                  </a:rPr>
                  <a:t> / </a:t>
                </a:r>
                <a:r>
                  <a:rPr lang="fr-FR" sz="2000" err="1">
                    <a:latin typeface="+mj-lt"/>
                  </a:rPr>
                  <a:t>sigma_M</a:t>
                </a:r>
                <a:r>
                  <a:rPr lang="fr-FR" sz="2000">
                    <a:latin typeface="+mj-lt"/>
                  </a:rPr>
                  <a:t>. If </a:t>
                </a:r>
                <a:r>
                  <a:rPr lang="fr-FR" sz="2000" err="1">
                    <a:latin typeface="+mj-lt"/>
                  </a:rPr>
                  <a:t>Z_t</a:t>
                </a:r>
                <a:r>
                  <a:rPr lang="fr-FR" sz="2000">
                    <a:latin typeface="+mj-lt"/>
                  </a:rPr>
                  <a:t> &gt; 1, a position </a:t>
                </a:r>
                <a:r>
                  <a:rPr lang="fr-FR" sz="2000" err="1">
                    <a:latin typeface="+mj-lt"/>
                  </a:rPr>
                  <a:t>is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opened</a:t>
                </a:r>
                <a:r>
                  <a:rPr lang="fr-FR" sz="2000">
                    <a:latin typeface="+mj-lt"/>
                  </a:rPr>
                  <a:t> as </a:t>
                </a:r>
                <a:r>
                  <a:rPr lang="fr-FR" sz="2000" err="1">
                    <a:latin typeface="+mj-lt"/>
                  </a:rPr>
                  <a:t>going</a:t>
                </a:r>
                <a:r>
                  <a:rPr lang="fr-FR" sz="2000">
                    <a:latin typeface="+mj-lt"/>
                  </a:rPr>
                  <a:t> short X_2,t &amp; long X_1,t. The position </a:t>
                </a:r>
                <a:r>
                  <a:rPr lang="fr-FR" sz="2000" err="1">
                    <a:latin typeface="+mj-lt"/>
                  </a:rPr>
                  <a:t>is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closed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when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Z_t</a:t>
                </a:r>
                <a:r>
                  <a:rPr lang="fr-FR" sz="2000">
                    <a:latin typeface="+mj-lt"/>
                  </a:rPr>
                  <a:t> &lt; -0.5. If </a:t>
                </a:r>
                <a:r>
                  <a:rPr lang="fr-FR" sz="2000" err="1">
                    <a:latin typeface="+mj-lt"/>
                  </a:rPr>
                  <a:t>Z_t</a:t>
                </a:r>
                <a:r>
                  <a:rPr lang="fr-FR" sz="2000">
                    <a:latin typeface="+mj-lt"/>
                  </a:rPr>
                  <a:t> &gt; 1 and a position </a:t>
                </a:r>
                <a:r>
                  <a:rPr lang="fr-FR" sz="2000" err="1">
                    <a:latin typeface="+mj-lt"/>
                  </a:rPr>
                  <a:t>is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already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opened</a:t>
                </a:r>
                <a:r>
                  <a:rPr lang="fr-FR" sz="2000">
                    <a:latin typeface="+mj-lt"/>
                  </a:rPr>
                  <a:t>, the signal </a:t>
                </a:r>
                <a:r>
                  <a:rPr lang="fr-FR" sz="2000" err="1">
                    <a:latin typeface="+mj-lt"/>
                  </a:rPr>
                  <a:t>is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ignored</a:t>
                </a:r>
                <a:r>
                  <a:rPr lang="fr-FR" sz="2000">
                    <a:latin typeface="+mj-lt"/>
                  </a:rPr>
                  <a:t>.</a:t>
                </a:r>
                <a:endParaRPr lang="fr-FR" sz="2000" b="1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000">
                    <a:latin typeface="+mj-lt"/>
                  </a:rPr>
                  <a:t>A 10 % stop </a:t>
                </a:r>
                <a:r>
                  <a:rPr lang="fr-FR" sz="2000" err="1">
                    <a:latin typeface="+mj-lt"/>
                  </a:rPr>
                  <a:t>loss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is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used</a:t>
                </a:r>
                <a:r>
                  <a:rPr lang="fr-FR" sz="2000">
                    <a:latin typeface="+mj-lt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sz="2000">
                    <a:latin typeface="+mj-lt"/>
                  </a:rPr>
                  <a:t>Position </a:t>
                </a:r>
                <a:r>
                  <a:rPr lang="fr-FR" sz="2000" err="1">
                    <a:latin typeface="+mj-lt"/>
                  </a:rPr>
                  <a:t>sizing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is</a:t>
                </a:r>
                <a:r>
                  <a:rPr lang="fr-FR" sz="2000">
                    <a:latin typeface="+mj-lt"/>
                  </a:rPr>
                  <a:t> </a:t>
                </a:r>
                <a:r>
                  <a:rPr lang="fr-FR" sz="2000" err="1">
                    <a:latin typeface="+mj-lt"/>
                  </a:rPr>
                  <a:t>based</a:t>
                </a:r>
                <a:r>
                  <a:rPr lang="fr-FR" sz="2000">
                    <a:latin typeface="+mj-lt"/>
                  </a:rPr>
                  <a:t> on the </a:t>
                </a:r>
                <a:r>
                  <a:rPr lang="fr-FR" sz="2000" err="1">
                    <a:latin typeface="+mj-lt"/>
                  </a:rPr>
                  <a:t>hedge</a:t>
                </a:r>
                <a:r>
                  <a:rPr lang="fr-FR" sz="2000">
                    <a:latin typeface="+mj-lt"/>
                  </a:rPr>
                  <a:t> ratio, </a:t>
                </a:r>
                <a:r>
                  <a:rPr lang="fr-FR" sz="2000" err="1">
                    <a:latin typeface="+mj-lt"/>
                  </a:rPr>
                  <a:t>computed</a:t>
                </a:r>
                <a:r>
                  <a:rPr lang="fr-FR" sz="2000">
                    <a:latin typeface="+mj-lt"/>
                  </a:rPr>
                  <a:t> as </a:t>
                </a:r>
                <a:r>
                  <a:rPr lang="el-GR" sz="2000">
                    <a:latin typeface="+mj-lt"/>
                  </a:rPr>
                  <a:t>β</a:t>
                </a:r>
                <a:r>
                  <a:rPr lang="en-CA" sz="2000">
                    <a:latin typeface="+mj-lt"/>
                  </a:rPr>
                  <a:t> </a:t>
                </a:r>
                <a:r>
                  <a:rPr lang="en-US" sz="2000">
                    <a:effectLst/>
                    <a:latin typeface="+mj-lt"/>
                    <a:ea typeface="Times New Roman" panose="02020603050405020304" pitchFamily="18" charset="0"/>
                  </a:rPr>
                  <a:t>* X_1,t / X_2,t = 1, if X_2,t = </a:t>
                </a:r>
                <a:r>
                  <a:rPr lang="el-GR" sz="2000">
                    <a:effectLst/>
                    <a:latin typeface="+mj-lt"/>
                    <a:ea typeface="Times New Roman" panose="02020603050405020304" pitchFamily="18" charset="0"/>
                  </a:rPr>
                  <a:t>β</a:t>
                </a:r>
                <a:r>
                  <a:rPr lang="en-US" sz="2000">
                    <a:effectLst/>
                    <a:latin typeface="+mj-lt"/>
                    <a:ea typeface="Times New Roman" panose="02020603050405020304" pitchFamily="18" charset="0"/>
                  </a:rPr>
                  <a:t> * X_1,t. Thus a 1$ investment in stock 2, representing 1 / X_2,t shares of stock 2 is offset by an opposite position of </a:t>
                </a:r>
                <a:r>
                  <a:rPr lang="el-GR" sz="2000">
                    <a:latin typeface="+mj-lt"/>
                  </a:rPr>
                  <a:t>β</a:t>
                </a:r>
                <a:r>
                  <a:rPr lang="en-CA" sz="2000">
                    <a:latin typeface="+mj-lt"/>
                  </a:rPr>
                  <a:t> / X_2,t. shares in stock 1</a:t>
                </a:r>
                <a:endParaRPr lang="fr-CA" sz="200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/>
              </a:p>
              <a:p>
                <a:pPr marL="0" indent="0">
                  <a:buNone/>
                </a:pPr>
                <a:endParaRPr lang="fr-FR" sz="2000"/>
              </a:p>
              <a:p>
                <a:pPr marL="0" indent="0">
                  <a:buNone/>
                </a:pPr>
                <a:endParaRPr lang="fr-FR" sz="20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EF641C-C5E8-9E44-A192-34729C035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2033"/>
                <a:ext cx="10515600" cy="4251960"/>
              </a:xfrm>
              <a:blipFill>
                <a:blip r:embed="rId3"/>
                <a:stretch>
                  <a:fillRect l="-638" t="-1578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" name="Entrée manuscrite 101">
                <a:extLst>
                  <a:ext uri="{FF2B5EF4-FFF2-40B4-BE49-F238E27FC236}">
                    <a16:creationId xmlns:a16="http://schemas.microsoft.com/office/drawing/2014/main" id="{E5D5BB2A-7E2F-E548-8905-CC5ABFCB4B1F}"/>
                  </a:ext>
                </a:extLst>
              </p14:cNvPr>
              <p14:cNvContentPartPr/>
              <p14:nvPr/>
            </p14:nvContentPartPr>
            <p14:xfrm>
              <a:off x="3046998" y="283931"/>
              <a:ext cx="360" cy="141840"/>
            </p14:xfrm>
          </p:contentPart>
        </mc:Choice>
        <mc:Fallback>
          <p:pic>
            <p:nvPicPr>
              <p:cNvPr id="102" name="Entrée manuscrite 101">
                <a:extLst>
                  <a:ext uri="{FF2B5EF4-FFF2-40B4-BE49-F238E27FC236}">
                    <a16:creationId xmlns:a16="http://schemas.microsoft.com/office/drawing/2014/main" id="{E5D5BB2A-7E2F-E548-8905-CC5ABFCB4B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2678" y="279611"/>
                <a:ext cx="90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E000B316-87ED-E849-8D3A-55962ADF26F4}"/>
              </a:ext>
            </a:extLst>
          </p:cNvPr>
          <p:cNvGrpSpPr/>
          <p:nvPr/>
        </p:nvGrpSpPr>
        <p:grpSpPr>
          <a:xfrm>
            <a:off x="4878678" y="368171"/>
            <a:ext cx="1755720" cy="1247040"/>
            <a:chOff x="4878678" y="368171"/>
            <a:chExt cx="1755720" cy="12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8" name="Entrée manuscrite 77">
                  <a:extLst>
                    <a:ext uri="{FF2B5EF4-FFF2-40B4-BE49-F238E27FC236}">
                      <a16:creationId xmlns:a16="http://schemas.microsoft.com/office/drawing/2014/main" id="{E14CA52E-617A-C74C-B487-0BFF366FA395}"/>
                    </a:ext>
                  </a:extLst>
                </p14:cNvPr>
                <p14:cNvContentPartPr/>
                <p14:nvPr/>
              </p14:nvContentPartPr>
              <p14:xfrm>
                <a:off x="4878678" y="1614851"/>
                <a:ext cx="3240" cy="360"/>
              </p14:xfrm>
            </p:contentPart>
          </mc:Choice>
          <mc:Fallback>
            <p:pic>
              <p:nvPicPr>
                <p:cNvPr id="78" name="Entrée manuscrite 77">
                  <a:extLst>
                    <a:ext uri="{FF2B5EF4-FFF2-40B4-BE49-F238E27FC236}">
                      <a16:creationId xmlns:a16="http://schemas.microsoft.com/office/drawing/2014/main" id="{E14CA52E-617A-C74C-B487-0BFF366FA3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4358" y="1610531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Entrée manuscrite 33">
                  <a:extLst>
                    <a:ext uri="{FF2B5EF4-FFF2-40B4-BE49-F238E27FC236}">
                      <a16:creationId xmlns:a16="http://schemas.microsoft.com/office/drawing/2014/main" id="{74042456-720B-5341-9D1B-43413A94BA83}"/>
                    </a:ext>
                  </a:extLst>
                </p14:cNvPr>
                <p14:cNvContentPartPr/>
                <p14:nvPr/>
              </p14:nvContentPartPr>
              <p14:xfrm>
                <a:off x="6634038" y="368171"/>
                <a:ext cx="360" cy="360"/>
              </p14:xfrm>
            </p:contentPart>
          </mc:Choice>
          <mc:Fallback>
            <p:pic>
              <p:nvPicPr>
                <p:cNvPr id="34" name="Entrée manuscrite 33">
                  <a:extLst>
                    <a:ext uri="{FF2B5EF4-FFF2-40B4-BE49-F238E27FC236}">
                      <a16:creationId xmlns:a16="http://schemas.microsoft.com/office/drawing/2014/main" id="{74042456-720B-5341-9D1B-43413A94BA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9718" y="36385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72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80C6B-F8CD-4B4A-92B9-2E16FE5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288760"/>
            <a:ext cx="8670227" cy="981826"/>
          </a:xfrm>
        </p:spPr>
        <p:txBody>
          <a:bodyPr anchor="b">
            <a:normAutofit/>
          </a:bodyPr>
          <a:lstStyle/>
          <a:p>
            <a:r>
              <a:rPr lang="fr-FR" sz="5400" err="1"/>
              <a:t>Backtesting</a:t>
            </a:r>
            <a:endParaRPr lang="fr-FR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F641C-C5E8-9E44-A192-34729C03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3076678"/>
            <a:ext cx="9672638" cy="297523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>
                <a:latin typeface="+mj-lt"/>
              </a:rPr>
              <a:t>Portfolio of shares at </a:t>
            </a:r>
            <a:r>
              <a:rPr lang="fr-FR" sz="2000" err="1">
                <a:latin typeface="+mj-lt"/>
              </a:rPr>
              <a:t>every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period</a:t>
            </a:r>
            <a:endParaRPr lang="fr-FR" sz="200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000" err="1">
                <a:latin typeface="+mj-lt"/>
              </a:rPr>
              <a:t>Vector</a:t>
            </a:r>
            <a:r>
              <a:rPr lang="fr-FR" sz="2000">
                <a:latin typeface="+mj-lt"/>
              </a:rPr>
              <a:t> BT pro (Performance </a:t>
            </a:r>
            <a:r>
              <a:rPr lang="fr-FR" sz="2000" err="1">
                <a:latin typeface="+mj-lt"/>
              </a:rPr>
              <a:t>metrics</a:t>
            </a:r>
            <a:r>
              <a:rPr lang="fr-FR" sz="2000">
                <a:latin typeface="+mj-lt"/>
              </a:rPr>
              <a:t>)</a:t>
            </a:r>
            <a:endParaRPr lang="fr-FR" sz="1600">
              <a:latin typeface="+mj-lt"/>
            </a:endParaRPr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414848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C1D3E4-8160-E945-85DC-B6E6E258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Discussions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6E0D8-2200-F0FA-803F-8DA106D5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101"/>
            <a:ext cx="10515600" cy="3031299"/>
          </a:xfrm>
        </p:spPr>
        <p:txBody>
          <a:bodyPr>
            <a:normAutofit lnSpcReduction="10000"/>
          </a:bodyPr>
          <a:lstStyle/>
          <a:p>
            <a:r>
              <a:rPr lang="en-CA" sz="2200">
                <a:latin typeface="+mj-lt"/>
              </a:rPr>
              <a:t>Short term:</a:t>
            </a:r>
          </a:p>
          <a:p>
            <a:pPr lvl="1">
              <a:lnSpc>
                <a:spcPct val="150000"/>
              </a:lnSpc>
            </a:pPr>
            <a:r>
              <a:rPr lang="en-CA" sz="2200">
                <a:latin typeface="+mj-lt"/>
              </a:rPr>
              <a:t>Test the profitability of different opening/closing thresholds and stop-loss levels.</a:t>
            </a:r>
          </a:p>
          <a:p>
            <a:pPr lvl="1">
              <a:lnSpc>
                <a:spcPct val="150000"/>
              </a:lnSpc>
            </a:pPr>
            <a:r>
              <a:rPr lang="en-CA" sz="2200">
                <a:latin typeface="+mj-lt"/>
              </a:rPr>
              <a:t>Develop a proper method to determine position sizing for each pair in the portfolio.</a:t>
            </a:r>
          </a:p>
          <a:p>
            <a:pPr lvl="1">
              <a:lnSpc>
                <a:spcPct val="150000"/>
              </a:lnSpc>
            </a:pPr>
            <a:r>
              <a:rPr lang="en-CA" sz="2200">
                <a:latin typeface="+mj-lt"/>
              </a:rPr>
              <a:t>Develop a clustering algorithm based on fundamentals (Market Cap., P/E, ROE, etc.) and add correlation matrix to determine appropriate trading pairs, instead of grouping by industry/sector.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98045A9-FF99-3F71-AB0B-D7CEFAE717A2}"/>
              </a:ext>
            </a:extLst>
          </p:cNvPr>
          <p:cNvSpPr txBox="1">
            <a:spLocks/>
          </p:cNvSpPr>
          <p:nvPr/>
        </p:nvSpPr>
        <p:spPr>
          <a:xfrm>
            <a:off x="838200" y="4977225"/>
            <a:ext cx="10515600" cy="303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>
                <a:latin typeface="+mj-lt"/>
              </a:rPr>
              <a:t>Long term:</a:t>
            </a:r>
          </a:p>
          <a:p>
            <a:pPr lvl="1"/>
            <a:r>
              <a:rPr lang="en-CA" sz="2200">
                <a:latin typeface="+mj-lt"/>
              </a:rPr>
              <a:t>Implement Machine Learning methods to predict how likely a given signal is to be profitable.</a:t>
            </a:r>
          </a:p>
        </p:txBody>
      </p:sp>
    </p:spTree>
    <p:extLst>
      <p:ext uri="{BB962C8B-B14F-4D97-AF65-F5344CB8AC3E}">
        <p14:creationId xmlns:p14="http://schemas.microsoft.com/office/powerpoint/2010/main" val="2512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B9D09-A1F8-FD49-A915-8F73B91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Summary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B1B923A-30F8-B51F-F38F-3618EEC89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36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23FFF-22B8-BB46-AAA4-171A5A8B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Investment </a:t>
            </a:r>
            <a:r>
              <a:rPr lang="fr-FR" err="1"/>
              <a:t>universe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9F5D42-9BEB-F291-AE2D-2E1CD2EFD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8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17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C9201-80E0-4D8D-1B76-982C35E9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Intuitively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72F5-905E-30D0-DBAF-424BA712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2232000"/>
            <a:ext cx="10548000" cy="72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CA" sz="2200">
                <a:latin typeface="+mj-lt"/>
              </a:rPr>
              <a:t>Weaking of cointegration where the “cointegrating” process (our price spread) can be modeled using the Partially Autoregressive Model.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22D05E-FF41-D5BF-2B56-B16F9AE0E40F}"/>
              </a:ext>
            </a:extLst>
          </p:cNvPr>
          <p:cNvSpPr txBox="1">
            <a:spLocks/>
          </p:cNvSpPr>
          <p:nvPr/>
        </p:nvSpPr>
        <p:spPr>
          <a:xfrm>
            <a:off x="900000" y="4054641"/>
            <a:ext cx="10453800" cy="71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2200">
                <a:latin typeface="+mj-lt"/>
              </a:rPr>
              <a:t>The random walk models shocks that have a permanent effect on the spread. (Pricing)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9C499-3FAA-C53F-0E18-A784FD89903F}"/>
              </a:ext>
            </a:extLst>
          </p:cNvPr>
          <p:cNvSpPr txBox="1">
            <a:spLocks/>
          </p:cNvSpPr>
          <p:nvPr/>
        </p:nvSpPr>
        <p:spPr>
          <a:xfrm>
            <a:off x="908891" y="4668255"/>
            <a:ext cx="10515600" cy="417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2200">
                <a:latin typeface="+mj-lt"/>
              </a:rPr>
              <a:t>The mean reverting component models shocks that are transient. (Noise)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8871F4-6D0F-F859-443D-4B0F47134D2E}"/>
              </a:ext>
            </a:extLst>
          </p:cNvPr>
          <p:cNvSpPr txBox="1">
            <a:spLocks/>
          </p:cNvSpPr>
          <p:nvPr/>
        </p:nvSpPr>
        <p:spPr>
          <a:xfrm>
            <a:off x="900000" y="3168000"/>
            <a:ext cx="10515600" cy="712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2200">
                <a:latin typeface="+mj-lt"/>
              </a:rPr>
              <a:t>PCI :A time series, say </a:t>
            </a:r>
            <a:r>
              <a:rPr lang="en-CA" sz="2200" err="1">
                <a:latin typeface="+mj-lt"/>
              </a:rPr>
              <a:t>X_t</a:t>
            </a:r>
            <a:r>
              <a:rPr lang="en-CA" sz="2200">
                <a:latin typeface="+mj-lt"/>
              </a:rPr>
              <a:t> the spread of two prices, can be modeled as the sum of a random walk (</a:t>
            </a:r>
            <a:r>
              <a:rPr lang="en-CA" sz="2200" err="1">
                <a:latin typeface="+mj-lt"/>
              </a:rPr>
              <a:t>R_t</a:t>
            </a:r>
            <a:r>
              <a:rPr lang="en-CA" sz="2200">
                <a:latin typeface="+mj-lt"/>
              </a:rPr>
              <a:t>) and a meaning reverting component (</a:t>
            </a:r>
            <a:r>
              <a:rPr lang="en-CA" sz="2200" err="1">
                <a:latin typeface="+mj-lt"/>
              </a:rPr>
              <a:t>M_t</a:t>
            </a:r>
            <a:r>
              <a:rPr lang="en-CA" sz="2200">
                <a:latin typeface="+mj-lt"/>
              </a:rPr>
              <a:t>).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2EAE79-4502-D04C-BD89-F03AA6E9A3A4}"/>
              </a:ext>
            </a:extLst>
          </p:cNvPr>
          <p:cNvSpPr txBox="1"/>
          <p:nvPr/>
        </p:nvSpPr>
        <p:spPr>
          <a:xfrm>
            <a:off x="908891" y="5292546"/>
            <a:ext cx="8802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err="1">
                <a:latin typeface="+mj-lt"/>
              </a:rPr>
              <a:t>Example</a:t>
            </a:r>
            <a:r>
              <a:rPr lang="fr-FR" sz="2200">
                <a:latin typeface="+mj-lt"/>
              </a:rPr>
              <a:t>: New </a:t>
            </a:r>
            <a:r>
              <a:rPr lang="fr-FR" sz="2200" err="1">
                <a:latin typeface="+mj-lt"/>
              </a:rPr>
              <a:t>technology</a:t>
            </a:r>
            <a:r>
              <a:rPr lang="fr-FR" sz="2200">
                <a:latin typeface="+mj-lt"/>
              </a:rPr>
              <a:t> </a:t>
            </a:r>
            <a:r>
              <a:rPr lang="fr-FR" sz="2200" err="1">
                <a:latin typeface="+mj-lt"/>
              </a:rPr>
              <a:t>that</a:t>
            </a:r>
            <a:r>
              <a:rPr lang="fr-FR" sz="2200">
                <a:latin typeface="+mj-lt"/>
              </a:rPr>
              <a:t> </a:t>
            </a:r>
            <a:r>
              <a:rPr lang="fr-FR" sz="2200" err="1">
                <a:latin typeface="+mj-lt"/>
              </a:rPr>
              <a:t>benefits</a:t>
            </a:r>
            <a:r>
              <a:rPr lang="fr-FR" sz="2200">
                <a:latin typeface="+mj-lt"/>
              </a:rPr>
              <a:t> </a:t>
            </a:r>
            <a:r>
              <a:rPr lang="fr-FR" sz="2200" err="1">
                <a:latin typeface="+mj-lt"/>
              </a:rPr>
              <a:t>tech</a:t>
            </a:r>
            <a:r>
              <a:rPr lang="fr-FR" sz="2200">
                <a:latin typeface="+mj-lt"/>
              </a:rPr>
              <a:t> </a:t>
            </a:r>
            <a:r>
              <a:rPr lang="fr-FR" sz="2200" err="1">
                <a:latin typeface="+mj-lt"/>
              </a:rPr>
              <a:t>companies</a:t>
            </a:r>
            <a:r>
              <a:rPr lang="fr-FR" sz="2200">
                <a:latin typeface="+mj-lt"/>
              </a:rPr>
              <a:t>.</a:t>
            </a:r>
          </a:p>
          <a:p>
            <a:r>
              <a:rPr lang="fr-FR" sz="1600"/>
              <a:t>CI : 	The </a:t>
            </a:r>
            <a:r>
              <a:rPr lang="fr-FR" sz="1600" err="1"/>
              <a:t>price</a:t>
            </a:r>
            <a:r>
              <a:rPr lang="fr-FR" sz="1600"/>
              <a:t> </a:t>
            </a:r>
            <a:r>
              <a:rPr lang="fr-FR" sz="1600" err="1"/>
              <a:t>difference</a:t>
            </a:r>
            <a:r>
              <a:rPr lang="fr-FR" sz="1600"/>
              <a:t> </a:t>
            </a:r>
            <a:r>
              <a:rPr lang="fr-FR" sz="1600" err="1"/>
              <a:t>between</a:t>
            </a:r>
            <a:r>
              <a:rPr lang="fr-FR" sz="1600"/>
              <a:t> 2 </a:t>
            </a:r>
            <a:r>
              <a:rPr lang="fr-FR" sz="1600" err="1"/>
              <a:t>tech</a:t>
            </a:r>
            <a:r>
              <a:rPr lang="fr-FR" sz="1600"/>
              <a:t> stocks </a:t>
            </a:r>
            <a:r>
              <a:rPr lang="fr-FR" sz="1600" err="1"/>
              <a:t>is</a:t>
            </a:r>
            <a:r>
              <a:rPr lang="fr-FR" sz="1600"/>
              <a:t> </a:t>
            </a:r>
            <a:r>
              <a:rPr lang="fr-FR" sz="1600" err="1"/>
              <a:t>stationnary</a:t>
            </a:r>
            <a:r>
              <a:rPr lang="fr-FR" sz="1600"/>
              <a:t> (Noise)</a:t>
            </a:r>
          </a:p>
          <a:p>
            <a:r>
              <a:rPr lang="fr-FR" sz="1600"/>
              <a:t>PCI :	 </a:t>
            </a:r>
            <a:r>
              <a:rPr lang="fr-FR" sz="1600" err="1"/>
              <a:t>Allow</a:t>
            </a:r>
            <a:r>
              <a:rPr lang="fr-FR" sz="1600"/>
              <a:t> the </a:t>
            </a:r>
            <a:r>
              <a:rPr lang="fr-FR" sz="1600" err="1"/>
              <a:t>price</a:t>
            </a:r>
            <a:r>
              <a:rPr lang="fr-FR" sz="1600"/>
              <a:t> </a:t>
            </a:r>
            <a:r>
              <a:rPr lang="fr-FR" sz="1600" err="1"/>
              <a:t>difference</a:t>
            </a:r>
            <a:r>
              <a:rPr lang="fr-FR" sz="1600"/>
              <a:t> </a:t>
            </a:r>
            <a:r>
              <a:rPr lang="fr-FR" sz="1600" err="1"/>
              <a:t>between</a:t>
            </a:r>
            <a:r>
              <a:rPr lang="fr-FR" sz="1600"/>
              <a:t> 2 </a:t>
            </a:r>
            <a:r>
              <a:rPr lang="fr-FR" sz="1600" err="1"/>
              <a:t>tech</a:t>
            </a:r>
            <a:r>
              <a:rPr lang="fr-FR" sz="1600"/>
              <a:t> stocks to </a:t>
            </a:r>
            <a:r>
              <a:rPr lang="fr-FR" sz="1600" err="1"/>
              <a:t>still</a:t>
            </a:r>
            <a:r>
              <a:rPr lang="fr-FR" sz="1600"/>
              <a:t> have a </a:t>
            </a:r>
            <a:r>
              <a:rPr lang="fr-FR" sz="1600" err="1"/>
              <a:t>random</a:t>
            </a:r>
            <a:r>
              <a:rPr lang="fr-FR" sz="1600"/>
              <a:t> </a:t>
            </a:r>
            <a:r>
              <a:rPr lang="fr-FR" sz="1600" err="1"/>
              <a:t>walk</a:t>
            </a:r>
            <a:r>
              <a:rPr lang="fr-FR" sz="1600"/>
              <a:t> </a:t>
            </a:r>
            <a:r>
              <a:rPr lang="fr-FR" sz="1600" err="1"/>
              <a:t>effect</a:t>
            </a:r>
            <a:r>
              <a:rPr lang="fr-FR" sz="1600"/>
              <a:t>        	(Noise + Pricing). Pricing </a:t>
            </a:r>
            <a:r>
              <a:rPr lang="fr-FR" sz="1600" err="1"/>
              <a:t>effect</a:t>
            </a:r>
            <a:r>
              <a:rPr lang="fr-FR" sz="1600"/>
              <a:t> </a:t>
            </a:r>
            <a:r>
              <a:rPr lang="fr-FR" sz="1600" err="1"/>
              <a:t>is</a:t>
            </a:r>
            <a:r>
              <a:rPr lang="fr-FR" sz="1600"/>
              <a:t> not the </a:t>
            </a:r>
            <a:r>
              <a:rPr lang="fr-FR" sz="1600" err="1"/>
              <a:t>same</a:t>
            </a:r>
            <a:r>
              <a:rPr lang="fr-FR" sz="1600"/>
              <a:t> for </a:t>
            </a:r>
            <a:r>
              <a:rPr lang="fr-FR" sz="1600" err="1"/>
              <a:t>every</a:t>
            </a:r>
            <a:r>
              <a:rPr lang="fr-FR" sz="1600"/>
              <a:t> </a:t>
            </a:r>
            <a:r>
              <a:rPr lang="fr-FR" sz="1600" err="1"/>
              <a:t>tech</a:t>
            </a:r>
            <a:r>
              <a:rPr lang="fr-FR" sz="1600"/>
              <a:t> stocks</a:t>
            </a:r>
          </a:p>
        </p:txBody>
      </p:sp>
    </p:spTree>
    <p:extLst>
      <p:ext uri="{BB962C8B-B14F-4D97-AF65-F5344CB8AC3E}">
        <p14:creationId xmlns:p14="http://schemas.microsoft.com/office/powerpoint/2010/main" val="291717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0C968-36A1-3441-B4F0-74F5E36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err="1"/>
              <a:t>Functional</a:t>
            </a:r>
            <a:r>
              <a:rPr lang="fr-FR" sz="5400"/>
              <a:t> </a:t>
            </a:r>
            <a:r>
              <a:rPr lang="fr-FR" sz="5400" err="1"/>
              <a:t>form</a:t>
            </a:r>
            <a:r>
              <a:rPr lang="fr-FR" sz="5400"/>
              <a:t> : </a:t>
            </a:r>
            <a:r>
              <a:rPr lang="fr-FR" sz="2800" err="1"/>
              <a:t>Definition</a:t>
            </a:r>
            <a:r>
              <a:rPr lang="fr-FR" sz="5400"/>
              <a:t>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4102A-759F-6A40-A8CB-A3E5C24F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06001"/>
            <a:ext cx="11271164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u="sng">
                <a:latin typeface="+mj-lt"/>
              </a:rPr>
              <a:t>Partial </a:t>
            </a:r>
            <a:r>
              <a:rPr lang="fr-FR" sz="2400" u="sng" err="1">
                <a:latin typeface="+mj-lt"/>
              </a:rPr>
              <a:t>cointegrating</a:t>
            </a:r>
            <a:r>
              <a:rPr lang="fr-FR" sz="2400" u="sng">
                <a:latin typeface="+mj-lt"/>
              </a:rPr>
              <a:t> </a:t>
            </a:r>
            <a:r>
              <a:rPr lang="fr-FR" sz="2400" u="sng" err="1">
                <a:latin typeface="+mj-lt"/>
              </a:rPr>
              <a:t>relationship</a:t>
            </a:r>
            <a:r>
              <a:rPr lang="fr-FR" sz="2400" u="sng">
                <a:latin typeface="+mj-lt"/>
              </a:rPr>
              <a:t>: </a:t>
            </a:r>
          </a:p>
          <a:p>
            <a:pPr marL="0" indent="0">
              <a:buNone/>
            </a:pPr>
            <a:r>
              <a:rPr lang="fr-FR" sz="2000" u="sng" err="1">
                <a:latin typeface="+mj-lt"/>
              </a:rPr>
              <a:t>Def</a:t>
            </a:r>
            <a:r>
              <a:rPr lang="fr-FR" sz="2000" u="sng">
                <a:latin typeface="+mj-lt"/>
              </a:rPr>
              <a:t>.: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We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say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that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two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price</a:t>
            </a:r>
            <a:r>
              <a:rPr lang="fr-FR" sz="2000">
                <a:latin typeface="+mj-lt"/>
              </a:rPr>
              <a:t> time-</a:t>
            </a:r>
            <a:r>
              <a:rPr lang="fr-FR" sz="2000" err="1">
                <a:latin typeface="+mj-lt"/>
              </a:rPr>
              <a:t>series</a:t>
            </a:r>
            <a:r>
              <a:rPr lang="fr-FR" sz="2000">
                <a:latin typeface="+mj-lt"/>
              </a:rPr>
              <a:t> X_1,t and X_2,t are </a:t>
            </a:r>
            <a:r>
              <a:rPr lang="fr-FR" sz="2000" err="1">
                <a:latin typeface="+mj-lt"/>
              </a:rPr>
              <a:t>partially</a:t>
            </a:r>
            <a:r>
              <a:rPr lang="fr-FR" sz="2000">
                <a:latin typeface="+mj-lt"/>
              </a:rPr>
              <a:t> </a:t>
            </a:r>
            <a:r>
              <a:rPr lang="fr-FR" sz="2000" err="1">
                <a:latin typeface="+mj-lt"/>
              </a:rPr>
              <a:t>cointegrated</a:t>
            </a:r>
            <a:r>
              <a:rPr lang="fr-FR" sz="2000">
                <a:latin typeface="+mj-lt"/>
              </a:rPr>
              <a:t> if </a:t>
            </a:r>
            <a:r>
              <a:rPr lang="en-US" sz="2000">
                <a:latin typeface="+mj-lt"/>
              </a:rPr>
              <a:t>β, ρ, </a:t>
            </a:r>
            <a:r>
              <a:rPr lang="en-US" sz="2000" err="1">
                <a:latin typeface="+mj-lt"/>
              </a:rPr>
              <a:t>σ_M</a:t>
            </a:r>
            <a:r>
              <a:rPr lang="en-US" sz="2000">
                <a:latin typeface="+mj-lt"/>
              </a:rPr>
              <a:t>, </a:t>
            </a:r>
            <a:r>
              <a:rPr lang="en-US" sz="2000" err="1">
                <a:latin typeface="+mj-lt"/>
              </a:rPr>
              <a:t>σ_R</a:t>
            </a:r>
            <a:r>
              <a:rPr lang="en-US" sz="2000">
                <a:latin typeface="+mj-lt"/>
              </a:rPr>
              <a:t> can be found such that the following model is satisfied:</a:t>
            </a:r>
            <a:endParaRPr lang="fr-FR" sz="200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180CF6-FA20-6540-8874-D79B9288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77" y="4161122"/>
            <a:ext cx="2351314" cy="12912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02302F-A667-CE48-989D-D496D64D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" y="3688286"/>
            <a:ext cx="5380504" cy="2236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06DF5-0DF4-0A6A-F281-635F421C7E86}"/>
              </a:ext>
            </a:extLst>
          </p:cNvPr>
          <p:cNvSpPr txBox="1"/>
          <p:nvPr/>
        </p:nvSpPr>
        <p:spPr>
          <a:xfrm>
            <a:off x="6411685" y="4575938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+mj-lt"/>
              </a:rPr>
              <a:t>Such that,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BEDAB-09CC-3C39-FFD5-EFF76213392B}"/>
              </a:ext>
            </a:extLst>
          </p:cNvPr>
          <p:cNvSpPr txBox="1"/>
          <p:nvPr/>
        </p:nvSpPr>
        <p:spPr>
          <a:xfrm>
            <a:off x="8052380" y="5914934"/>
            <a:ext cx="379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latin typeface="+mj-lt"/>
              </a:rPr>
              <a:t>To simplify, m_0 = 0 and r_0 = w_0</a:t>
            </a:r>
          </a:p>
        </p:txBody>
      </p:sp>
    </p:spTree>
    <p:extLst>
      <p:ext uri="{BB962C8B-B14F-4D97-AF65-F5344CB8AC3E}">
        <p14:creationId xmlns:p14="http://schemas.microsoft.com/office/powerpoint/2010/main" val="23306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0C968-36A1-3441-B4F0-74F5E36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err="1"/>
              <a:t>Functional</a:t>
            </a:r>
            <a:r>
              <a:rPr lang="fr-FR" sz="5400"/>
              <a:t> </a:t>
            </a:r>
            <a:r>
              <a:rPr lang="fr-FR" sz="5400" err="1"/>
              <a:t>form</a:t>
            </a:r>
            <a:r>
              <a:rPr lang="fr-FR" sz="5400"/>
              <a:t> : </a:t>
            </a:r>
            <a:r>
              <a:rPr lang="fr-FR" sz="2800"/>
              <a:t>State-</a:t>
            </a:r>
            <a:r>
              <a:rPr lang="fr-FR" sz="2800" err="1"/>
              <a:t>Space</a:t>
            </a:r>
            <a:r>
              <a:rPr lang="fr-FR" sz="2800"/>
              <a:t> </a:t>
            </a:r>
            <a:r>
              <a:rPr lang="fr-FR" sz="2800" err="1"/>
              <a:t>representation</a:t>
            </a:r>
            <a:endParaRPr lang="fr-F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4102A-759F-6A40-A8CB-A3E5C24F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05072"/>
            <a:ext cx="9745985" cy="79486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CA" sz="2200" u="sng">
                <a:latin typeface="+mj-lt"/>
              </a:rPr>
              <a:t>Goal:</a:t>
            </a:r>
            <a:r>
              <a:rPr lang="en-CA" sz="2200">
                <a:latin typeface="+mj-lt"/>
              </a:rPr>
              <a:t> Differentiate </a:t>
            </a:r>
            <a:r>
              <a:rPr lang="en-CA" sz="2200" err="1">
                <a:latin typeface="+mj-lt"/>
              </a:rPr>
              <a:t>M_t</a:t>
            </a:r>
            <a:r>
              <a:rPr lang="en-CA" sz="2200">
                <a:latin typeface="+mj-lt"/>
              </a:rPr>
              <a:t> and </a:t>
            </a:r>
            <a:r>
              <a:rPr lang="en-CA" sz="2200" err="1">
                <a:latin typeface="+mj-lt"/>
              </a:rPr>
              <a:t>R_t</a:t>
            </a:r>
            <a:r>
              <a:rPr lang="en-CA" sz="2200">
                <a:latin typeface="+mj-lt"/>
              </a:rPr>
              <a:t> . Since these are not directly observable, we need to estimate them using the Kalman Filter equations. We start by restating the model in state space, which involves two equations:</a:t>
            </a:r>
          </a:p>
          <a:p>
            <a:pPr marL="0" indent="0">
              <a:buNone/>
            </a:pPr>
            <a:endParaRPr lang="en-CA" sz="2200"/>
          </a:p>
          <a:p>
            <a:endParaRPr lang="en-CA" sz="22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F55EFC-2565-2246-A95B-C18439212A2D}"/>
              </a:ext>
            </a:extLst>
          </p:cNvPr>
          <p:cNvSpPr txBox="1"/>
          <p:nvPr/>
        </p:nvSpPr>
        <p:spPr>
          <a:xfrm>
            <a:off x="2059614" y="2968352"/>
            <a:ext cx="214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State</a:t>
            </a:r>
            <a:r>
              <a:rPr lang="fr-FR" sz="2400" b="1"/>
              <a:t> </a:t>
            </a:r>
            <a:r>
              <a:rPr lang="fr-FR" sz="2400" b="1" err="1"/>
              <a:t>equation</a:t>
            </a:r>
            <a:r>
              <a:rPr lang="fr-FR" sz="2400" b="1"/>
              <a:t>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F7BDBD-4462-4A45-8899-43315EEF34BB}"/>
              </a:ext>
            </a:extLst>
          </p:cNvPr>
          <p:cNvSpPr txBox="1"/>
          <p:nvPr/>
        </p:nvSpPr>
        <p:spPr>
          <a:xfrm>
            <a:off x="7460502" y="2968352"/>
            <a:ext cx="305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Observation</a:t>
            </a:r>
            <a:r>
              <a:rPr lang="fr-FR" sz="2400" b="1"/>
              <a:t> </a:t>
            </a:r>
            <a:r>
              <a:rPr lang="fr-FR" sz="2400" b="1" err="1"/>
              <a:t>equation</a:t>
            </a:r>
            <a:r>
              <a:rPr lang="fr-FR" sz="2400" b="1"/>
              <a:t>:</a:t>
            </a:r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80D36635-83AB-B3E1-21F0-A862739C99CE}"/>
              </a:ext>
            </a:extLst>
          </p:cNvPr>
          <p:cNvSpPr txBox="1"/>
          <p:nvPr/>
        </p:nvSpPr>
        <p:spPr>
          <a:xfrm>
            <a:off x="1470655" y="5798641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/>
              <a:t>Where</a:t>
            </a:r>
            <a:r>
              <a:rPr lang="fr-FR" b="1"/>
              <a:t> </a:t>
            </a:r>
            <a:r>
              <a:rPr lang="fr-FR" b="1" err="1"/>
              <a:t>W_t</a:t>
            </a:r>
            <a:r>
              <a:rPr lang="fr-FR" b="1"/>
              <a:t> has the covariance matrix: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FA3CCA-E700-28C3-C02A-09DFB3CA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58" y="5651244"/>
            <a:ext cx="1657581" cy="68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4AA82-66D7-E05A-F74A-D2B14917B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95" y="4479160"/>
            <a:ext cx="3848637" cy="75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14AC7C-BF49-6B86-D437-F50BE5F8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991" y="3684800"/>
            <a:ext cx="2244643" cy="461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9EEA-F648-3F0E-EC47-7D396451B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349" y="4680204"/>
            <a:ext cx="2015323" cy="3954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7719AC-DB9D-4225-1712-2E438C501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023" y="3818125"/>
            <a:ext cx="1315974" cy="3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0C968-36A1-3441-B4F0-74F5E36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586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 err="1"/>
              <a:t>Functional</a:t>
            </a:r>
            <a:r>
              <a:rPr lang="fr-FR" sz="4600"/>
              <a:t> </a:t>
            </a:r>
            <a:r>
              <a:rPr lang="fr-FR" sz="4600" err="1"/>
              <a:t>form</a:t>
            </a:r>
            <a:r>
              <a:rPr lang="fr-FR" sz="4600"/>
              <a:t> : </a:t>
            </a:r>
            <a:r>
              <a:rPr lang="fr-FR" sz="3100" err="1"/>
              <a:t>Kalman</a:t>
            </a:r>
            <a:r>
              <a:rPr lang="fr-FR" sz="3100"/>
              <a:t> </a:t>
            </a:r>
            <a:r>
              <a:rPr lang="fr-FR" sz="3100" err="1"/>
              <a:t>Filter</a:t>
            </a:r>
            <a:r>
              <a:rPr lang="fr-FR" sz="3100"/>
              <a:t> </a:t>
            </a:r>
            <a:r>
              <a:rPr lang="fr-FR" sz="3100" err="1"/>
              <a:t>equations</a:t>
            </a:r>
            <a:endParaRPr lang="fr-FR" sz="31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4102A-759F-6A40-A8CB-A3E5C24F9BFF}"/>
              </a:ext>
            </a:extLst>
          </p:cNvPr>
          <p:cNvSpPr>
            <a:spLocks/>
          </p:cNvSpPr>
          <p:nvPr/>
        </p:nvSpPr>
        <p:spPr>
          <a:xfrm>
            <a:off x="838200" y="2069402"/>
            <a:ext cx="10820400" cy="391377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868680">
              <a:spcAft>
                <a:spcPts val="600"/>
              </a:spcAft>
            </a:pP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We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then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design a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Kalman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filter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for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our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state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space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model. The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author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shows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that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since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the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Partially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err="1">
                <a:latin typeface="+mj-lt"/>
              </a:rPr>
              <a:t>A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utoregressive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model assumes a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steady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state system, the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Kalman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filter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equations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9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reduce</a:t>
            </a:r>
            <a:r>
              <a:rPr lang="fr-FR" sz="209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to:</a:t>
            </a:r>
          </a:p>
          <a:p>
            <a:pPr defTabSz="868680">
              <a:spcAft>
                <a:spcPts val="600"/>
              </a:spcAft>
            </a:pPr>
            <a:endParaRPr lang="fr-FR" sz="209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fr-FR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8C67E-1A93-35F4-958A-2DCF32A7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07" y="3201762"/>
            <a:ext cx="3827908" cy="2256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9B426C-7557-055A-8EA4-24E269030740}"/>
              </a:ext>
            </a:extLst>
          </p:cNvPr>
          <p:cNvSpPr txBox="1"/>
          <p:nvPr/>
        </p:nvSpPr>
        <p:spPr>
          <a:xfrm>
            <a:off x="4614866" y="3893329"/>
            <a:ext cx="285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CA" sz="1600" b="1" kern="1200">
                <a:solidFill>
                  <a:schemeClr val="tx1"/>
                </a:solidFill>
                <a:ea typeface="+mn-ea"/>
                <a:cs typeface="+mn-cs"/>
              </a:rPr>
              <a:t>From which the Kalman gain matrix (K) can be computed as: </a:t>
            </a:r>
            <a:endParaRPr lang="en-CA" sz="1600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FFFF8-62AF-5B6B-253B-0E4D1CC04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50" y="3667957"/>
            <a:ext cx="3765343" cy="1013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9FBC3A-C6C6-D682-C0F8-4EDE21460A8A}"/>
              </a:ext>
            </a:extLst>
          </p:cNvPr>
          <p:cNvSpPr txBox="1"/>
          <p:nvPr/>
        </p:nvSpPr>
        <p:spPr>
          <a:xfrm>
            <a:off x="9428702" y="3286839"/>
            <a:ext cx="87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K_M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F1DA4-B999-9392-347D-68916E41B4DC}"/>
              </a:ext>
            </a:extLst>
          </p:cNvPr>
          <p:cNvSpPr txBox="1"/>
          <p:nvPr/>
        </p:nvSpPr>
        <p:spPr>
          <a:xfrm>
            <a:off x="9428703" y="4816933"/>
            <a:ext cx="87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K_R</a:t>
            </a:r>
          </a:p>
        </p:txBody>
      </p:sp>
    </p:spTree>
    <p:extLst>
      <p:ext uri="{BB962C8B-B14F-4D97-AF65-F5344CB8AC3E}">
        <p14:creationId xmlns:p14="http://schemas.microsoft.com/office/powerpoint/2010/main" val="39595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0C968-36A1-3441-B4F0-74F5E36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form : </a:t>
            </a:r>
            <a:r>
              <a:rPr lang="en-US" sz="3100"/>
              <a:t>Kalman Filter &amp; Maximum Likelihood</a:t>
            </a:r>
            <a:endParaRPr lang="fr-FR" sz="31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4102A-759F-6A40-A8CB-A3E5C24F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40908"/>
            <a:ext cx="11271845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Then, we can estimate values for </a:t>
            </a:r>
            <a:r>
              <a:rPr lang="en-US" sz="2000" kern="120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M_t</a:t>
            </a:r>
            <a:r>
              <a:rPr lang="en-US" sz="2000">
                <a:latin typeface="+mj-lt"/>
              </a:rPr>
              <a:t> and </a:t>
            </a:r>
            <a:r>
              <a:rPr lang="en-US" sz="2000" err="1">
                <a:latin typeface="+mj-lt"/>
              </a:rPr>
              <a:t>R_t</a:t>
            </a:r>
            <a:r>
              <a:rPr lang="en-US" sz="2000">
                <a:latin typeface="+mj-lt"/>
              </a:rPr>
              <a:t> recursively along with the one-step estimation error through the following equations:</a:t>
            </a:r>
            <a:endParaRPr lang="fr-FR" sz="200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8FDA2-A87C-8D4E-BB9B-93B5164BE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r="7039"/>
          <a:stretch/>
        </p:blipFill>
        <p:spPr bwMode="auto">
          <a:xfrm>
            <a:off x="574604" y="5257459"/>
            <a:ext cx="7538982" cy="8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1041B9-F420-584C-002D-02DEA96C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70" y="2441368"/>
            <a:ext cx="3525259" cy="2027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E43B72-C1E5-570F-676B-F2B13027CFB3}"/>
              </a:ext>
            </a:extLst>
          </p:cNvPr>
          <p:cNvSpPr txBox="1"/>
          <p:nvPr/>
        </p:nvSpPr>
        <p:spPr>
          <a:xfrm>
            <a:off x="540743" y="4578247"/>
            <a:ext cx="87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+mj-lt"/>
              </a:rPr>
              <a:t>From the errors and initial parameter estimations we can calculate the likelihood score with: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95CF1-E9EE-04BD-D014-40E40DC53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258" y="5512951"/>
            <a:ext cx="3386138" cy="3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0C968-36A1-3441-B4F0-74F5E36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form :</a:t>
            </a:r>
            <a:r>
              <a:rPr lang="en-CA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maximum likelihood estimation</a:t>
            </a:r>
            <a:endParaRPr lang="fr-FR" sz="27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6D1C-D9E8-B83F-F0C4-E4113302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3" y="2032949"/>
            <a:ext cx="10515600" cy="4351338"/>
          </a:xfrm>
        </p:spPr>
        <p:txBody>
          <a:bodyPr/>
          <a:lstStyle/>
          <a:p>
            <a:r>
              <a:rPr lang="en-CA">
                <a:latin typeface="+mj-lt"/>
              </a:rPr>
              <a:t>Initial estimates for rho, sigma_M and sigma_R are obtained through lagged variance approach.</a:t>
            </a:r>
          </a:p>
          <a:p>
            <a:r>
              <a:rPr lang="en-CA">
                <a:latin typeface="+mj-lt"/>
              </a:rPr>
              <a:t>Starting from these estimates, a quasi-Newton method is used to search for values that maximize the likelihood function.</a:t>
            </a:r>
          </a:p>
          <a:p>
            <a:r>
              <a:rPr lang="en-CA">
                <a:latin typeface="+mj-lt"/>
              </a:rPr>
              <a:t>Repeat the process with different starting parameters and keep parameters linked with the highest likelihood score.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139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A719466AD0149BEACF7ACC9BF15FF" ma:contentTypeVersion="3" ma:contentTypeDescription="Crée un document." ma:contentTypeScope="" ma:versionID="7762f3340fb65b653b0db4fb528f733e">
  <xsd:schema xmlns:xsd="http://www.w3.org/2001/XMLSchema" xmlns:xs="http://www.w3.org/2001/XMLSchema" xmlns:p="http://schemas.microsoft.com/office/2006/metadata/properties" xmlns:ns2="ad73b5a6-8ab6-49df-afdf-29f282f9a37c" targetNamespace="http://schemas.microsoft.com/office/2006/metadata/properties" ma:root="true" ma:fieldsID="3cfad5e8260fa93ee28334739a174d65" ns2:_="">
    <xsd:import namespace="ad73b5a6-8ab6-49df-afdf-29f282f9a3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3b5a6-8ab6-49df-afdf-29f282f9a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D70D4-283B-4990-9CAC-07F062B6D4CA}"/>
</file>

<file path=customXml/itemProps2.xml><?xml version="1.0" encoding="utf-8"?>
<ds:datastoreItem xmlns:ds="http://schemas.openxmlformats.org/officeDocument/2006/customXml" ds:itemID="{E74D4170-CE6F-47CC-BF7A-D6DB18F06D5B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ad73b5a6-8ab6-49df-afdf-29f282f9a37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4EBDDA9-63CD-4C16-94D1-BC5DC6513C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Microsoft Macintosh PowerPoint</Application>
  <PresentationFormat>Grand écran</PresentationFormat>
  <Paragraphs>101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Pairs trading with partial cointegration  </vt:lpstr>
      <vt:lpstr>Summary</vt:lpstr>
      <vt:lpstr>Investment universe</vt:lpstr>
      <vt:lpstr>Intuitively </vt:lpstr>
      <vt:lpstr>Functional form : Definition </vt:lpstr>
      <vt:lpstr>Functional form : State-Space representation</vt:lpstr>
      <vt:lpstr>Functional form : Kalman Filter equations</vt:lpstr>
      <vt:lpstr>Functional form : Kalman Filter &amp; Maximum Likelihood</vt:lpstr>
      <vt:lpstr>Functional form : summary of maximum likelihood estimation</vt:lpstr>
      <vt:lpstr>Results of estimations</vt:lpstr>
      <vt:lpstr>Eligibility of a pair </vt:lpstr>
      <vt:lpstr>Eligibility of a pair </vt:lpstr>
      <vt:lpstr>Eligibility of a pair </vt:lpstr>
      <vt:lpstr>Trading Rules</vt:lpstr>
      <vt:lpstr>Backtesting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 with partial cointegration  </dc:title>
  <dc:creator>Sébastien Caron</dc:creator>
  <cp:lastModifiedBy>Sébastien Caron</cp:lastModifiedBy>
  <cp:revision>1</cp:revision>
  <dcterms:created xsi:type="dcterms:W3CDTF">2023-11-23T22:49:39Z</dcterms:created>
  <dcterms:modified xsi:type="dcterms:W3CDTF">2023-12-20T02:38:20Z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0x010100475A719466AD0149BEACF7ACC9BF15FF</vt:lpwstr>
  </property>
</Properties>
</file>