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ecfff1af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ecfff1af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ecfff1af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ecfff1af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ecfff1af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ecfff1af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cfff1af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cfff1af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ecfff1af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ecfff1af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cfff1af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cfff1af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Paradise Camp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88" y="2797725"/>
            <a:ext cx="4177224" cy="197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interface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				</a:t>
            </a:r>
            <a:r>
              <a:rPr lang="en"/>
              <a:t>Logging</a:t>
            </a:r>
            <a:r>
              <a:rPr lang="en"/>
              <a:t>-Registers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6" y="2130744"/>
            <a:ext cx="4160973" cy="196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44018"/>
            <a:ext cx="4160973" cy="194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interface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with wrong mail or password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675" y="2322250"/>
            <a:ext cx="5565727" cy="26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interface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 INFORMATIONS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496" y="2124704"/>
            <a:ext cx="6223555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User΄s extra options </a:t>
            </a:r>
            <a:r>
              <a:rPr lang="en"/>
              <a:t>Wrapper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					NavUser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			With extra options if you are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		Logged in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760563"/>
            <a:ext cx="4049551" cy="189426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6" name="Google Shape;166;p17"/>
          <p:cNvCxnSpPr/>
          <p:nvPr/>
        </p:nvCxnSpPr>
        <p:spPr>
          <a:xfrm>
            <a:off x="4932375" y="2168725"/>
            <a:ext cx="1189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Σχεσιακο Διαγραμμα Β.Δ. 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837" y="1208153"/>
            <a:ext cx="6498325" cy="362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Paradise camp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ΙΩΑΝΝΗΣ ΛΟΥΠΗΣ</a:t>
            </a:r>
            <a:endParaRPr sz="2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0791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>
                <a:latin typeface="Impact"/>
                <a:ea typeface="Impact"/>
                <a:cs typeface="Impact"/>
                <a:sym typeface="Impact"/>
              </a:rPr>
              <a:t>Student, ΗΜΤΥ, up1019785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0791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0791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600" cap="small">
                <a:latin typeface="Impact"/>
                <a:ea typeface="Impact"/>
                <a:cs typeface="Impact"/>
                <a:sym typeface="Impact"/>
              </a:rPr>
              <a:t>ΝΙΚΟΣ ΠΑΠΑΣ</a:t>
            </a:r>
            <a:endParaRPr sz="2600" cap="small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0791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>
                <a:latin typeface="Impact"/>
                <a:ea typeface="Impact"/>
                <a:cs typeface="Impact"/>
                <a:sym typeface="Impact"/>
              </a:rPr>
              <a:t>Student, ΗΜΤΥ, up1045934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