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2" r:id="rId6"/>
    <p:sldId id="260" r:id="rId7"/>
    <p:sldId id="281" r:id="rId8"/>
    <p:sldId id="263" r:id="rId9"/>
    <p:sldId id="28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78" r:id="rId26"/>
    <p:sldId id="280" r:id="rId2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7B6"/>
    <a:srgbClr val="EC3457"/>
    <a:srgbClr val="ED3F60"/>
    <a:srgbClr val="002060"/>
    <a:srgbClr val="C3CFFA"/>
    <a:srgbClr val="FFE6A7"/>
    <a:srgbClr val="FFDC85"/>
    <a:srgbClr val="FFEA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r Hakim" userId="f89c6869097caf01" providerId="LiveId" clId="{20694630-3EDB-47BA-914A-F2CF97C747BF}"/>
    <pc:docChg chg="undo custSel addSld delSld modSld sldOrd">
      <pc:chgData name="Lour Hakim" userId="f89c6869097caf01" providerId="LiveId" clId="{20694630-3EDB-47BA-914A-F2CF97C747BF}" dt="2025-06-22T11:06:34.640" v="3239" actId="20577"/>
      <pc:docMkLst>
        <pc:docMk/>
      </pc:docMkLst>
      <pc:sldChg chg="addSp delSp modSp mod setBg">
        <pc:chgData name="Lour Hakim" userId="f89c6869097caf01" providerId="LiveId" clId="{20694630-3EDB-47BA-914A-F2CF97C747BF}" dt="2025-06-21T19:24:30.755" v="3165" actId="1076"/>
        <pc:sldMkLst>
          <pc:docMk/>
          <pc:sldMk cId="2315342904" sldId="256"/>
        </pc:sldMkLst>
        <pc:spChg chg="add mod">
          <ac:chgData name="Lour Hakim" userId="f89c6869097caf01" providerId="LiveId" clId="{20694630-3EDB-47BA-914A-F2CF97C747BF}" dt="2025-06-21T19:21:04.425" v="3069" actId="1076"/>
          <ac:spMkLst>
            <pc:docMk/>
            <pc:sldMk cId="2315342904" sldId="256"/>
            <ac:spMk id="6" creationId="{8A713328-A10A-960C-B5D6-C2CCBB2F2F88}"/>
          </ac:spMkLst>
        </pc:spChg>
        <pc:spChg chg="add">
          <ac:chgData name="Lour Hakim" userId="f89c6869097caf01" providerId="LiveId" clId="{20694630-3EDB-47BA-914A-F2CF97C747BF}" dt="2025-06-21T19:17:47.053" v="3002"/>
          <ac:spMkLst>
            <pc:docMk/>
            <pc:sldMk cId="2315342904" sldId="256"/>
            <ac:spMk id="7" creationId="{90DC36CE-BC97-BDB0-AA64-96CC7EF692BB}"/>
          </ac:spMkLst>
        </pc:spChg>
        <pc:spChg chg="add mod">
          <ac:chgData name="Lour Hakim" userId="f89c6869097caf01" providerId="LiveId" clId="{20694630-3EDB-47BA-914A-F2CF97C747BF}" dt="2025-06-21T19:24:30.755" v="3165" actId="1076"/>
          <ac:spMkLst>
            <pc:docMk/>
            <pc:sldMk cId="2315342904" sldId="256"/>
            <ac:spMk id="8" creationId="{FABE5D07-17BA-01A1-DD97-D36B4FA944BE}"/>
          </ac:spMkLst>
        </pc:spChg>
        <pc:spChg chg="add del mod">
          <ac:chgData name="Lour Hakim" userId="f89c6869097caf01" providerId="LiveId" clId="{20694630-3EDB-47BA-914A-F2CF97C747BF}" dt="2025-06-21T19:21:22.102" v="3073" actId="478"/>
          <ac:spMkLst>
            <pc:docMk/>
            <pc:sldMk cId="2315342904" sldId="256"/>
            <ac:spMk id="9" creationId="{7D20CA37-8400-496C-2FFC-6A1FC21F0AAD}"/>
          </ac:spMkLst>
        </pc:spChg>
        <pc:spChg chg="add mod">
          <ac:chgData name="Lour Hakim" userId="f89c6869097caf01" providerId="LiveId" clId="{20694630-3EDB-47BA-914A-F2CF97C747BF}" dt="2025-06-21T19:24:16.161" v="3162" actId="1076"/>
          <ac:spMkLst>
            <pc:docMk/>
            <pc:sldMk cId="2315342904" sldId="256"/>
            <ac:spMk id="10" creationId="{69A96855-AEE9-ED56-5B01-6DE2ECFA449D}"/>
          </ac:spMkLst>
        </pc:spChg>
        <pc:spChg chg="add mod">
          <ac:chgData name="Lour Hakim" userId="f89c6869097caf01" providerId="LiveId" clId="{20694630-3EDB-47BA-914A-F2CF97C747BF}" dt="2025-06-21T19:23:45.648" v="3161" actId="1076"/>
          <ac:spMkLst>
            <pc:docMk/>
            <pc:sldMk cId="2315342904" sldId="256"/>
            <ac:spMk id="12" creationId="{CD40AEF7-38A2-E779-31F5-927DA035A7D9}"/>
          </ac:spMkLst>
        </pc:spChg>
        <pc:picChg chg="add del mod">
          <ac:chgData name="Lour Hakim" userId="f89c6869097caf01" providerId="LiveId" clId="{20694630-3EDB-47BA-914A-F2CF97C747BF}" dt="2025-06-21T19:13:12.592" v="2995" actId="478"/>
          <ac:picMkLst>
            <pc:docMk/>
            <pc:sldMk cId="2315342904" sldId="256"/>
            <ac:picMk id="3" creationId="{539AFBE0-394F-9E2F-41F9-80D1A0A220AD}"/>
          </ac:picMkLst>
        </pc:picChg>
        <pc:picChg chg="add del mod">
          <ac:chgData name="Lour Hakim" userId="f89c6869097caf01" providerId="LiveId" clId="{20694630-3EDB-47BA-914A-F2CF97C747BF}" dt="2025-06-21T19:22:09.420" v="3125" actId="21"/>
          <ac:picMkLst>
            <pc:docMk/>
            <pc:sldMk cId="2315342904" sldId="256"/>
            <ac:picMk id="5" creationId="{70EF7489-0066-7BDE-D0CC-35153E0EC14E}"/>
          </ac:picMkLst>
        </pc:picChg>
        <pc:picChg chg="add mod">
          <ac:chgData name="Lour Hakim" userId="f89c6869097caf01" providerId="LiveId" clId="{20694630-3EDB-47BA-914A-F2CF97C747BF}" dt="2025-06-21T19:22:40.111" v="3130"/>
          <ac:picMkLst>
            <pc:docMk/>
            <pc:sldMk cId="2315342904" sldId="256"/>
            <ac:picMk id="11" creationId="{70EF7489-0066-7BDE-D0CC-35153E0EC14E}"/>
          </ac:picMkLst>
        </pc:picChg>
      </pc:sldChg>
      <pc:sldChg chg="addSp delSp modSp mod">
        <pc:chgData name="Lour Hakim" userId="f89c6869097caf01" providerId="LiveId" clId="{20694630-3EDB-47BA-914A-F2CF97C747BF}" dt="2025-06-20T23:55:20.915" v="2113" actId="1076"/>
        <pc:sldMkLst>
          <pc:docMk/>
          <pc:sldMk cId="1989696347" sldId="257"/>
        </pc:sldMkLst>
        <pc:spChg chg="add mod">
          <ac:chgData name="Lour Hakim" userId="f89c6869097caf01" providerId="LiveId" clId="{20694630-3EDB-47BA-914A-F2CF97C747BF}" dt="2025-06-20T23:50:47.731" v="2068"/>
          <ac:spMkLst>
            <pc:docMk/>
            <pc:sldMk cId="1989696347" sldId="257"/>
            <ac:spMk id="5" creationId="{A9BA01F1-9CD4-377B-3E6B-58E80D3A13F1}"/>
          </ac:spMkLst>
        </pc:spChg>
        <pc:graphicFrameChg chg="mod modGraphic">
          <ac:chgData name="Lour Hakim" userId="f89c6869097caf01" providerId="LiveId" clId="{20694630-3EDB-47BA-914A-F2CF97C747BF}" dt="2025-06-20T23:55:01.489" v="2112" actId="1076"/>
          <ac:graphicFrameMkLst>
            <pc:docMk/>
            <pc:sldMk cId="1989696347" sldId="257"/>
            <ac:graphicFrameMk id="8" creationId="{3ACA844B-A46F-6FAF-A55C-5AD215E91727}"/>
          </ac:graphicFrameMkLst>
        </pc:graphicFrameChg>
        <pc:graphicFrameChg chg="mod modGraphic">
          <ac:chgData name="Lour Hakim" userId="f89c6869097caf01" providerId="LiveId" clId="{20694630-3EDB-47BA-914A-F2CF97C747BF}" dt="2025-06-20T23:55:20.915" v="2113" actId="1076"/>
          <ac:graphicFrameMkLst>
            <pc:docMk/>
            <pc:sldMk cId="1989696347" sldId="257"/>
            <ac:graphicFrameMk id="11" creationId="{2AD7E41C-CC10-D89E-9B30-6D4C89C45284}"/>
          </ac:graphicFrameMkLst>
        </pc:graphicFrameChg>
      </pc:sldChg>
      <pc:sldChg chg="modSp mod">
        <pc:chgData name="Lour Hakim" userId="f89c6869097caf01" providerId="LiveId" clId="{20694630-3EDB-47BA-914A-F2CF97C747BF}" dt="2025-06-21T17:14:36.033" v="2851" actId="1076"/>
        <pc:sldMkLst>
          <pc:docMk/>
          <pc:sldMk cId="351513996" sldId="258"/>
        </pc:sldMkLst>
        <pc:graphicFrameChg chg="mod modGraphic">
          <ac:chgData name="Lour Hakim" userId="f89c6869097caf01" providerId="LiveId" clId="{20694630-3EDB-47BA-914A-F2CF97C747BF}" dt="2025-06-21T17:14:36.033" v="2851" actId="1076"/>
          <ac:graphicFrameMkLst>
            <pc:docMk/>
            <pc:sldMk cId="351513996" sldId="258"/>
            <ac:graphicFrameMk id="2" creationId="{2B3B2C40-5562-7F00-8953-03BEFB492C92}"/>
          </ac:graphicFrameMkLst>
        </pc:graphicFrameChg>
      </pc:sldChg>
      <pc:sldChg chg="addSp delSp modSp new mod modAnim">
        <pc:chgData name="Lour Hakim" userId="f89c6869097caf01" providerId="LiveId" clId="{20694630-3EDB-47BA-914A-F2CF97C747BF}" dt="2025-06-20T14:40:55.542" v="65" actId="1076"/>
        <pc:sldMkLst>
          <pc:docMk/>
          <pc:sldMk cId="3912047976" sldId="259"/>
        </pc:sldMkLst>
        <pc:spChg chg="add mod">
          <ac:chgData name="Lour Hakim" userId="f89c6869097caf01" providerId="LiveId" clId="{20694630-3EDB-47BA-914A-F2CF97C747BF}" dt="2025-06-20T14:37:37.890" v="37" actId="207"/>
          <ac:spMkLst>
            <pc:docMk/>
            <pc:sldMk cId="3912047976" sldId="259"/>
            <ac:spMk id="2" creationId="{12A751ED-8A95-E1CA-6A54-1092035955DC}"/>
          </ac:spMkLst>
        </pc:spChg>
        <pc:spChg chg="add mod">
          <ac:chgData name="Lour Hakim" userId="f89c6869097caf01" providerId="LiveId" clId="{20694630-3EDB-47BA-914A-F2CF97C747BF}" dt="2025-06-20T14:37:42.159" v="38" actId="207"/>
          <ac:spMkLst>
            <pc:docMk/>
            <pc:sldMk cId="3912047976" sldId="259"/>
            <ac:spMk id="4" creationId="{3404C5B6-9BEE-87FA-B3A9-028469BD1227}"/>
          </ac:spMkLst>
        </pc:spChg>
        <pc:spChg chg="add mod">
          <ac:chgData name="Lour Hakim" userId="f89c6869097caf01" providerId="LiveId" clId="{20694630-3EDB-47BA-914A-F2CF97C747BF}" dt="2025-06-20T14:36:57.817" v="35" actId="207"/>
          <ac:spMkLst>
            <pc:docMk/>
            <pc:sldMk cId="3912047976" sldId="259"/>
            <ac:spMk id="5" creationId="{EF94C909-8319-25B5-D16B-ED2688139560}"/>
          </ac:spMkLst>
        </pc:spChg>
        <pc:spChg chg="add mod">
          <ac:chgData name="Lour Hakim" userId="f89c6869097caf01" providerId="LiveId" clId="{20694630-3EDB-47BA-914A-F2CF97C747BF}" dt="2025-06-20T14:37:47.149" v="39" actId="207"/>
          <ac:spMkLst>
            <pc:docMk/>
            <pc:sldMk cId="3912047976" sldId="259"/>
            <ac:spMk id="7" creationId="{F55AF60E-5AFE-8BBA-4A6F-24E2E50EFCDC}"/>
          </ac:spMkLst>
        </pc:spChg>
        <pc:spChg chg="add mod">
          <ac:chgData name="Lour Hakim" userId="f89c6869097caf01" providerId="LiveId" clId="{20694630-3EDB-47BA-914A-F2CF97C747BF}" dt="2025-06-20T14:38:02.433" v="40" actId="207"/>
          <ac:spMkLst>
            <pc:docMk/>
            <pc:sldMk cId="3912047976" sldId="259"/>
            <ac:spMk id="8" creationId="{E9299FBE-D45E-8364-0357-0F5C741185BC}"/>
          </ac:spMkLst>
        </pc:spChg>
        <pc:spChg chg="add mod">
          <ac:chgData name="Lour Hakim" userId="f89c6869097caf01" providerId="LiveId" clId="{20694630-3EDB-47BA-914A-F2CF97C747BF}" dt="2025-06-20T14:40:55.542" v="65" actId="1076"/>
          <ac:spMkLst>
            <pc:docMk/>
            <pc:sldMk cId="3912047976" sldId="259"/>
            <ac:spMk id="9" creationId="{2F146624-C378-DD03-E88A-D093E0A97379}"/>
          </ac:spMkLst>
        </pc:spChg>
        <pc:spChg chg="add mod">
          <ac:chgData name="Lour Hakim" userId="f89c6869097caf01" providerId="LiveId" clId="{20694630-3EDB-47BA-914A-F2CF97C747BF}" dt="2025-06-20T14:34:24.277" v="30" actId="14100"/>
          <ac:spMkLst>
            <pc:docMk/>
            <pc:sldMk cId="3912047976" sldId="259"/>
            <ac:spMk id="10" creationId="{12D52C05-03A2-D70A-6BCE-5FF741B441E4}"/>
          </ac:spMkLst>
        </pc:spChg>
        <pc:cxnChg chg="add mod">
          <ac:chgData name="Lour Hakim" userId="f89c6869097caf01" providerId="LiveId" clId="{20694630-3EDB-47BA-914A-F2CF97C747BF}" dt="2025-06-20T14:34:48.589" v="32" actId="1076"/>
          <ac:cxnSpMkLst>
            <pc:docMk/>
            <pc:sldMk cId="3912047976" sldId="259"/>
            <ac:cxnSpMk id="3" creationId="{FB3AFDBD-FA65-7E0E-89CD-2ED783132410}"/>
          </ac:cxnSpMkLst>
        </pc:cxnChg>
        <pc:cxnChg chg="add mod">
          <ac:chgData name="Lour Hakim" userId="f89c6869097caf01" providerId="LiveId" clId="{20694630-3EDB-47BA-914A-F2CF97C747BF}" dt="2025-06-20T14:34:48.589" v="32" actId="1076"/>
          <ac:cxnSpMkLst>
            <pc:docMk/>
            <pc:sldMk cId="3912047976" sldId="259"/>
            <ac:cxnSpMk id="6" creationId="{495FA157-5D7D-556D-7F93-65C925099C27}"/>
          </ac:cxnSpMkLst>
        </pc:cxnChg>
      </pc:sldChg>
      <pc:sldChg chg="addSp delSp modSp new mod">
        <pc:chgData name="Lour Hakim" userId="f89c6869097caf01" providerId="LiveId" clId="{20694630-3EDB-47BA-914A-F2CF97C747BF}" dt="2025-06-21T01:59:02.682" v="2288" actId="20577"/>
        <pc:sldMkLst>
          <pc:docMk/>
          <pc:sldMk cId="2885354203" sldId="260"/>
        </pc:sldMkLst>
        <pc:spChg chg="add mod">
          <ac:chgData name="Lour Hakim" userId="f89c6869097caf01" providerId="LiveId" clId="{20694630-3EDB-47BA-914A-F2CF97C747BF}" dt="2025-06-20T14:52:17.004" v="119" actId="14100"/>
          <ac:spMkLst>
            <pc:docMk/>
            <pc:sldMk cId="2885354203" sldId="260"/>
            <ac:spMk id="2" creationId="{B0ED3885-B1EE-3A13-3CE8-D5D4B1147B55}"/>
          </ac:spMkLst>
        </pc:spChg>
        <pc:spChg chg="add del mod">
          <ac:chgData name="Lour Hakim" userId="f89c6869097caf01" providerId="LiveId" clId="{20694630-3EDB-47BA-914A-F2CF97C747BF}" dt="2025-06-21T01:47:33.497" v="2239" actId="478"/>
          <ac:spMkLst>
            <pc:docMk/>
            <pc:sldMk cId="2885354203" sldId="260"/>
            <ac:spMk id="4" creationId="{18AF6852-52EA-1BCB-E9A9-59228E243349}"/>
          </ac:spMkLst>
        </pc:spChg>
        <pc:spChg chg="add">
          <ac:chgData name="Lour Hakim" userId="f89c6869097caf01" providerId="LiveId" clId="{20694630-3EDB-47BA-914A-F2CF97C747BF}" dt="2025-06-21T01:44:10.535" v="2191"/>
          <ac:spMkLst>
            <pc:docMk/>
            <pc:sldMk cId="2885354203" sldId="260"/>
            <ac:spMk id="5" creationId="{F541B0B7-B6B1-0687-DDFD-0EBFA9ECE723}"/>
          </ac:spMkLst>
        </pc:spChg>
        <pc:spChg chg="add">
          <ac:chgData name="Lour Hakim" userId="f89c6869097caf01" providerId="LiveId" clId="{20694630-3EDB-47BA-914A-F2CF97C747BF}" dt="2025-06-21T01:47:14.032" v="2236"/>
          <ac:spMkLst>
            <pc:docMk/>
            <pc:sldMk cId="2885354203" sldId="260"/>
            <ac:spMk id="6" creationId="{A99394E1-31D4-C5E5-C1C2-63EFD2184581}"/>
          </ac:spMkLst>
        </pc:spChg>
        <pc:spChg chg="add">
          <ac:chgData name="Lour Hakim" userId="f89c6869097caf01" providerId="LiveId" clId="{20694630-3EDB-47BA-914A-F2CF97C747BF}" dt="2025-06-21T01:47:43.486" v="2240"/>
          <ac:spMkLst>
            <pc:docMk/>
            <pc:sldMk cId="2885354203" sldId="260"/>
            <ac:spMk id="7" creationId="{4BF276F9-B788-9B54-32D1-EA20EE87A0D2}"/>
          </ac:spMkLst>
        </pc:spChg>
        <pc:spChg chg="add mod">
          <ac:chgData name="Lour Hakim" userId="f89c6869097caf01" providerId="LiveId" clId="{20694630-3EDB-47BA-914A-F2CF97C747BF}" dt="2025-06-21T01:59:02.682" v="2288" actId="20577"/>
          <ac:spMkLst>
            <pc:docMk/>
            <pc:sldMk cId="2885354203" sldId="260"/>
            <ac:spMk id="9" creationId="{47950EBB-ACBC-B0D5-1CA2-BA45DA7C1A30}"/>
          </ac:spMkLst>
        </pc:spChg>
      </pc:sldChg>
      <pc:sldChg chg="new del">
        <pc:chgData name="Lour Hakim" userId="f89c6869097caf01" providerId="LiveId" clId="{20694630-3EDB-47BA-914A-F2CF97C747BF}" dt="2025-06-21T01:59:14.446" v="2289" actId="47"/>
        <pc:sldMkLst>
          <pc:docMk/>
          <pc:sldMk cId="2843343002" sldId="261"/>
        </pc:sldMkLst>
      </pc:sldChg>
      <pc:sldChg chg="addSp delSp modSp new mod">
        <pc:chgData name="Lour Hakim" userId="f89c6869097caf01" providerId="LiveId" clId="{20694630-3EDB-47BA-914A-F2CF97C747BF}" dt="2025-06-21T00:07:23.778" v="2185" actId="255"/>
        <pc:sldMkLst>
          <pc:docMk/>
          <pc:sldMk cId="1724665937" sldId="262"/>
        </pc:sldMkLst>
        <pc:spChg chg="add mod">
          <ac:chgData name="Lour Hakim" userId="f89c6869097caf01" providerId="LiveId" clId="{20694630-3EDB-47BA-914A-F2CF97C747BF}" dt="2025-06-20T14:50:50.742" v="99" actId="14100"/>
          <ac:spMkLst>
            <pc:docMk/>
            <pc:sldMk cId="1724665937" sldId="262"/>
            <ac:spMk id="2" creationId="{8A4107C8-5832-AA26-7AA6-F4A3E86C7F88}"/>
          </ac:spMkLst>
        </pc:spChg>
        <pc:spChg chg="add del mod">
          <ac:chgData name="Lour Hakim" userId="f89c6869097caf01" providerId="LiveId" clId="{20694630-3EDB-47BA-914A-F2CF97C747BF}" dt="2025-06-21T00:00:39.002" v="2143" actId="478"/>
          <ac:spMkLst>
            <pc:docMk/>
            <pc:sldMk cId="1724665937" sldId="262"/>
            <ac:spMk id="4" creationId="{046EB494-E8C3-0ABB-9E95-E12289052484}"/>
          </ac:spMkLst>
        </pc:spChg>
        <pc:spChg chg="add del mod">
          <ac:chgData name="Lour Hakim" userId="f89c6869097caf01" providerId="LiveId" clId="{20694630-3EDB-47BA-914A-F2CF97C747BF}" dt="2025-06-21T00:00:35.089" v="2142" actId="478"/>
          <ac:spMkLst>
            <pc:docMk/>
            <pc:sldMk cId="1724665937" sldId="262"/>
            <ac:spMk id="7" creationId="{E9724D97-F6C3-F13B-A0ED-D7DB0E8F2448}"/>
          </ac:spMkLst>
        </pc:spChg>
        <pc:spChg chg="add mod">
          <ac:chgData name="Lour Hakim" userId="f89c6869097caf01" providerId="LiveId" clId="{20694630-3EDB-47BA-914A-F2CF97C747BF}" dt="2025-06-21T00:07:23.778" v="2185" actId="255"/>
          <ac:spMkLst>
            <pc:docMk/>
            <pc:sldMk cId="1724665937" sldId="262"/>
            <ac:spMk id="8" creationId="{11C95699-5546-8A36-8555-03A769A6662F}"/>
          </ac:spMkLst>
        </pc:spChg>
        <pc:spChg chg="add del">
          <ac:chgData name="Lour Hakim" userId="f89c6869097caf01" providerId="LiveId" clId="{20694630-3EDB-47BA-914A-F2CF97C747BF}" dt="2025-06-21T00:02:38.679" v="2150" actId="22"/>
          <ac:spMkLst>
            <pc:docMk/>
            <pc:sldMk cId="1724665937" sldId="262"/>
            <ac:spMk id="10" creationId="{A88EDC1C-5FD7-BC4C-ED35-7AA65B8A8EAF}"/>
          </ac:spMkLst>
        </pc:spChg>
        <pc:spChg chg="add del">
          <ac:chgData name="Lour Hakim" userId="f89c6869097caf01" providerId="LiveId" clId="{20694630-3EDB-47BA-914A-F2CF97C747BF}" dt="2025-06-21T00:03:12.439" v="2157" actId="478"/>
          <ac:spMkLst>
            <pc:docMk/>
            <pc:sldMk cId="1724665937" sldId="262"/>
            <ac:spMk id="11" creationId="{BB4ED0C0-93EC-873C-8BB9-06BAED2C715D}"/>
          </ac:spMkLst>
        </pc:spChg>
        <pc:spChg chg="add del mod">
          <ac:chgData name="Lour Hakim" userId="f89c6869097caf01" providerId="LiveId" clId="{20694630-3EDB-47BA-914A-F2CF97C747BF}" dt="2025-06-21T00:05:34.044" v="2173" actId="478"/>
          <ac:spMkLst>
            <pc:docMk/>
            <pc:sldMk cId="1724665937" sldId="262"/>
            <ac:spMk id="12" creationId="{14E04265-01CA-5C7F-9750-946A7F12C6AC}"/>
          </ac:spMkLst>
        </pc:spChg>
        <pc:spChg chg="add mod">
          <ac:chgData name="Lour Hakim" userId="f89c6869097caf01" providerId="LiveId" clId="{20694630-3EDB-47BA-914A-F2CF97C747BF}" dt="2025-06-21T00:07:17.827" v="2184" actId="113"/>
          <ac:spMkLst>
            <pc:docMk/>
            <pc:sldMk cId="1724665937" sldId="262"/>
            <ac:spMk id="13" creationId="{155604B4-510A-C959-2E33-32B27A6651BD}"/>
          </ac:spMkLst>
        </pc:spChg>
      </pc:sldChg>
      <pc:sldChg chg="addSp delSp modSp new mod">
        <pc:chgData name="Lour Hakim" userId="f89c6869097caf01" providerId="LiveId" clId="{20694630-3EDB-47BA-914A-F2CF97C747BF}" dt="2025-06-21T12:11:59.399" v="2484" actId="1076"/>
        <pc:sldMkLst>
          <pc:docMk/>
          <pc:sldMk cId="1999963954" sldId="263"/>
        </pc:sldMkLst>
        <pc:spChg chg="add mod">
          <ac:chgData name="Lour Hakim" userId="f89c6869097caf01" providerId="LiveId" clId="{20694630-3EDB-47BA-914A-F2CF97C747BF}" dt="2025-06-20T15:11:10.735" v="356" actId="1076"/>
          <ac:spMkLst>
            <pc:docMk/>
            <pc:sldMk cId="1999963954" sldId="263"/>
            <ac:spMk id="2" creationId="{B5DA162E-6064-E89A-87F8-46E52A670B15}"/>
          </ac:spMkLst>
        </pc:spChg>
        <pc:spChg chg="add mod">
          <ac:chgData name="Lour Hakim" userId="f89c6869097caf01" providerId="LiveId" clId="{20694630-3EDB-47BA-914A-F2CF97C747BF}" dt="2025-06-20T15:17:49.664" v="398" actId="207"/>
          <ac:spMkLst>
            <pc:docMk/>
            <pc:sldMk cId="1999963954" sldId="263"/>
            <ac:spMk id="3" creationId="{C13D72AB-036E-09A2-852F-22A35D84F7E2}"/>
          </ac:spMkLst>
        </pc:spChg>
        <pc:spChg chg="add">
          <ac:chgData name="Lour Hakim" userId="f89c6869097caf01" providerId="LiveId" clId="{20694630-3EDB-47BA-914A-F2CF97C747BF}" dt="2025-06-21T12:09:36.156" v="2453"/>
          <ac:spMkLst>
            <pc:docMk/>
            <pc:sldMk cId="1999963954" sldId="263"/>
            <ac:spMk id="4" creationId="{B4F486BB-16F9-0B67-C87C-684ED4DD125C}"/>
          </ac:spMkLst>
        </pc:spChg>
        <pc:spChg chg="add mod">
          <ac:chgData name="Lour Hakim" userId="f89c6869097caf01" providerId="LiveId" clId="{20694630-3EDB-47BA-914A-F2CF97C747BF}" dt="2025-06-20T15:16:54.713" v="389" actId="207"/>
          <ac:spMkLst>
            <pc:docMk/>
            <pc:sldMk cId="1999963954" sldId="263"/>
            <ac:spMk id="5" creationId="{63D7181A-7427-9E6E-1BA5-48A22D9F1B1C}"/>
          </ac:spMkLst>
        </pc:spChg>
        <pc:spChg chg="add mod">
          <ac:chgData name="Lour Hakim" userId="f89c6869097caf01" providerId="LiveId" clId="{20694630-3EDB-47BA-914A-F2CF97C747BF}" dt="2025-06-21T12:11:59.399" v="2484" actId="1076"/>
          <ac:spMkLst>
            <pc:docMk/>
            <pc:sldMk cId="1999963954" sldId="263"/>
            <ac:spMk id="6" creationId="{5CCDCD94-52BF-02E8-A599-E3AB81CF75F9}"/>
          </ac:spMkLst>
        </pc:spChg>
        <pc:spChg chg="add mod">
          <ac:chgData name="Lour Hakim" userId="f89c6869097caf01" providerId="LiveId" clId="{20694630-3EDB-47BA-914A-F2CF97C747BF}" dt="2025-06-21T12:11:59.399" v="2484" actId="1076"/>
          <ac:spMkLst>
            <pc:docMk/>
            <pc:sldMk cId="1999963954" sldId="263"/>
            <ac:spMk id="7" creationId="{DABC823A-55B3-4F94-2DF4-A296487AF7B9}"/>
          </ac:spMkLst>
        </pc:spChg>
      </pc:sldChg>
      <pc:sldChg chg="addSp delSp modSp new mod setBg">
        <pc:chgData name="Lour Hakim" userId="f89c6869097caf01" providerId="LiveId" clId="{20694630-3EDB-47BA-914A-F2CF97C747BF}" dt="2025-06-20T20:05:54.417" v="1331" actId="21"/>
        <pc:sldMkLst>
          <pc:docMk/>
          <pc:sldMk cId="2801174468" sldId="264"/>
        </pc:sldMkLst>
        <pc:spChg chg="add mod">
          <ac:chgData name="Lour Hakim" userId="f89c6869097caf01" providerId="LiveId" clId="{20694630-3EDB-47BA-914A-F2CF97C747BF}" dt="2025-06-20T15:53:36.906" v="451" actId="1076"/>
          <ac:spMkLst>
            <pc:docMk/>
            <pc:sldMk cId="2801174468" sldId="264"/>
            <ac:spMk id="3" creationId="{E75268AC-FF1E-6619-EBA6-D048029B81D8}"/>
          </ac:spMkLst>
        </pc:spChg>
        <pc:spChg chg="add mod">
          <ac:chgData name="Lour Hakim" userId="f89c6869097caf01" providerId="LiveId" clId="{20694630-3EDB-47BA-914A-F2CF97C747BF}" dt="2025-06-20T16:23:49.621" v="537" actId="1076"/>
          <ac:spMkLst>
            <pc:docMk/>
            <pc:sldMk cId="2801174468" sldId="264"/>
            <ac:spMk id="6" creationId="{59250D45-5B30-8D08-3740-27B93D4DD4AF}"/>
          </ac:spMkLst>
        </pc:spChg>
        <pc:picChg chg="add mod">
          <ac:chgData name="Lour Hakim" userId="f89c6869097caf01" providerId="LiveId" clId="{20694630-3EDB-47BA-914A-F2CF97C747BF}" dt="2025-06-20T16:23:57.568" v="539" actId="14100"/>
          <ac:picMkLst>
            <pc:docMk/>
            <pc:sldMk cId="2801174468" sldId="264"/>
            <ac:picMk id="2050" creationId="{1369F103-4DD7-E89A-A63B-6D9205DF8A06}"/>
          </ac:picMkLst>
        </pc:picChg>
      </pc:sldChg>
      <pc:sldChg chg="addSp delSp modSp new mod setBg">
        <pc:chgData name="Lour Hakim" userId="f89c6869097caf01" providerId="LiveId" clId="{20694630-3EDB-47BA-914A-F2CF97C747BF}" dt="2025-06-20T20:02:38.008" v="1319" actId="1076"/>
        <pc:sldMkLst>
          <pc:docMk/>
          <pc:sldMk cId="4219141988" sldId="265"/>
        </pc:sldMkLst>
        <pc:spChg chg="add mod">
          <ac:chgData name="Lour Hakim" userId="f89c6869097caf01" providerId="LiveId" clId="{20694630-3EDB-47BA-914A-F2CF97C747BF}" dt="2025-06-20T16:01:13.571" v="481"/>
          <ac:spMkLst>
            <pc:docMk/>
            <pc:sldMk cId="4219141988" sldId="265"/>
            <ac:spMk id="2" creationId="{40C3CA1E-6F4E-9AD9-48F0-8FABDCB08732}"/>
          </ac:spMkLst>
        </pc:spChg>
        <pc:spChg chg="add mod">
          <ac:chgData name="Lour Hakim" userId="f89c6869097caf01" providerId="LiveId" clId="{20694630-3EDB-47BA-914A-F2CF97C747BF}" dt="2025-06-20T16:24:06.328" v="540"/>
          <ac:spMkLst>
            <pc:docMk/>
            <pc:sldMk cId="4219141988" sldId="265"/>
            <ac:spMk id="3" creationId="{6D22492A-486B-9EC0-C2D2-6CD95B2F3EDC}"/>
          </ac:spMkLst>
        </pc:spChg>
        <pc:picChg chg="add mod">
          <ac:chgData name="Lour Hakim" userId="f89c6869097caf01" providerId="LiveId" clId="{20694630-3EDB-47BA-914A-F2CF97C747BF}" dt="2025-06-20T16:26:55.956" v="565" actId="1076"/>
          <ac:picMkLst>
            <pc:docMk/>
            <pc:sldMk cId="4219141988" sldId="265"/>
            <ac:picMk id="5" creationId="{5B43AF80-9B5E-8C13-7A7F-D1E2CCDA33BD}"/>
          </ac:picMkLst>
        </pc:picChg>
        <pc:picChg chg="add mod">
          <ac:chgData name="Lour Hakim" userId="f89c6869097caf01" providerId="LiveId" clId="{20694630-3EDB-47BA-914A-F2CF97C747BF}" dt="2025-06-20T19:48:02.332" v="1260" actId="1076"/>
          <ac:picMkLst>
            <pc:docMk/>
            <pc:sldMk cId="4219141988" sldId="265"/>
            <ac:picMk id="11" creationId="{07E91951-53D7-96A5-56DC-DE368CE4CFF9}"/>
          </ac:picMkLst>
        </pc:picChg>
        <pc:picChg chg="add mod">
          <ac:chgData name="Lour Hakim" userId="f89c6869097caf01" providerId="LiveId" clId="{20694630-3EDB-47BA-914A-F2CF97C747BF}" dt="2025-06-20T20:02:38.008" v="1319" actId="1076"/>
          <ac:picMkLst>
            <pc:docMk/>
            <pc:sldMk cId="4219141988" sldId="265"/>
            <ac:picMk id="15" creationId="{A0B2516A-A42D-318E-B5F7-F4F02E5145C7}"/>
          </ac:picMkLst>
        </pc:picChg>
        <pc:picChg chg="add mod">
          <ac:chgData name="Lour Hakim" userId="f89c6869097caf01" providerId="LiveId" clId="{20694630-3EDB-47BA-914A-F2CF97C747BF}" dt="2025-06-20T16:26:58.770" v="566" actId="1076"/>
          <ac:picMkLst>
            <pc:docMk/>
            <pc:sldMk cId="4219141988" sldId="265"/>
            <ac:picMk id="3074" creationId="{AD708007-B002-4D99-9D1D-277388609EAC}"/>
          </ac:picMkLst>
        </pc:picChg>
        <pc:cxnChg chg="add mod">
          <ac:chgData name="Lour Hakim" userId="f89c6869097caf01" providerId="LiveId" clId="{20694630-3EDB-47BA-914A-F2CF97C747BF}" dt="2025-06-20T17:32:30.711" v="570" actId="13822"/>
          <ac:cxnSpMkLst>
            <pc:docMk/>
            <pc:sldMk cId="4219141988" sldId="265"/>
            <ac:cxnSpMk id="9" creationId="{966D78D6-EAEC-4EA7-25DC-176845C20735}"/>
          </ac:cxnSpMkLst>
        </pc:cxnChg>
      </pc:sldChg>
      <pc:sldChg chg="addSp modSp new mod setBg">
        <pc:chgData name="Lour Hakim" userId="f89c6869097caf01" providerId="LiveId" clId="{20694630-3EDB-47BA-914A-F2CF97C747BF}" dt="2025-06-20T20:06:29.412" v="1335" actId="1076"/>
        <pc:sldMkLst>
          <pc:docMk/>
          <pc:sldMk cId="3195079262" sldId="266"/>
        </pc:sldMkLst>
        <pc:spChg chg="add mod">
          <ac:chgData name="Lour Hakim" userId="f89c6869097caf01" providerId="LiveId" clId="{20694630-3EDB-47BA-914A-F2CF97C747BF}" dt="2025-06-20T17:32:58.063" v="572" actId="1036"/>
          <ac:spMkLst>
            <pc:docMk/>
            <pc:sldMk cId="3195079262" sldId="266"/>
            <ac:spMk id="2" creationId="{BC5435EB-276E-3BA2-DA04-4FD55DA96925}"/>
          </ac:spMkLst>
        </pc:spChg>
        <pc:spChg chg="add mod">
          <ac:chgData name="Lour Hakim" userId="f89c6869097caf01" providerId="LiveId" clId="{20694630-3EDB-47BA-914A-F2CF97C747BF}" dt="2025-06-20T20:06:15.834" v="1334" actId="1076"/>
          <ac:spMkLst>
            <pc:docMk/>
            <pc:sldMk cId="3195079262" sldId="266"/>
            <ac:spMk id="3" creationId="{7DEDE54A-C376-9C5F-7FF2-7DFC21AC1C24}"/>
          </ac:spMkLst>
        </pc:spChg>
        <pc:picChg chg="add mod">
          <ac:chgData name="Lour Hakim" userId="f89c6869097caf01" providerId="LiveId" clId="{20694630-3EDB-47BA-914A-F2CF97C747BF}" dt="2025-06-20T20:06:29.412" v="1335" actId="1076"/>
          <ac:picMkLst>
            <pc:docMk/>
            <pc:sldMk cId="3195079262" sldId="266"/>
            <ac:picMk id="10" creationId="{7FC7D227-A0FE-A051-6FDB-229B8A8D46C8}"/>
          </ac:picMkLst>
        </pc:picChg>
        <pc:picChg chg="add mod">
          <ac:chgData name="Lour Hakim" userId="f89c6869097caf01" providerId="LiveId" clId="{20694630-3EDB-47BA-914A-F2CF97C747BF}" dt="2025-06-20T17:34:30.168" v="597" actId="14100"/>
          <ac:picMkLst>
            <pc:docMk/>
            <pc:sldMk cId="3195079262" sldId="266"/>
            <ac:picMk id="4098" creationId="{5CF724E1-20B1-3EFB-4783-A0A721FA84A4}"/>
          </ac:picMkLst>
        </pc:picChg>
      </pc:sldChg>
      <pc:sldChg chg="addSp delSp modSp new mod setBg">
        <pc:chgData name="Lour Hakim" userId="f89c6869097caf01" providerId="LiveId" clId="{20694630-3EDB-47BA-914A-F2CF97C747BF}" dt="2025-06-20T20:08:45.519" v="1348" actId="1076"/>
        <pc:sldMkLst>
          <pc:docMk/>
          <pc:sldMk cId="2175985794" sldId="267"/>
        </pc:sldMkLst>
        <pc:spChg chg="add mod">
          <ac:chgData name="Lour Hakim" userId="f89c6869097caf01" providerId="LiveId" clId="{20694630-3EDB-47BA-914A-F2CF97C747BF}" dt="2025-06-20T17:34:49.106" v="598"/>
          <ac:spMkLst>
            <pc:docMk/>
            <pc:sldMk cId="2175985794" sldId="267"/>
            <ac:spMk id="2" creationId="{248CB156-4F4C-2231-FBC4-596DF653B0E0}"/>
          </ac:spMkLst>
        </pc:spChg>
        <pc:spChg chg="add mod">
          <ac:chgData name="Lour Hakim" userId="f89c6869097caf01" providerId="LiveId" clId="{20694630-3EDB-47BA-914A-F2CF97C747BF}" dt="2025-06-20T20:06:38.026" v="1337"/>
          <ac:spMkLst>
            <pc:docMk/>
            <pc:sldMk cId="2175985794" sldId="267"/>
            <ac:spMk id="13" creationId="{E40E3B44-EEDF-F0CE-4EA1-1D227B1C8B3E}"/>
          </ac:spMkLst>
        </pc:spChg>
        <pc:picChg chg="add mod">
          <ac:chgData name="Lour Hakim" userId="f89c6869097caf01" providerId="LiveId" clId="{20694630-3EDB-47BA-914A-F2CF97C747BF}" dt="2025-06-20T17:38:23.328" v="616" actId="1076"/>
          <ac:picMkLst>
            <pc:docMk/>
            <pc:sldMk cId="2175985794" sldId="267"/>
            <ac:picMk id="8" creationId="{C92653BD-2C5D-73C7-A902-05C0465108B0}"/>
          </ac:picMkLst>
        </pc:picChg>
        <pc:picChg chg="add mod">
          <ac:chgData name="Lour Hakim" userId="f89c6869097caf01" providerId="LiveId" clId="{20694630-3EDB-47BA-914A-F2CF97C747BF}" dt="2025-06-20T20:03:58.362" v="1322" actId="1076"/>
          <ac:picMkLst>
            <pc:docMk/>
            <pc:sldMk cId="2175985794" sldId="267"/>
            <ac:picMk id="12" creationId="{7ACC9513-20AC-AC39-DD06-BB3734DF5307}"/>
          </ac:picMkLst>
        </pc:picChg>
        <pc:picChg chg="add mod">
          <ac:chgData name="Lour Hakim" userId="f89c6869097caf01" providerId="LiveId" clId="{20694630-3EDB-47BA-914A-F2CF97C747BF}" dt="2025-06-20T20:08:45.519" v="1348" actId="1076"/>
          <ac:picMkLst>
            <pc:docMk/>
            <pc:sldMk cId="2175985794" sldId="267"/>
            <ac:picMk id="15" creationId="{E781ABC7-C827-2600-C181-86EF3AA89705}"/>
          </ac:picMkLst>
        </pc:picChg>
        <pc:picChg chg="add mod">
          <ac:chgData name="Lour Hakim" userId="f89c6869097caf01" providerId="LiveId" clId="{20694630-3EDB-47BA-914A-F2CF97C747BF}" dt="2025-06-20T17:35:37.137" v="605" actId="1076"/>
          <ac:picMkLst>
            <pc:docMk/>
            <pc:sldMk cId="2175985794" sldId="267"/>
            <ac:picMk id="5124" creationId="{ACFB2093-C1E8-DD1C-16E8-10F68247E412}"/>
          </ac:picMkLst>
        </pc:picChg>
        <pc:cxnChg chg="add mod">
          <ac:chgData name="Lour Hakim" userId="f89c6869097caf01" providerId="LiveId" clId="{20694630-3EDB-47BA-914A-F2CF97C747BF}" dt="2025-06-20T17:35:34.022" v="604"/>
          <ac:cxnSpMkLst>
            <pc:docMk/>
            <pc:sldMk cId="2175985794" sldId="267"/>
            <ac:cxnSpMk id="4" creationId="{62450F8F-4D00-7CA7-C1AB-8E335A5D2DBB}"/>
          </ac:cxnSpMkLst>
        </pc:cxnChg>
      </pc:sldChg>
      <pc:sldChg chg="addSp delSp modSp new mod">
        <pc:chgData name="Lour Hakim" userId="f89c6869097caf01" providerId="LiveId" clId="{20694630-3EDB-47BA-914A-F2CF97C747BF}" dt="2025-06-21T20:44:43.524" v="3237" actId="14734"/>
        <pc:sldMkLst>
          <pc:docMk/>
          <pc:sldMk cId="2627014574" sldId="268"/>
        </pc:sldMkLst>
        <pc:spChg chg="add mod">
          <ac:chgData name="Lour Hakim" userId="f89c6869097caf01" providerId="LiveId" clId="{20694630-3EDB-47BA-914A-F2CF97C747BF}" dt="2025-06-20T19:13:19.226" v="1192" actId="14100"/>
          <ac:spMkLst>
            <pc:docMk/>
            <pc:sldMk cId="2627014574" sldId="268"/>
            <ac:spMk id="6" creationId="{F74C39C0-7E96-B7F5-13F0-CF77EFF17923}"/>
          </ac:spMkLst>
        </pc:spChg>
        <pc:graphicFrameChg chg="add mod modGraphic">
          <ac:chgData name="Lour Hakim" userId="f89c6869097caf01" providerId="LiveId" clId="{20694630-3EDB-47BA-914A-F2CF97C747BF}" dt="2025-06-21T02:25:38.060" v="2384" actId="11"/>
          <ac:graphicFrameMkLst>
            <pc:docMk/>
            <pc:sldMk cId="2627014574" sldId="268"/>
            <ac:graphicFrameMk id="2" creationId="{C923BF7C-5F61-507B-0EDC-34AA808F02AA}"/>
          </ac:graphicFrameMkLst>
        </pc:graphicFrameChg>
        <pc:graphicFrameChg chg="add mod modGraphic">
          <ac:chgData name="Lour Hakim" userId="f89c6869097caf01" providerId="LiveId" clId="{20694630-3EDB-47BA-914A-F2CF97C747BF}" dt="2025-06-21T20:44:43.524" v="3237" actId="14734"/>
          <ac:graphicFrameMkLst>
            <pc:docMk/>
            <pc:sldMk cId="2627014574" sldId="268"/>
            <ac:graphicFrameMk id="3" creationId="{C6658C94-C902-DE90-0C98-5820A66FB71E}"/>
          </ac:graphicFrameMkLst>
        </pc:graphicFrameChg>
      </pc:sldChg>
      <pc:sldChg chg="addSp delSp modSp new mod ord setBg">
        <pc:chgData name="Lour Hakim" userId="f89c6869097caf01" providerId="LiveId" clId="{20694630-3EDB-47BA-914A-F2CF97C747BF}" dt="2025-06-20T19:17:41.160" v="1237"/>
        <pc:sldMkLst>
          <pc:docMk/>
          <pc:sldMk cId="1010189167" sldId="269"/>
        </pc:sldMkLst>
        <pc:spChg chg="add mod">
          <ac:chgData name="Lour Hakim" userId="f89c6869097caf01" providerId="LiveId" clId="{20694630-3EDB-47BA-914A-F2CF97C747BF}" dt="2025-06-20T19:15:53.212" v="1229" actId="14100"/>
          <ac:spMkLst>
            <pc:docMk/>
            <pc:sldMk cId="1010189167" sldId="269"/>
            <ac:spMk id="2" creationId="{44091CA9-05FB-F0E6-EC5E-19DC4E918D94}"/>
          </ac:spMkLst>
        </pc:spChg>
        <pc:spChg chg="add mod">
          <ac:chgData name="Lour Hakim" userId="f89c6869097caf01" providerId="LiveId" clId="{20694630-3EDB-47BA-914A-F2CF97C747BF}" dt="2025-06-20T19:16:08.906" v="1231"/>
          <ac:spMkLst>
            <pc:docMk/>
            <pc:sldMk cId="1010189167" sldId="269"/>
            <ac:spMk id="5" creationId="{16E6892B-4B1D-2E7A-9D8A-87B4C974DB81}"/>
          </ac:spMkLst>
        </pc:spChg>
        <pc:picChg chg="add mod">
          <ac:chgData name="Lour Hakim" userId="f89c6869097caf01" providerId="LiveId" clId="{20694630-3EDB-47BA-914A-F2CF97C747BF}" dt="2025-06-20T19:16:45.223" v="1233" actId="1076"/>
          <ac:picMkLst>
            <pc:docMk/>
            <pc:sldMk cId="1010189167" sldId="269"/>
            <ac:picMk id="7170" creationId="{A6F93DEC-D826-7447-B6FB-E5043B32A061}"/>
          </ac:picMkLst>
        </pc:picChg>
      </pc:sldChg>
      <pc:sldChg chg="addSp modSp new mod setBg">
        <pc:chgData name="Lour Hakim" userId="f89c6869097caf01" providerId="LiveId" clId="{20694630-3EDB-47BA-914A-F2CF97C747BF}" dt="2025-06-20T20:22:59.218" v="1362" actId="1076"/>
        <pc:sldMkLst>
          <pc:docMk/>
          <pc:sldMk cId="2119360163" sldId="270"/>
        </pc:sldMkLst>
        <pc:spChg chg="add mod">
          <ac:chgData name="Lour Hakim" userId="f89c6869097caf01" providerId="LiveId" clId="{20694630-3EDB-47BA-914A-F2CF97C747BF}" dt="2025-06-20T19:22:24.223" v="1242"/>
          <ac:spMkLst>
            <pc:docMk/>
            <pc:sldMk cId="2119360163" sldId="270"/>
            <ac:spMk id="2" creationId="{65F9C311-8AB9-8C76-DF94-05B7BD3405C4}"/>
          </ac:spMkLst>
        </pc:spChg>
        <pc:spChg chg="add mod">
          <ac:chgData name="Lour Hakim" userId="f89c6869097caf01" providerId="LiveId" clId="{20694630-3EDB-47BA-914A-F2CF97C747BF}" dt="2025-06-20T19:22:24.223" v="1242"/>
          <ac:spMkLst>
            <pc:docMk/>
            <pc:sldMk cId="2119360163" sldId="270"/>
            <ac:spMk id="3" creationId="{B83547EB-9D46-B9DB-3F62-610DBC28E7A9}"/>
          </ac:spMkLst>
        </pc:spChg>
        <pc:picChg chg="add mod">
          <ac:chgData name="Lour Hakim" userId="f89c6869097caf01" providerId="LiveId" clId="{20694630-3EDB-47BA-914A-F2CF97C747BF}" dt="2025-06-20T20:12:47.248" v="1351" actId="14100"/>
          <ac:picMkLst>
            <pc:docMk/>
            <pc:sldMk cId="2119360163" sldId="270"/>
            <ac:picMk id="6" creationId="{F314A7A6-3DE0-8680-63E4-00909DA57F86}"/>
          </ac:picMkLst>
        </pc:picChg>
        <pc:picChg chg="add mod">
          <ac:chgData name="Lour Hakim" userId="f89c6869097caf01" providerId="LiveId" clId="{20694630-3EDB-47BA-914A-F2CF97C747BF}" dt="2025-06-20T20:16:16.574" v="1359" actId="1076"/>
          <ac:picMkLst>
            <pc:docMk/>
            <pc:sldMk cId="2119360163" sldId="270"/>
            <ac:picMk id="8" creationId="{8A5B9AEC-507F-7B49-B3E6-E0E47E254EB8}"/>
          </ac:picMkLst>
        </pc:picChg>
        <pc:picChg chg="add mod">
          <ac:chgData name="Lour Hakim" userId="f89c6869097caf01" providerId="LiveId" clId="{20694630-3EDB-47BA-914A-F2CF97C747BF}" dt="2025-06-20T20:22:59.218" v="1362" actId="1076"/>
          <ac:picMkLst>
            <pc:docMk/>
            <pc:sldMk cId="2119360163" sldId="270"/>
            <ac:picMk id="10" creationId="{2916D489-689C-A9E7-CC6A-0B2ED2EE215B}"/>
          </ac:picMkLst>
        </pc:picChg>
        <pc:picChg chg="add mod">
          <ac:chgData name="Lour Hakim" userId="f89c6869097caf01" providerId="LiveId" clId="{20694630-3EDB-47BA-914A-F2CF97C747BF}" dt="2025-06-20T19:23:28.194" v="1250" actId="1035"/>
          <ac:picMkLst>
            <pc:docMk/>
            <pc:sldMk cId="2119360163" sldId="270"/>
            <ac:picMk id="8194" creationId="{99727C3F-3FF7-45E1-52F8-6A52B2679FF2}"/>
          </ac:picMkLst>
        </pc:picChg>
        <pc:cxnChg chg="add mod">
          <ac:chgData name="Lour Hakim" userId="f89c6869097caf01" providerId="LiveId" clId="{20694630-3EDB-47BA-914A-F2CF97C747BF}" dt="2025-06-20T19:22:35.655" v="1243"/>
          <ac:cxnSpMkLst>
            <pc:docMk/>
            <pc:sldMk cId="2119360163" sldId="270"/>
            <ac:cxnSpMk id="4" creationId="{093AC14D-F926-4113-00FE-6A74FCF5B597}"/>
          </ac:cxnSpMkLst>
        </pc:cxnChg>
      </pc:sldChg>
      <pc:sldChg chg="addSp delSp modSp new mod setBg">
        <pc:chgData name="Lour Hakim" userId="f89c6869097caf01" providerId="LiveId" clId="{20694630-3EDB-47BA-914A-F2CF97C747BF}" dt="2025-06-20T20:27:05.962" v="1393" actId="1076"/>
        <pc:sldMkLst>
          <pc:docMk/>
          <pc:sldMk cId="3329315252" sldId="271"/>
        </pc:sldMkLst>
        <pc:spChg chg="add mod">
          <ac:chgData name="Lour Hakim" userId="f89c6869097caf01" providerId="LiveId" clId="{20694630-3EDB-47BA-914A-F2CF97C747BF}" dt="2025-06-20T19:46:29.775" v="1252"/>
          <ac:spMkLst>
            <pc:docMk/>
            <pc:sldMk cId="3329315252" sldId="271"/>
            <ac:spMk id="3" creationId="{2956682D-EC19-3C54-DF0B-E026D5474E2B}"/>
          </ac:spMkLst>
        </pc:spChg>
        <pc:spChg chg="add mod">
          <ac:chgData name="Lour Hakim" userId="f89c6869097caf01" providerId="LiveId" clId="{20694630-3EDB-47BA-914A-F2CF97C747BF}" dt="2025-06-20T20:06:46.244" v="1339"/>
          <ac:spMkLst>
            <pc:docMk/>
            <pc:sldMk cId="3329315252" sldId="271"/>
            <ac:spMk id="4" creationId="{276DAB2B-D37B-F757-E67E-A675940F2581}"/>
          </ac:spMkLst>
        </pc:spChg>
        <pc:picChg chg="add mod modCrop">
          <ac:chgData name="Lour Hakim" userId="f89c6869097caf01" providerId="LiveId" clId="{20694630-3EDB-47BA-914A-F2CF97C747BF}" dt="2025-06-20T20:27:05.962" v="1393" actId="1076"/>
          <ac:picMkLst>
            <pc:docMk/>
            <pc:sldMk cId="3329315252" sldId="271"/>
            <ac:picMk id="8" creationId="{9B52BA04-A937-E959-EAB9-C923D44F38B5}"/>
          </ac:picMkLst>
        </pc:picChg>
        <pc:picChg chg="add mod">
          <ac:chgData name="Lour Hakim" userId="f89c6869097caf01" providerId="LiveId" clId="{20694630-3EDB-47BA-914A-F2CF97C747BF}" dt="2025-06-20T20:24:06.158" v="1367" actId="1076"/>
          <ac:picMkLst>
            <pc:docMk/>
            <pc:sldMk cId="3329315252" sldId="271"/>
            <ac:picMk id="10242" creationId="{95CF698A-15B8-A3A0-7753-E0F8320AA570}"/>
          </ac:picMkLst>
        </pc:picChg>
      </pc:sldChg>
      <pc:sldChg chg="addSp delSp modSp new mod setBg">
        <pc:chgData name="Lour Hakim" userId="f89c6869097caf01" providerId="LiveId" clId="{20694630-3EDB-47BA-914A-F2CF97C747BF}" dt="2025-06-20T21:43:39.687" v="1821" actId="1076"/>
        <pc:sldMkLst>
          <pc:docMk/>
          <pc:sldMk cId="1608986779" sldId="272"/>
        </pc:sldMkLst>
        <pc:spChg chg="add mod">
          <ac:chgData name="Lour Hakim" userId="f89c6869097caf01" providerId="LiveId" clId="{20694630-3EDB-47BA-914A-F2CF97C747BF}" dt="2025-06-20T19:46:35.735" v="1253"/>
          <ac:spMkLst>
            <pc:docMk/>
            <pc:sldMk cId="1608986779" sldId="272"/>
            <ac:spMk id="3" creationId="{B4843E88-871E-4AF3-357F-A40111B9FDB0}"/>
          </ac:spMkLst>
        </pc:spChg>
        <pc:spChg chg="add mod">
          <ac:chgData name="Lour Hakim" userId="f89c6869097caf01" providerId="LiveId" clId="{20694630-3EDB-47BA-914A-F2CF97C747BF}" dt="2025-06-20T20:06:48.950" v="1340"/>
          <ac:spMkLst>
            <pc:docMk/>
            <pc:sldMk cId="1608986779" sldId="272"/>
            <ac:spMk id="4" creationId="{8A2BCD72-AF14-DF51-5A3F-6FAFF711F372}"/>
          </ac:spMkLst>
        </pc:spChg>
        <pc:picChg chg="add mod modCrop">
          <ac:chgData name="Lour Hakim" userId="f89c6869097caf01" providerId="LiveId" clId="{20694630-3EDB-47BA-914A-F2CF97C747BF}" dt="2025-06-20T20:30:26.485" v="1412" actId="1076"/>
          <ac:picMkLst>
            <pc:docMk/>
            <pc:sldMk cId="1608986779" sldId="272"/>
            <ac:picMk id="7" creationId="{DB496FA6-39E0-E5DC-FC37-864FE1F6B1E1}"/>
          </ac:picMkLst>
        </pc:picChg>
        <pc:picChg chg="add mod">
          <ac:chgData name="Lour Hakim" userId="f89c6869097caf01" providerId="LiveId" clId="{20694630-3EDB-47BA-914A-F2CF97C747BF}" dt="2025-06-20T20:31:09.994" v="1417" actId="1076"/>
          <ac:picMkLst>
            <pc:docMk/>
            <pc:sldMk cId="1608986779" sldId="272"/>
            <ac:picMk id="9" creationId="{54FA05F7-DF59-FD6F-1329-15D434756150}"/>
          </ac:picMkLst>
        </pc:picChg>
        <pc:picChg chg="add mod modCrop">
          <ac:chgData name="Lour Hakim" userId="f89c6869097caf01" providerId="LiveId" clId="{20694630-3EDB-47BA-914A-F2CF97C747BF}" dt="2025-06-20T21:43:39.687" v="1821" actId="1076"/>
          <ac:picMkLst>
            <pc:docMk/>
            <pc:sldMk cId="1608986779" sldId="272"/>
            <ac:picMk id="11" creationId="{B13BF768-D6F9-000E-B571-FC7A140550A1}"/>
          </ac:picMkLst>
        </pc:picChg>
        <pc:picChg chg="add mod">
          <ac:chgData name="Lour Hakim" userId="f89c6869097caf01" providerId="LiveId" clId="{20694630-3EDB-47BA-914A-F2CF97C747BF}" dt="2025-06-20T20:29:18.994" v="1404" actId="14100"/>
          <ac:picMkLst>
            <pc:docMk/>
            <pc:sldMk cId="1608986779" sldId="272"/>
            <ac:picMk id="9218" creationId="{3CD3104F-3A26-C188-2C25-0AEE94EBF38D}"/>
          </ac:picMkLst>
        </pc:picChg>
        <pc:cxnChg chg="add mod">
          <ac:chgData name="Lour Hakim" userId="f89c6869097caf01" providerId="LiveId" clId="{20694630-3EDB-47BA-914A-F2CF97C747BF}" dt="2025-06-20T20:28:45.965" v="1398"/>
          <ac:cxnSpMkLst>
            <pc:docMk/>
            <pc:sldMk cId="1608986779" sldId="272"/>
            <ac:cxnSpMk id="5" creationId="{8AD8F44C-1D00-0E5B-3FD1-19DDC20E23C0}"/>
          </ac:cxnSpMkLst>
        </pc:cxnChg>
      </pc:sldChg>
      <pc:sldChg chg="modSp add mod">
        <pc:chgData name="Lour Hakim" userId="f89c6869097caf01" providerId="LiveId" clId="{20694630-3EDB-47BA-914A-F2CF97C747BF}" dt="2025-06-20T20:50:12.471" v="1641" actId="20577"/>
        <pc:sldMkLst>
          <pc:docMk/>
          <pc:sldMk cId="3602153370" sldId="273"/>
        </pc:sldMkLst>
        <pc:spChg chg="mod">
          <ac:chgData name="Lour Hakim" userId="f89c6869097caf01" providerId="LiveId" clId="{20694630-3EDB-47BA-914A-F2CF97C747BF}" dt="2025-06-20T20:33:48.761" v="1450" actId="14100"/>
          <ac:spMkLst>
            <pc:docMk/>
            <pc:sldMk cId="3602153370" sldId="273"/>
            <ac:spMk id="6" creationId="{2382D40C-B003-7116-C9DE-8BDA64A65C80}"/>
          </ac:spMkLst>
        </pc:spChg>
        <pc:graphicFrameChg chg="mod modGraphic">
          <ac:chgData name="Lour Hakim" userId="f89c6869097caf01" providerId="LiveId" clId="{20694630-3EDB-47BA-914A-F2CF97C747BF}" dt="2025-06-20T20:50:12.471" v="1641" actId="20577"/>
          <ac:graphicFrameMkLst>
            <pc:docMk/>
            <pc:sldMk cId="3602153370" sldId="273"/>
            <ac:graphicFrameMk id="2" creationId="{ED34E9E5-BF3D-9CEB-F04D-C4C99C101976}"/>
          </ac:graphicFrameMkLst>
        </pc:graphicFrameChg>
        <pc:graphicFrameChg chg="mod">
          <ac:chgData name="Lour Hakim" userId="f89c6869097caf01" providerId="LiveId" clId="{20694630-3EDB-47BA-914A-F2CF97C747BF}" dt="2025-06-20T20:43:56.991" v="1507" actId="1076"/>
          <ac:graphicFrameMkLst>
            <pc:docMk/>
            <pc:sldMk cId="3602153370" sldId="273"/>
            <ac:graphicFrameMk id="3" creationId="{0F895393-3445-1CA5-E159-EF507747EBAF}"/>
          </ac:graphicFrameMkLst>
        </pc:graphicFrameChg>
      </pc:sldChg>
      <pc:sldChg chg="addSp delSp modSp new mod setBg">
        <pc:chgData name="Lour Hakim" userId="f89c6869097caf01" providerId="LiveId" clId="{20694630-3EDB-47BA-914A-F2CF97C747BF}" dt="2025-06-20T21:49:34.705" v="1864" actId="1076"/>
        <pc:sldMkLst>
          <pc:docMk/>
          <pc:sldMk cId="1036572935" sldId="274"/>
        </pc:sldMkLst>
        <pc:spChg chg="add mod">
          <ac:chgData name="Lour Hakim" userId="f89c6869097caf01" providerId="LiveId" clId="{20694630-3EDB-47BA-914A-F2CF97C747BF}" dt="2025-06-20T20:58:19.500" v="1725" actId="20577"/>
          <ac:spMkLst>
            <pc:docMk/>
            <pc:sldMk cId="1036572935" sldId="274"/>
            <ac:spMk id="2" creationId="{E27FEC45-833A-9648-7888-93433AA8510D}"/>
          </ac:spMkLst>
        </pc:spChg>
        <pc:spChg chg="add mod">
          <ac:chgData name="Lour Hakim" userId="f89c6869097caf01" providerId="LiveId" clId="{20694630-3EDB-47BA-914A-F2CF97C747BF}" dt="2025-06-20T20:55:02.321" v="1648"/>
          <ac:spMkLst>
            <pc:docMk/>
            <pc:sldMk cId="1036572935" sldId="274"/>
            <ac:spMk id="3" creationId="{19D104C8-A983-75DA-885A-794E8B6F9A18}"/>
          </ac:spMkLst>
        </pc:spChg>
        <pc:picChg chg="add mod">
          <ac:chgData name="Lour Hakim" userId="f89c6869097caf01" providerId="LiveId" clId="{20694630-3EDB-47BA-914A-F2CF97C747BF}" dt="2025-06-20T21:49:34.705" v="1864" actId="1076"/>
          <ac:picMkLst>
            <pc:docMk/>
            <pc:sldMk cId="1036572935" sldId="274"/>
            <ac:picMk id="11270" creationId="{99EAE12E-1904-16F6-3507-C849FDC0C44E}"/>
          </ac:picMkLst>
        </pc:picChg>
      </pc:sldChg>
      <pc:sldChg chg="addSp modSp new mod setBg">
        <pc:chgData name="Lour Hakim" userId="f89c6869097caf01" providerId="LiveId" clId="{20694630-3EDB-47BA-914A-F2CF97C747BF}" dt="2025-06-20T21:36:02.880" v="1755" actId="1076"/>
        <pc:sldMkLst>
          <pc:docMk/>
          <pc:sldMk cId="483918576" sldId="275"/>
        </pc:sldMkLst>
        <pc:spChg chg="add mod">
          <ac:chgData name="Lour Hakim" userId="f89c6869097caf01" providerId="LiveId" clId="{20694630-3EDB-47BA-914A-F2CF97C747BF}" dt="2025-06-20T21:34:12.775" v="1742"/>
          <ac:spMkLst>
            <pc:docMk/>
            <pc:sldMk cId="483918576" sldId="275"/>
            <ac:spMk id="5" creationId="{3D7B29F1-04CD-B350-38B3-0A3A45DBCB81}"/>
          </ac:spMkLst>
        </pc:spChg>
        <pc:spChg chg="add mod">
          <ac:chgData name="Lour Hakim" userId="f89c6869097caf01" providerId="LiveId" clId="{20694630-3EDB-47BA-914A-F2CF97C747BF}" dt="2025-06-20T21:34:12.775" v="1742"/>
          <ac:spMkLst>
            <pc:docMk/>
            <pc:sldMk cId="483918576" sldId="275"/>
            <ac:spMk id="6" creationId="{A2865B87-5BE7-1440-963E-E6B0791379A4}"/>
          </ac:spMkLst>
        </pc:spChg>
        <pc:picChg chg="add mod">
          <ac:chgData name="Lour Hakim" userId="f89c6869097caf01" providerId="LiveId" clId="{20694630-3EDB-47BA-914A-F2CF97C747BF}" dt="2025-06-20T21:34:02.222" v="1741" actId="1076"/>
          <ac:picMkLst>
            <pc:docMk/>
            <pc:sldMk cId="483918576" sldId="275"/>
            <ac:picMk id="4" creationId="{1E5C9C61-9121-0E9B-8421-D91832FEA274}"/>
          </ac:picMkLst>
        </pc:picChg>
        <pc:picChg chg="add mod">
          <ac:chgData name="Lour Hakim" userId="f89c6869097caf01" providerId="LiveId" clId="{20694630-3EDB-47BA-914A-F2CF97C747BF}" dt="2025-06-20T21:35:29.059" v="1748" actId="1076"/>
          <ac:picMkLst>
            <pc:docMk/>
            <pc:sldMk cId="483918576" sldId="275"/>
            <ac:picMk id="8" creationId="{41162622-5C0A-A993-0139-E0A50012F333}"/>
          </ac:picMkLst>
        </pc:picChg>
        <pc:picChg chg="add mod">
          <ac:chgData name="Lour Hakim" userId="f89c6869097caf01" providerId="LiveId" clId="{20694630-3EDB-47BA-914A-F2CF97C747BF}" dt="2025-06-20T21:36:02.880" v="1755" actId="1076"/>
          <ac:picMkLst>
            <pc:docMk/>
            <pc:sldMk cId="483918576" sldId="275"/>
            <ac:picMk id="10" creationId="{ABB56AC4-4119-DC37-BC25-F5FFAD7BB4FE}"/>
          </ac:picMkLst>
        </pc:picChg>
        <pc:picChg chg="add mod">
          <ac:chgData name="Lour Hakim" userId="f89c6869097caf01" providerId="LiveId" clId="{20694630-3EDB-47BA-914A-F2CF97C747BF}" dt="2025-06-20T21:03:02.009" v="1737" actId="1076"/>
          <ac:picMkLst>
            <pc:docMk/>
            <pc:sldMk cId="483918576" sldId="275"/>
            <ac:picMk id="13314" creationId="{D0BCA7F2-291D-C22E-9E1A-88A96CB851C8}"/>
          </ac:picMkLst>
        </pc:picChg>
        <pc:cxnChg chg="add mod">
          <ac:chgData name="Lour Hakim" userId="f89c6869097caf01" providerId="LiveId" clId="{20694630-3EDB-47BA-914A-F2CF97C747BF}" dt="2025-06-20T21:02:17.204" v="1729"/>
          <ac:cxnSpMkLst>
            <pc:docMk/>
            <pc:sldMk cId="483918576" sldId="275"/>
            <ac:cxnSpMk id="2" creationId="{29E5BD21-E26B-0400-29D9-24CF516B4E53}"/>
          </ac:cxnSpMkLst>
        </pc:cxnChg>
      </pc:sldChg>
      <pc:sldChg chg="addSp delSp modSp new mod setBg">
        <pc:chgData name="Lour Hakim" userId="f89c6869097caf01" providerId="LiveId" clId="{20694630-3EDB-47BA-914A-F2CF97C747BF}" dt="2025-06-20T21:39:55.774" v="1785" actId="1076"/>
        <pc:sldMkLst>
          <pc:docMk/>
          <pc:sldMk cId="2917837476" sldId="276"/>
        </pc:sldMkLst>
        <pc:spChg chg="add mod">
          <ac:chgData name="Lour Hakim" userId="f89c6869097caf01" providerId="LiveId" clId="{20694630-3EDB-47BA-914A-F2CF97C747BF}" dt="2025-06-20T21:36:15.489" v="1756"/>
          <ac:spMkLst>
            <pc:docMk/>
            <pc:sldMk cId="2917837476" sldId="276"/>
            <ac:spMk id="2" creationId="{59AC56C9-BBEC-4561-1215-F05995C276EF}"/>
          </ac:spMkLst>
        </pc:spChg>
        <pc:spChg chg="add mod">
          <ac:chgData name="Lour Hakim" userId="f89c6869097caf01" providerId="LiveId" clId="{20694630-3EDB-47BA-914A-F2CF97C747BF}" dt="2025-06-20T21:36:21.549" v="1757"/>
          <ac:spMkLst>
            <pc:docMk/>
            <pc:sldMk cId="2917837476" sldId="276"/>
            <ac:spMk id="3" creationId="{A41E8ABC-06D4-EA5B-466D-0427CEA63DA0}"/>
          </ac:spMkLst>
        </pc:spChg>
        <pc:picChg chg="add mod modCrop">
          <ac:chgData name="Lour Hakim" userId="f89c6869097caf01" providerId="LiveId" clId="{20694630-3EDB-47BA-914A-F2CF97C747BF}" dt="2025-06-20T21:39:27.903" v="1781" actId="1076"/>
          <ac:picMkLst>
            <pc:docMk/>
            <pc:sldMk cId="2917837476" sldId="276"/>
            <ac:picMk id="6" creationId="{A9DCAFA3-FB89-00EC-1C31-01DC1BAA1E05}"/>
          </ac:picMkLst>
        </pc:picChg>
        <pc:picChg chg="add mod">
          <ac:chgData name="Lour Hakim" userId="f89c6869097caf01" providerId="LiveId" clId="{20694630-3EDB-47BA-914A-F2CF97C747BF}" dt="2025-06-20T21:39:55.774" v="1785" actId="1076"/>
          <ac:picMkLst>
            <pc:docMk/>
            <pc:sldMk cId="2917837476" sldId="276"/>
            <ac:picMk id="15362" creationId="{662816D1-356D-82D4-F931-249AFD7F7ED5}"/>
          </ac:picMkLst>
        </pc:picChg>
      </pc:sldChg>
      <pc:sldChg chg="addSp modSp new mod setBg">
        <pc:chgData name="Lour Hakim" userId="f89c6869097caf01" providerId="LiveId" clId="{20694630-3EDB-47BA-914A-F2CF97C747BF}" dt="2025-06-20T21:43:27.408" v="1819" actId="1076"/>
        <pc:sldMkLst>
          <pc:docMk/>
          <pc:sldMk cId="370423482" sldId="277"/>
        </pc:sldMkLst>
        <pc:spChg chg="add mod">
          <ac:chgData name="Lour Hakim" userId="f89c6869097caf01" providerId="LiveId" clId="{20694630-3EDB-47BA-914A-F2CF97C747BF}" dt="2025-06-20T21:36:31.142" v="1758"/>
          <ac:spMkLst>
            <pc:docMk/>
            <pc:sldMk cId="370423482" sldId="277"/>
            <ac:spMk id="2" creationId="{08D0E9DB-ED78-F39B-34F7-6393188BCF39}"/>
          </ac:spMkLst>
        </pc:spChg>
        <pc:spChg chg="add mod">
          <ac:chgData name="Lour Hakim" userId="f89c6869097caf01" providerId="LiveId" clId="{20694630-3EDB-47BA-914A-F2CF97C747BF}" dt="2025-06-20T21:36:31.142" v="1758"/>
          <ac:spMkLst>
            <pc:docMk/>
            <pc:sldMk cId="370423482" sldId="277"/>
            <ac:spMk id="3" creationId="{543DD641-C7AA-0317-83B9-A5F9C160FD2F}"/>
          </ac:spMkLst>
        </pc:spChg>
        <pc:picChg chg="add mod">
          <ac:chgData name="Lour Hakim" userId="f89c6869097caf01" providerId="LiveId" clId="{20694630-3EDB-47BA-914A-F2CF97C747BF}" dt="2025-06-20T21:41:25.986" v="1798" actId="1076"/>
          <ac:picMkLst>
            <pc:docMk/>
            <pc:sldMk cId="370423482" sldId="277"/>
            <ac:picMk id="6" creationId="{F6C5758C-E259-C0F2-8B0C-33E6702A0028}"/>
          </ac:picMkLst>
        </pc:picChg>
        <pc:picChg chg="add mod">
          <ac:chgData name="Lour Hakim" userId="f89c6869097caf01" providerId="LiveId" clId="{20694630-3EDB-47BA-914A-F2CF97C747BF}" dt="2025-06-20T21:42:05.433" v="1805" actId="1076"/>
          <ac:picMkLst>
            <pc:docMk/>
            <pc:sldMk cId="370423482" sldId="277"/>
            <ac:picMk id="8" creationId="{5625277E-35E0-14B2-0047-A4554F5B4C9E}"/>
          </ac:picMkLst>
        </pc:picChg>
        <pc:picChg chg="add mod">
          <ac:chgData name="Lour Hakim" userId="f89c6869097caf01" providerId="LiveId" clId="{20694630-3EDB-47BA-914A-F2CF97C747BF}" dt="2025-06-20T21:43:27.408" v="1819" actId="1076"/>
          <ac:picMkLst>
            <pc:docMk/>
            <pc:sldMk cId="370423482" sldId="277"/>
            <ac:picMk id="10" creationId="{9B23E50A-8602-0CEF-26CA-688221B5064B}"/>
          </ac:picMkLst>
        </pc:picChg>
        <pc:picChg chg="add mod">
          <ac:chgData name="Lour Hakim" userId="f89c6869097caf01" providerId="LiveId" clId="{20694630-3EDB-47BA-914A-F2CF97C747BF}" dt="2025-06-20T21:40:55.484" v="1794" actId="1076"/>
          <ac:picMkLst>
            <pc:docMk/>
            <pc:sldMk cId="370423482" sldId="277"/>
            <ac:picMk id="14338" creationId="{119582A1-812B-BAF7-639D-5EB1AAC483D4}"/>
          </ac:picMkLst>
        </pc:picChg>
        <pc:cxnChg chg="add mod">
          <ac:chgData name="Lour Hakim" userId="f89c6869097caf01" providerId="LiveId" clId="{20694630-3EDB-47BA-914A-F2CF97C747BF}" dt="2025-06-20T21:40:24.184" v="1788" actId="1035"/>
          <ac:cxnSpMkLst>
            <pc:docMk/>
            <pc:sldMk cId="370423482" sldId="277"/>
            <ac:cxnSpMk id="4" creationId="{40ABDAA4-7CD4-4839-B0FF-1A59AE085DE4}"/>
          </ac:cxnSpMkLst>
        </pc:cxnChg>
      </pc:sldChg>
      <pc:sldChg chg="addSp delSp modSp new mod">
        <pc:chgData name="Lour Hakim" userId="f89c6869097caf01" providerId="LiveId" clId="{20694630-3EDB-47BA-914A-F2CF97C747BF}" dt="2025-06-22T11:06:34.640" v="3239" actId="20577"/>
        <pc:sldMkLst>
          <pc:docMk/>
          <pc:sldMk cId="436048474" sldId="278"/>
        </pc:sldMkLst>
        <pc:spChg chg="add del">
          <ac:chgData name="Lour Hakim" userId="f89c6869097caf01" providerId="LiveId" clId="{20694630-3EDB-47BA-914A-F2CF97C747BF}" dt="2025-06-21T17:20:16.890" v="2881" actId="478"/>
          <ac:spMkLst>
            <pc:docMk/>
            <pc:sldMk cId="436048474" sldId="278"/>
            <ac:spMk id="3" creationId="{7F95821C-EAE0-09FE-C3AF-628B6DE73E19}"/>
          </ac:spMkLst>
        </pc:spChg>
        <pc:spChg chg="add mod">
          <ac:chgData name="Lour Hakim" userId="f89c6869097caf01" providerId="LiveId" clId="{20694630-3EDB-47BA-914A-F2CF97C747BF}" dt="2025-06-22T11:06:34.640" v="3239" actId="20577"/>
          <ac:spMkLst>
            <pc:docMk/>
            <pc:sldMk cId="436048474" sldId="278"/>
            <ac:spMk id="4" creationId="{16D30730-C31E-A9AE-80D6-95A1DAD35295}"/>
          </ac:spMkLst>
        </pc:spChg>
        <pc:spChg chg="add">
          <ac:chgData name="Lour Hakim" userId="f89c6869097caf01" providerId="LiveId" clId="{20694630-3EDB-47BA-914A-F2CF97C747BF}" dt="2025-06-21T17:20:26.175" v="2882"/>
          <ac:spMkLst>
            <pc:docMk/>
            <pc:sldMk cId="436048474" sldId="278"/>
            <ac:spMk id="5" creationId="{1AE2AD3A-F953-42BC-B79F-5F5385A99280}"/>
          </ac:spMkLst>
        </pc:spChg>
        <pc:spChg chg="add mod">
          <ac:chgData name="Lour Hakim" userId="f89c6869097caf01" providerId="LiveId" clId="{20694630-3EDB-47BA-914A-F2CF97C747BF}" dt="2025-06-21T17:36:21.752" v="2985" actId="20577"/>
          <ac:spMkLst>
            <pc:docMk/>
            <pc:sldMk cId="436048474" sldId="278"/>
            <ac:spMk id="7" creationId="{4B6B9B1E-935E-48FD-CEE8-40A3026428D6}"/>
          </ac:spMkLst>
        </pc:spChg>
        <pc:spChg chg="add del mod">
          <ac:chgData name="Lour Hakim" userId="f89c6869097caf01" providerId="LiveId" clId="{20694630-3EDB-47BA-914A-F2CF97C747BF}" dt="2025-06-21T17:23:55.722" v="2906" actId="478"/>
          <ac:spMkLst>
            <pc:docMk/>
            <pc:sldMk cId="436048474" sldId="278"/>
            <ac:spMk id="9" creationId="{39AE7D95-D990-3373-043E-7629C80D0DF3}"/>
          </ac:spMkLst>
        </pc:spChg>
        <pc:spChg chg="add mod">
          <ac:chgData name="Lour Hakim" userId="f89c6869097caf01" providerId="LiveId" clId="{20694630-3EDB-47BA-914A-F2CF97C747BF}" dt="2025-06-21T17:35:03.473" v="2957" actId="1076"/>
          <ac:spMkLst>
            <pc:docMk/>
            <pc:sldMk cId="436048474" sldId="278"/>
            <ac:spMk id="10" creationId="{4A61DF3F-8E0E-0D00-01B8-39B9E48EE71C}"/>
          </ac:spMkLst>
        </pc:spChg>
        <pc:spChg chg="add del">
          <ac:chgData name="Lour Hakim" userId="f89c6869097caf01" providerId="LiveId" clId="{20694630-3EDB-47BA-914A-F2CF97C747BF}" dt="2025-06-21T17:24:16.498" v="2911" actId="22"/>
          <ac:spMkLst>
            <pc:docMk/>
            <pc:sldMk cId="436048474" sldId="278"/>
            <ac:spMk id="12" creationId="{E60A28D4-6DCA-E2A2-096B-21868C112F0B}"/>
          </ac:spMkLst>
        </pc:spChg>
        <pc:spChg chg="add mod">
          <ac:chgData name="Lour Hakim" userId="f89c6869097caf01" providerId="LiveId" clId="{20694630-3EDB-47BA-914A-F2CF97C747BF}" dt="2025-06-21T17:34:47.401" v="2954" actId="1076"/>
          <ac:spMkLst>
            <pc:docMk/>
            <pc:sldMk cId="436048474" sldId="278"/>
            <ac:spMk id="13" creationId="{3F0F650B-1947-EB44-2E49-EF159FBB7E7B}"/>
          </ac:spMkLst>
        </pc:spChg>
      </pc:sldChg>
      <pc:sldChg chg="modSp add mod">
        <pc:chgData name="Lour Hakim" userId="f89c6869097caf01" providerId="LiveId" clId="{20694630-3EDB-47BA-914A-F2CF97C747BF}" dt="2025-06-21T17:01:51.639" v="2849" actId="255"/>
        <pc:sldMkLst>
          <pc:docMk/>
          <pc:sldMk cId="1007845498" sldId="279"/>
        </pc:sldMkLst>
        <pc:spChg chg="mod">
          <ac:chgData name="Lour Hakim" userId="f89c6869097caf01" providerId="LiveId" clId="{20694630-3EDB-47BA-914A-F2CF97C747BF}" dt="2025-06-21T17:01:51.639" v="2849" actId="255"/>
          <ac:spMkLst>
            <pc:docMk/>
            <pc:sldMk cId="1007845498" sldId="279"/>
            <ac:spMk id="6" creationId="{F8937A4F-1302-44FF-224A-EBEAFD04281C}"/>
          </ac:spMkLst>
        </pc:spChg>
        <pc:graphicFrameChg chg="mod modGraphic">
          <ac:chgData name="Lour Hakim" userId="f89c6869097caf01" providerId="LiveId" clId="{20694630-3EDB-47BA-914A-F2CF97C747BF}" dt="2025-06-20T22:02:13.912" v="1954" actId="20577"/>
          <ac:graphicFrameMkLst>
            <pc:docMk/>
            <pc:sldMk cId="1007845498" sldId="279"/>
            <ac:graphicFrameMk id="2" creationId="{F4F801B3-8472-EFE4-88AD-8A1943991C29}"/>
          </ac:graphicFrameMkLst>
        </pc:graphicFrameChg>
      </pc:sldChg>
      <pc:sldChg chg="addSp delSp modSp new mod setBg">
        <pc:chgData name="Lour Hakim" userId="f89c6869097caf01" providerId="LiveId" clId="{20694630-3EDB-47BA-914A-F2CF97C747BF}" dt="2025-06-21T02:20:26.076" v="2343" actId="208"/>
        <pc:sldMkLst>
          <pc:docMk/>
          <pc:sldMk cId="1685817640" sldId="280"/>
        </pc:sldMkLst>
        <pc:spChg chg="add del">
          <ac:chgData name="Lour Hakim" userId="f89c6869097caf01" providerId="LiveId" clId="{20694630-3EDB-47BA-914A-F2CF97C747BF}" dt="2025-06-21T02:15:28.211" v="2293" actId="22"/>
          <ac:spMkLst>
            <pc:docMk/>
            <pc:sldMk cId="1685817640" sldId="280"/>
            <ac:spMk id="3" creationId="{F59AA572-3455-CDE8-9E98-8853940AFCFF}"/>
          </ac:spMkLst>
        </pc:spChg>
        <pc:spChg chg="add mod">
          <ac:chgData name="Lour Hakim" userId="f89c6869097caf01" providerId="LiveId" clId="{20694630-3EDB-47BA-914A-F2CF97C747BF}" dt="2025-06-21T02:17:12.622" v="2308" actId="207"/>
          <ac:spMkLst>
            <pc:docMk/>
            <pc:sldMk cId="1685817640" sldId="280"/>
            <ac:spMk id="7" creationId="{C50ECA10-1DBA-0D23-69FD-28643F2A588E}"/>
          </ac:spMkLst>
        </pc:spChg>
        <pc:spChg chg="add mod">
          <ac:chgData name="Lour Hakim" userId="f89c6869097caf01" providerId="LiveId" clId="{20694630-3EDB-47BA-914A-F2CF97C747BF}" dt="2025-06-21T02:20:26.076" v="2343" actId="208"/>
          <ac:spMkLst>
            <pc:docMk/>
            <pc:sldMk cId="1685817640" sldId="280"/>
            <ac:spMk id="8" creationId="{C6EA8445-AF5C-D36D-31A1-8F81F96EED7A}"/>
          </ac:spMkLst>
        </pc:spChg>
        <pc:picChg chg="add mod modCrop">
          <ac:chgData name="Lour Hakim" userId="f89c6869097caf01" providerId="LiveId" clId="{20694630-3EDB-47BA-914A-F2CF97C747BF}" dt="2025-06-21T02:18:08.869" v="2327" actId="1076"/>
          <ac:picMkLst>
            <pc:docMk/>
            <pc:sldMk cId="1685817640" sldId="280"/>
            <ac:picMk id="5" creationId="{3EB8144F-0BD7-2443-43F8-6571E1DF8BEB}"/>
          </ac:picMkLst>
        </pc:picChg>
      </pc:sldChg>
      <pc:sldChg chg="addSp delSp modSp new mod">
        <pc:chgData name="Lour Hakim" userId="f89c6869097caf01" providerId="LiveId" clId="{20694630-3EDB-47BA-914A-F2CF97C747BF}" dt="2025-06-21T20:09:57.431" v="3236" actId="1076"/>
        <pc:sldMkLst>
          <pc:docMk/>
          <pc:sldMk cId="2912674393" sldId="281"/>
        </pc:sldMkLst>
        <pc:spChg chg="add mod">
          <ac:chgData name="Lour Hakim" userId="f89c6869097caf01" providerId="LiveId" clId="{20694630-3EDB-47BA-914A-F2CF97C747BF}" dt="2025-06-21T02:26:49.863" v="2414" actId="14100"/>
          <ac:spMkLst>
            <pc:docMk/>
            <pc:sldMk cId="2912674393" sldId="281"/>
            <ac:spMk id="2" creationId="{48E258F5-0119-0716-5229-FE1716E76CC9}"/>
          </ac:spMkLst>
        </pc:spChg>
        <pc:spChg chg="add mod">
          <ac:chgData name="Lour Hakim" userId="f89c6869097caf01" providerId="LiveId" clId="{20694630-3EDB-47BA-914A-F2CF97C747BF}" dt="2025-06-21T20:09:57.431" v="3236" actId="1076"/>
          <ac:spMkLst>
            <pc:docMk/>
            <pc:sldMk cId="2912674393" sldId="281"/>
            <ac:spMk id="3" creationId="{D2C34C44-753C-B860-012D-84CF29F72430}"/>
          </ac:spMkLst>
        </pc:spChg>
        <pc:spChg chg="add mod">
          <ac:chgData name="Lour Hakim" userId="f89c6869097caf01" providerId="LiveId" clId="{20694630-3EDB-47BA-914A-F2CF97C747BF}" dt="2025-06-21T11:34:14.816" v="2422"/>
          <ac:spMkLst>
            <pc:docMk/>
            <pc:sldMk cId="2912674393" sldId="281"/>
            <ac:spMk id="9" creationId="{ED2C3128-6406-34BA-FA73-44E11B1B8A8E}"/>
          </ac:spMkLst>
        </pc:spChg>
        <pc:spChg chg="add mod">
          <ac:chgData name="Lour Hakim" userId="f89c6869097caf01" providerId="LiveId" clId="{20694630-3EDB-47BA-914A-F2CF97C747BF}" dt="2025-06-21T11:34:14.816" v="2422"/>
          <ac:spMkLst>
            <pc:docMk/>
            <pc:sldMk cId="2912674393" sldId="281"/>
            <ac:spMk id="11" creationId="{70AB6881-6323-25DF-628A-B965E3B96E3F}"/>
          </ac:spMkLst>
        </pc:spChg>
        <pc:spChg chg="add mod">
          <ac:chgData name="Lour Hakim" userId="f89c6869097caf01" providerId="LiveId" clId="{20694630-3EDB-47BA-914A-F2CF97C747BF}" dt="2025-06-21T11:34:14.816" v="2422"/>
          <ac:spMkLst>
            <pc:docMk/>
            <pc:sldMk cId="2912674393" sldId="281"/>
            <ac:spMk id="12" creationId="{235F7B84-6BE4-4F8E-6FAA-B2DB60BE4384}"/>
          </ac:spMkLst>
        </pc:spChg>
        <pc:spChg chg="add del mod">
          <ac:chgData name="Lour Hakim" userId="f89c6869097caf01" providerId="LiveId" clId="{20694630-3EDB-47BA-914A-F2CF97C747BF}" dt="2025-06-21T11:34:58.622" v="2430" actId="478"/>
          <ac:spMkLst>
            <pc:docMk/>
            <pc:sldMk cId="2912674393" sldId="281"/>
            <ac:spMk id="14" creationId="{95F735C9-4597-BF41-5DC4-A9127E8EBEEE}"/>
          </ac:spMkLst>
        </pc:spChg>
        <pc:spChg chg="add del mod">
          <ac:chgData name="Lour Hakim" userId="f89c6869097caf01" providerId="LiveId" clId="{20694630-3EDB-47BA-914A-F2CF97C747BF}" dt="2025-06-21T11:35:17.434" v="2431" actId="478"/>
          <ac:spMkLst>
            <pc:docMk/>
            <pc:sldMk cId="2912674393" sldId="281"/>
            <ac:spMk id="15" creationId="{C5E66E73-3D45-373B-7DDB-23450271CB09}"/>
          </ac:spMkLst>
        </pc:spChg>
        <pc:picChg chg="add mod">
          <ac:chgData name="Lour Hakim" userId="f89c6869097caf01" providerId="LiveId" clId="{20694630-3EDB-47BA-914A-F2CF97C747BF}" dt="2025-06-21T11:37:33.656" v="2441" actId="1076"/>
          <ac:picMkLst>
            <pc:docMk/>
            <pc:sldMk cId="2912674393" sldId="281"/>
            <ac:picMk id="4" creationId="{7243660B-D647-27A0-273A-3C3EF8E41849}"/>
          </ac:picMkLst>
        </pc:picChg>
        <pc:picChg chg="add del">
          <ac:chgData name="Lour Hakim" userId="f89c6869097caf01" providerId="LiveId" clId="{20694630-3EDB-47BA-914A-F2CF97C747BF}" dt="2025-06-21T11:33:36.491" v="2418" actId="478"/>
          <ac:picMkLst>
            <pc:docMk/>
            <pc:sldMk cId="2912674393" sldId="281"/>
            <ac:picMk id="6" creationId="{14F118C6-4E96-BF4E-F935-D284201C500E}"/>
          </ac:picMkLst>
        </pc:picChg>
        <pc:picChg chg="add mod">
          <ac:chgData name="Lour Hakim" userId="f89c6869097caf01" providerId="LiveId" clId="{20694630-3EDB-47BA-914A-F2CF97C747BF}" dt="2025-06-21T20:08:19.687" v="3166" actId="1076"/>
          <ac:picMkLst>
            <pc:docMk/>
            <pc:sldMk cId="2912674393" sldId="281"/>
            <ac:picMk id="8" creationId="{E2F56E0B-4694-93CB-54F8-259609D58478}"/>
          </ac:picMkLst>
        </pc:picChg>
        <pc:picChg chg="add del mod">
          <ac:chgData name="Lour Hakim" userId="f89c6869097caf01" providerId="LiveId" clId="{20694630-3EDB-47BA-914A-F2CF97C747BF}" dt="2025-06-21T11:34:21.393" v="2423" actId="478"/>
          <ac:picMkLst>
            <pc:docMk/>
            <pc:sldMk cId="2912674393" sldId="281"/>
            <ac:picMk id="13" creationId="{B5771F28-3BB3-C037-D548-1C3CA2B4A757}"/>
          </ac:picMkLst>
        </pc:picChg>
        <pc:picChg chg="add del mod">
          <ac:chgData name="Lour Hakim" userId="f89c6869097caf01" providerId="LiveId" clId="{20694630-3EDB-47BA-914A-F2CF97C747BF}" dt="2025-06-21T11:34:23.158" v="2424" actId="478"/>
          <ac:picMkLst>
            <pc:docMk/>
            <pc:sldMk cId="2912674393" sldId="281"/>
            <ac:picMk id="16" creationId="{AA183B8A-F0D5-08BF-D38E-3BE5FC3E8936}"/>
          </ac:picMkLst>
        </pc:picChg>
        <pc:cxnChg chg="add mod">
          <ac:chgData name="Lour Hakim" userId="f89c6869097caf01" providerId="LiveId" clId="{20694630-3EDB-47BA-914A-F2CF97C747BF}" dt="2025-06-21T11:37:15.675" v="2436" actId="1076"/>
          <ac:cxnSpMkLst>
            <pc:docMk/>
            <pc:sldMk cId="2912674393" sldId="281"/>
            <ac:cxnSpMk id="10" creationId="{08423049-254D-1057-8BD7-2393971D04AA}"/>
          </ac:cxnSpMkLst>
        </pc:cxnChg>
      </pc:sldChg>
      <pc:sldChg chg="addSp delSp modSp new del mod">
        <pc:chgData name="Lour Hakim" userId="f89c6869097caf01" providerId="LiveId" clId="{20694630-3EDB-47BA-914A-F2CF97C747BF}" dt="2025-06-21T17:37:35.240" v="2986" actId="2696"/>
        <pc:sldMkLst>
          <pc:docMk/>
          <pc:sldMk cId="3313182042" sldId="282"/>
        </pc:sldMkLst>
        <pc:spChg chg="add del">
          <ac:chgData name="Lour Hakim" userId="f89c6869097caf01" providerId="LiveId" clId="{20694630-3EDB-47BA-914A-F2CF97C747BF}" dt="2025-06-21T15:16:12.232" v="2518" actId="478"/>
          <ac:spMkLst>
            <pc:docMk/>
            <pc:sldMk cId="3313182042" sldId="282"/>
            <ac:spMk id="3" creationId="{58DD9BB0-4431-3411-4C9F-C607C299EC7D}"/>
          </ac:spMkLst>
        </pc:spChg>
        <pc:spChg chg="add mod">
          <ac:chgData name="Lour Hakim" userId="f89c6869097caf01" providerId="LiveId" clId="{20694630-3EDB-47BA-914A-F2CF97C747BF}" dt="2025-06-21T15:16:08.694" v="2517" actId="14100"/>
          <ac:spMkLst>
            <pc:docMk/>
            <pc:sldMk cId="3313182042" sldId="282"/>
            <ac:spMk id="4" creationId="{541677C8-3FB0-67CD-34A7-1BDCEFB34E07}"/>
          </ac:spMkLst>
        </pc:spChg>
        <pc:spChg chg="add mod">
          <ac:chgData name="Lour Hakim" userId="f89c6869097caf01" providerId="LiveId" clId="{20694630-3EDB-47BA-914A-F2CF97C747BF}" dt="2025-06-21T15:17:20.202" v="2552" actId="1076"/>
          <ac:spMkLst>
            <pc:docMk/>
            <pc:sldMk cId="3313182042" sldId="282"/>
            <ac:spMk id="6" creationId="{AF71BA0B-6994-03BC-02F8-BD24BD9DF964}"/>
          </ac:spMkLst>
        </pc:spChg>
        <pc:spChg chg="add mod">
          <ac:chgData name="Lour Hakim" userId="f89c6869097caf01" providerId="LiveId" clId="{20694630-3EDB-47BA-914A-F2CF97C747BF}" dt="2025-06-21T15:17:56.219" v="2569" actId="1076"/>
          <ac:spMkLst>
            <pc:docMk/>
            <pc:sldMk cId="3313182042" sldId="282"/>
            <ac:spMk id="7" creationId="{51764818-FB1E-3A69-4F68-337F8254A7D5}"/>
          </ac:spMkLst>
        </pc:spChg>
        <pc:spChg chg="add del mod">
          <ac:chgData name="Lour Hakim" userId="f89c6869097caf01" providerId="LiveId" clId="{20694630-3EDB-47BA-914A-F2CF97C747BF}" dt="2025-06-21T15:18:50.477" v="2578" actId="478"/>
          <ac:spMkLst>
            <pc:docMk/>
            <pc:sldMk cId="3313182042" sldId="282"/>
            <ac:spMk id="8" creationId="{0BB6F536-A71A-614C-13C4-805FD4D216D7}"/>
          </ac:spMkLst>
        </pc:spChg>
        <pc:spChg chg="add">
          <ac:chgData name="Lour Hakim" userId="f89c6869097caf01" providerId="LiveId" clId="{20694630-3EDB-47BA-914A-F2CF97C747BF}" dt="2025-06-21T15:18:14.768" v="2573"/>
          <ac:spMkLst>
            <pc:docMk/>
            <pc:sldMk cId="3313182042" sldId="282"/>
            <ac:spMk id="9" creationId="{91F10AB9-12E6-1344-5599-6D6261FA685B}"/>
          </ac:spMkLst>
        </pc:spChg>
        <pc:cxnChg chg="add del mod">
          <ac:chgData name="Lour Hakim" userId="f89c6869097caf01" providerId="LiveId" clId="{20694630-3EDB-47BA-914A-F2CF97C747BF}" dt="2025-06-21T15:18:08.221" v="2570" actId="478"/>
          <ac:cxnSpMkLst>
            <pc:docMk/>
            <pc:sldMk cId="3313182042" sldId="282"/>
            <ac:cxnSpMk id="5" creationId="{28260437-86B2-6774-A7D3-51D58718607D}"/>
          </ac:cxnSpMkLst>
        </pc:cxnChg>
      </pc:sldChg>
      <pc:sldChg chg="addSp delSp modSp new mod setBg">
        <pc:chgData name="Lour Hakim" userId="f89c6869097caf01" providerId="LiveId" clId="{20694630-3EDB-47BA-914A-F2CF97C747BF}" dt="2025-06-21T16:54:15.912" v="2812" actId="1076"/>
        <pc:sldMkLst>
          <pc:docMk/>
          <pc:sldMk cId="2431008165" sldId="283"/>
        </pc:sldMkLst>
        <pc:spChg chg="add del mod">
          <ac:chgData name="Lour Hakim" userId="f89c6869097caf01" providerId="LiveId" clId="{20694630-3EDB-47BA-914A-F2CF97C747BF}" dt="2025-06-21T15:33:49.945" v="2582" actId="478"/>
          <ac:spMkLst>
            <pc:docMk/>
            <pc:sldMk cId="2431008165" sldId="283"/>
            <ac:spMk id="3" creationId="{6B60F329-68F5-25D2-703E-B7C53BC6F373}"/>
          </ac:spMkLst>
        </pc:spChg>
        <pc:spChg chg="add del">
          <ac:chgData name="Lour Hakim" userId="f89c6869097caf01" providerId="LiveId" clId="{20694630-3EDB-47BA-914A-F2CF97C747BF}" dt="2025-06-21T15:39:45.958" v="2604" actId="478"/>
          <ac:spMkLst>
            <pc:docMk/>
            <pc:sldMk cId="2431008165" sldId="283"/>
            <ac:spMk id="5" creationId="{9B9AE139-55A7-2E21-9419-68273EDE16CF}"/>
          </ac:spMkLst>
        </pc:spChg>
        <pc:spChg chg="add mod">
          <ac:chgData name="Lour Hakim" userId="f89c6869097caf01" providerId="LiveId" clId="{20694630-3EDB-47BA-914A-F2CF97C747BF}" dt="2025-06-21T15:39:43.219" v="2603" actId="14100"/>
          <ac:spMkLst>
            <pc:docMk/>
            <pc:sldMk cId="2431008165" sldId="283"/>
            <ac:spMk id="6" creationId="{8C68FCB6-F99E-368C-625A-880215D41995}"/>
          </ac:spMkLst>
        </pc:spChg>
        <pc:spChg chg="add mod">
          <ac:chgData name="Lour Hakim" userId="f89c6869097caf01" providerId="LiveId" clId="{20694630-3EDB-47BA-914A-F2CF97C747BF}" dt="2025-06-21T16:50:07.639" v="2805" actId="1076"/>
          <ac:spMkLst>
            <pc:docMk/>
            <pc:sldMk cId="2431008165" sldId="283"/>
            <ac:spMk id="7" creationId="{2CC00A8E-7ED3-C0BB-093A-7D0D8D2C4543}"/>
          </ac:spMkLst>
        </pc:spChg>
        <pc:spChg chg="add del mod">
          <ac:chgData name="Lour Hakim" userId="f89c6869097caf01" providerId="LiveId" clId="{20694630-3EDB-47BA-914A-F2CF97C747BF}" dt="2025-06-21T15:41:20.486" v="2686" actId="22"/>
          <ac:spMkLst>
            <pc:docMk/>
            <pc:sldMk cId="2431008165" sldId="283"/>
            <ac:spMk id="9" creationId="{0C742E3B-5D97-4268-0A5B-EA897DA58B02}"/>
          </ac:spMkLst>
        </pc:spChg>
        <pc:spChg chg="add del mod">
          <ac:chgData name="Lour Hakim" userId="f89c6869097caf01" providerId="LiveId" clId="{20694630-3EDB-47BA-914A-F2CF97C747BF}" dt="2025-06-21T15:44:07.506" v="2753" actId="478"/>
          <ac:spMkLst>
            <pc:docMk/>
            <pc:sldMk cId="2431008165" sldId="283"/>
            <ac:spMk id="10" creationId="{2F85587C-386C-21DD-B15E-0B0ACCBB953B}"/>
          </ac:spMkLst>
        </pc:spChg>
        <pc:spChg chg="add mod">
          <ac:chgData name="Lour Hakim" userId="f89c6869097caf01" providerId="LiveId" clId="{20694630-3EDB-47BA-914A-F2CF97C747BF}" dt="2025-06-21T16:50:15.041" v="2806" actId="1076"/>
          <ac:spMkLst>
            <pc:docMk/>
            <pc:sldMk cId="2431008165" sldId="283"/>
            <ac:spMk id="11" creationId="{8DCCFBE2-71A5-0153-E4C7-7C2F3C6E04C8}"/>
          </ac:spMkLst>
        </pc:spChg>
        <pc:picChg chg="add mod">
          <ac:chgData name="Lour Hakim" userId="f89c6869097caf01" providerId="LiveId" clId="{20694630-3EDB-47BA-914A-F2CF97C747BF}" dt="2025-06-21T16:54:15.912" v="2812" actId="1076"/>
          <ac:picMkLst>
            <pc:docMk/>
            <pc:sldMk cId="2431008165" sldId="283"/>
            <ac:picMk id="13" creationId="{CC35E226-6F6A-F8C8-F39E-987966A32A4C}"/>
          </ac:picMkLst>
        </pc:picChg>
        <pc:picChg chg="add mod">
          <ac:chgData name="Lour Hakim" userId="f89c6869097caf01" providerId="LiveId" clId="{20694630-3EDB-47BA-914A-F2CF97C747BF}" dt="2025-06-21T16:50:23.501" v="2808" actId="1076"/>
          <ac:picMkLst>
            <pc:docMk/>
            <pc:sldMk cId="2431008165" sldId="283"/>
            <ac:picMk id="15" creationId="{BB241749-6C51-2865-3F8C-B1812387D79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43C454A-D97F-4118-930E-59654FC3B39A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9AD7FE0-B9F8-4167-A73A-13F75EE1E7C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895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D7FE0-B9F8-4167-A73A-13F75EE1E7CA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210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D7FE0-B9F8-4167-A73A-13F75EE1E7CA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330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D7FE0-B9F8-4167-A73A-13F75EE1E7CA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8533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D7FE0-B9F8-4167-A73A-13F75EE1E7CA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143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D7FE0-B9F8-4167-A73A-13F75EE1E7CA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38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1C7E-5031-F306-EDDB-AE6423E6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2C9159A-EE44-5DF5-AF76-53AC0F1B6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8B0972B-19D6-795D-B0B4-5A9AA409E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270A8B-0AC1-7836-E441-C100955D3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D7FE0-B9F8-4167-A73A-13F75EE1E7CA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221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AD7FE0-B9F8-4167-A73A-13F75EE1E7CA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1706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8F527B-983D-AF36-28D3-7DD2C83A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6AF5E4A-C706-2547-9574-C3182B81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349137-8E6B-A058-6D83-9C3DE7BD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0805D3-7123-905D-432F-1B737B1E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853454-0E5A-5D52-856F-C41ADBF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413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DF97EF-539D-D551-32F5-6FC56B4F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80C0AD-FC6C-2BAE-2570-ACAB6F046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41FA68-24BD-AB29-CEBD-1C077536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6243CEB-F1C2-EFFA-8330-C94A1856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EC9ED1C-8972-0EC5-00D5-079EBA68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805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13414BF-5344-80CF-9477-3E21676E9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B1B742-8020-1471-3156-969ADDA6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B0F2292-2B98-FE90-9FE9-ED36A411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3E30C9-AD98-8A3C-96D1-9DCC9C1E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991E2E-B618-C34B-4EED-ED81DED3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819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FDAF8A-ED64-56E5-E417-E2CB38D0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DE853A-D428-DFFE-5A15-172C9E0A3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E671C4E-55F0-0E99-69AC-087A84B3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8DEA83-13FA-B1F4-13F2-1AFC79E3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8536E3-78D8-3862-DFF0-FBC8E271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941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23CEA2-CD7F-292C-CB0C-87D44C6E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6AA3A3-B1C1-CD4B-8A7C-903103424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7608197-5EFF-33CD-517A-7F14DCAD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E0458A2-D9CA-8634-1C73-F1512273E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005423-A61B-4CE3-E129-1F5FAA51C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477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CC3AB5A-A94D-0D84-231F-9CBD4FB5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57AEC1-A497-5BDE-7E0B-783D55313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46BE101-72C4-02AF-B942-6D46C6A5A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8709CF2-B552-AEAA-7BAF-61DE1873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562D7E4-4E99-5C18-C8A8-27B56F8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71F8581-63AE-1A85-0776-2850DCC13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55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D056DD-4FE1-B8ED-5DFF-C24BE5F9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CD85A0D-B0C4-3C6E-E494-C1AF6ABDA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433131-C772-F5AA-A875-CE4F6D98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E586F15-9584-355A-AFB2-76C2A312C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76ECBB4-904F-C210-8233-A7DBF3D7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895ACBF-65F3-84A8-F7CB-31F55367D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4830C63-8B98-DC19-F31D-A55A027B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BCC83BB-D2F0-B807-CBC5-02910FBA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822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78B92C-74D8-86BC-6CE7-A5CA7D1B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5DF06F-40F7-6FA0-5514-95556370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E757914-7AFD-28EA-3479-23F83402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14EB169-903F-8B71-C3AC-8727E481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62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D1DB79D-A43D-BE6B-0443-0519744C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01BD55C-8012-5CD8-FDA5-875345D1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6D635C4-CA31-26A5-A944-7221F25C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60571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538FBA-CDF5-1607-BE07-8DC3A988C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930B46-1F13-3128-E011-59ED00E7E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5E46805-18B9-D36A-3BB0-E141A9BE2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A07DB78-DFE7-4E5D-CBA0-EC1F617D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9A808C-2DD0-F894-1BC2-D871AC24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B6EFA03-302C-24FD-B24D-B56FFFF8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9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15553F-EAD3-A2D3-27F8-A0E7396E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10944FB-338D-C5A4-87E2-6E0759B7E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FFDED26-5A28-3001-441E-66E424614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10BF6C2-4129-6D0D-C0A7-DEE252F4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404F689-7E0B-8BE0-5CF6-568D12DA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5AD1709-4412-195D-9326-D4DD2B8F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1691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5CAFC49-5D9E-03E1-F8D3-69DC7937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15BDEBB-714B-A432-76A7-EB44338C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A8E277E-9D7D-4839-ABB9-E07053D02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C2337-FF77-47A2-B49C-A6B925623571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6721D4A-B444-A170-7FB0-92C084D64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0155A5-FD0A-A686-1B95-55BFE76FB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2D592-A08F-4F82-8F6E-4B60F5AC1E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5630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A713328-A10A-960C-B5D6-C2CCBB2F2F88}"/>
              </a:ext>
            </a:extLst>
          </p:cNvPr>
          <p:cNvSpPr txBox="1"/>
          <p:nvPr/>
        </p:nvSpPr>
        <p:spPr>
          <a:xfrm>
            <a:off x="6136640" y="258901"/>
            <a:ext cx="5039360" cy="31700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5000" b="1" dirty="0">
                <a:ln w="22225">
                  <a:solidFill>
                    <a:srgbClr val="EC3457"/>
                  </a:solidFill>
                  <a:prstDash val="solid"/>
                </a:ln>
                <a:solidFill>
                  <a:srgbClr val="F7A7B6"/>
                </a:solidFill>
              </a:rPr>
              <a:t>Mental Health Risk Prediction Among U.S. High School Students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FABE5D07-17BA-01A1-DD97-D36B4FA944BE}"/>
              </a:ext>
            </a:extLst>
          </p:cNvPr>
          <p:cNvSpPr txBox="1"/>
          <p:nvPr/>
        </p:nvSpPr>
        <p:spPr>
          <a:xfrm>
            <a:off x="6035040" y="3548332"/>
            <a:ext cx="5140960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6600" b="1" dirty="0">
                <a:ln w="22225">
                  <a:solidFill>
                    <a:srgbClr val="EC3457"/>
                  </a:solidFill>
                  <a:prstDash val="solid"/>
                </a:ln>
                <a:solidFill>
                  <a:schemeClr val="bg1"/>
                </a:solidFill>
              </a:rPr>
              <a:t>Final Project</a:t>
            </a: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69A96855-AEE9-ED56-5B01-6DE2ECFA449D}"/>
              </a:ext>
            </a:extLst>
          </p:cNvPr>
          <p:cNvSpPr txBox="1"/>
          <p:nvPr/>
        </p:nvSpPr>
        <p:spPr>
          <a:xfrm>
            <a:off x="6096000" y="4951353"/>
            <a:ext cx="503936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4000" b="1" dirty="0">
                <a:ln w="22225">
                  <a:solidFill>
                    <a:srgbClr val="EC3457"/>
                  </a:solidFill>
                  <a:prstDash val="solid"/>
                </a:ln>
                <a:solidFill>
                  <a:srgbClr val="F7A7B6"/>
                </a:solidFill>
              </a:rPr>
              <a:t>Data Science Lab</a:t>
            </a:r>
          </a:p>
          <a:p>
            <a:pPr algn="ctr" rtl="0"/>
            <a:r>
              <a:rPr lang="en-US" sz="4000" b="1" dirty="0">
                <a:ln w="22225">
                  <a:solidFill>
                    <a:srgbClr val="EC3457"/>
                  </a:solidFill>
                  <a:prstDash val="solid"/>
                </a:ln>
                <a:solidFill>
                  <a:srgbClr val="F7A7B6"/>
                </a:solidFill>
              </a:rPr>
              <a:t>University of Haifa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70EF7489-0066-7BDE-D0CC-35153E0EC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4656"/>
            <a:ext cx="4761213" cy="4403344"/>
          </a:xfrm>
          <a:prstGeom prst="rect">
            <a:avLst/>
          </a:prstGeom>
        </p:spPr>
      </p:pic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CD40AEF7-38A2-E779-31F5-927DA035A7D9}"/>
              </a:ext>
            </a:extLst>
          </p:cNvPr>
          <p:cNvSpPr txBox="1"/>
          <p:nvPr/>
        </p:nvSpPr>
        <p:spPr>
          <a:xfrm>
            <a:off x="0" y="284122"/>
            <a:ext cx="3302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3200" b="1" dirty="0">
                <a:ln w="22225">
                  <a:solidFill>
                    <a:srgbClr val="EC3457"/>
                  </a:solidFill>
                  <a:prstDash val="solid"/>
                </a:ln>
                <a:solidFill>
                  <a:schemeClr val="bg1"/>
                </a:solidFill>
              </a:rPr>
              <a:t>Shahar Rashdi</a:t>
            </a:r>
          </a:p>
          <a:p>
            <a:pPr algn="ctr" rtl="0"/>
            <a:r>
              <a:rPr lang="en-US" sz="3200" b="1" dirty="0">
                <a:ln w="22225">
                  <a:solidFill>
                    <a:srgbClr val="EC3457"/>
                  </a:solidFill>
                  <a:prstDash val="solid"/>
                </a:ln>
                <a:solidFill>
                  <a:schemeClr val="bg1"/>
                </a:solidFill>
              </a:rPr>
              <a:t>Lour Hakim</a:t>
            </a:r>
          </a:p>
        </p:txBody>
      </p:sp>
    </p:spTree>
    <p:extLst>
      <p:ext uri="{BB962C8B-B14F-4D97-AF65-F5344CB8AC3E}">
        <p14:creationId xmlns:p14="http://schemas.microsoft.com/office/powerpoint/2010/main" val="231534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369F103-4DD7-E89A-A63B-6D9205DF8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21" y="952327"/>
            <a:ext cx="9499600" cy="566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E75268AC-FF1E-6619-EBA6-D048029B81D8}"/>
              </a:ext>
            </a:extLst>
          </p:cNvPr>
          <p:cNvSpPr txBox="1"/>
          <p:nvPr/>
        </p:nvSpPr>
        <p:spPr>
          <a:xfrm>
            <a:off x="182880" y="238571"/>
            <a:ext cx="573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Q26: Felt Sad or Hopeless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9250D45-5B30-8D08-3740-27B93D4DD4AF}"/>
              </a:ext>
            </a:extLst>
          </p:cNvPr>
          <p:cNvSpPr txBox="1"/>
          <p:nvPr/>
        </p:nvSpPr>
        <p:spPr>
          <a:xfrm>
            <a:off x="182880" y="1112331"/>
            <a:ext cx="2326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Sparse</a:t>
            </a:r>
            <a:b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Logistic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280117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0C3CA1E-6F4E-9AD9-48F0-8FABDCB08732}"/>
              </a:ext>
            </a:extLst>
          </p:cNvPr>
          <p:cNvSpPr txBox="1"/>
          <p:nvPr/>
        </p:nvSpPr>
        <p:spPr>
          <a:xfrm>
            <a:off x="182880" y="238571"/>
            <a:ext cx="573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Q26: Felt Sad or Hopeless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D708007-B002-4D99-9D1D-27738860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900" y="2497326"/>
            <a:ext cx="6693820" cy="415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D22492A-486B-9EC0-C2D2-6CD95B2F3EDC}"/>
              </a:ext>
            </a:extLst>
          </p:cNvPr>
          <p:cNvSpPr txBox="1"/>
          <p:nvPr/>
        </p:nvSpPr>
        <p:spPr>
          <a:xfrm>
            <a:off x="182880" y="1112331"/>
            <a:ext cx="2326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Sparse</a:t>
            </a:r>
            <a:b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Logistic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Regression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B43AF80-9B5E-8C13-7A7F-D1E2CCDA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" y="3216100"/>
            <a:ext cx="5010500" cy="975771"/>
          </a:xfrm>
          <a:prstGeom prst="rect">
            <a:avLst/>
          </a:prstGeom>
        </p:spPr>
      </p:pic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966D78D6-EAEC-4EA7-25DC-176845C20735}"/>
              </a:ext>
            </a:extLst>
          </p:cNvPr>
          <p:cNvCxnSpPr/>
          <p:nvPr/>
        </p:nvCxnSpPr>
        <p:spPr>
          <a:xfrm>
            <a:off x="5203540" y="1529951"/>
            <a:ext cx="0" cy="491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07E91951-53D7-96A5-56DC-DE368CE4C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872" y="1197392"/>
            <a:ext cx="5275381" cy="1046078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A0B2516A-A42D-318E-B5F7-F4F02E514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00" y="4556626"/>
            <a:ext cx="4893492" cy="5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4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C5435EB-276E-3BA2-DA04-4FD55DA96925}"/>
              </a:ext>
            </a:extLst>
          </p:cNvPr>
          <p:cNvSpPr txBox="1"/>
          <p:nvPr/>
        </p:nvSpPr>
        <p:spPr>
          <a:xfrm>
            <a:off x="182880" y="248731"/>
            <a:ext cx="573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Q26: Felt Sad or Hopeless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DEDE54A-C376-9C5F-7FF2-7DFC21AC1C24}"/>
              </a:ext>
            </a:extLst>
          </p:cNvPr>
          <p:cNvSpPr txBox="1"/>
          <p:nvPr/>
        </p:nvSpPr>
        <p:spPr>
          <a:xfrm>
            <a:off x="182880" y="1417131"/>
            <a:ext cx="2326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Random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Forest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CF724E1-20B1-3EFB-4783-A0A721FA8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094" y="1239521"/>
            <a:ext cx="9163695" cy="54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FC7D227-A0FE-A051-6FDB-229B8A8D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49"/>
          <a:stretch>
            <a:fillRect/>
          </a:stretch>
        </p:blipFill>
        <p:spPr>
          <a:xfrm>
            <a:off x="419194" y="912679"/>
            <a:ext cx="11431595" cy="24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7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48CB156-4F4C-2231-FBC4-596DF653B0E0}"/>
              </a:ext>
            </a:extLst>
          </p:cNvPr>
          <p:cNvSpPr txBox="1"/>
          <p:nvPr/>
        </p:nvSpPr>
        <p:spPr>
          <a:xfrm>
            <a:off x="182880" y="248731"/>
            <a:ext cx="573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Q26: Felt Sad or Hopeless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CFB2093-C1E8-DD1C-16E8-10F68247E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5" y="2523044"/>
            <a:ext cx="6587995" cy="408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62450F8F-4D00-7CA7-C1AB-8E335A5D2DBB}"/>
              </a:ext>
            </a:extLst>
          </p:cNvPr>
          <p:cNvCxnSpPr/>
          <p:nvPr/>
        </p:nvCxnSpPr>
        <p:spPr>
          <a:xfrm>
            <a:off x="5203540" y="1529951"/>
            <a:ext cx="0" cy="491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תמונה 7">
            <a:extLst>
              <a:ext uri="{FF2B5EF4-FFF2-40B4-BE49-F238E27FC236}">
                <a16:creationId xmlns:a16="http://schemas.microsoft.com/office/drawing/2014/main" id="{C92653BD-2C5D-73C7-A902-05C046510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31" y="3347720"/>
            <a:ext cx="4912225" cy="95117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7ACC9513-20AC-AC39-DD06-BB3734DF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52" y="4580652"/>
            <a:ext cx="4057982" cy="576233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E40E3B44-EEDF-F0CE-4EA1-1D227B1C8B3E}"/>
              </a:ext>
            </a:extLst>
          </p:cNvPr>
          <p:cNvSpPr txBox="1"/>
          <p:nvPr/>
        </p:nvSpPr>
        <p:spPr>
          <a:xfrm>
            <a:off x="182880" y="1417131"/>
            <a:ext cx="2326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Random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Forest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E781ABC7-C827-2600-C181-86EF3AA89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26359"/>
            <a:ext cx="5308366" cy="104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98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C923BF7C-5F61-507B-0EDC-34AA808F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622026"/>
              </p:ext>
            </p:extLst>
          </p:nvPr>
        </p:nvGraphicFramePr>
        <p:xfrm>
          <a:off x="2731859" y="1326471"/>
          <a:ext cx="9144000" cy="5090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412579">
                  <a:extLst>
                    <a:ext uri="{9D8B030D-6E8A-4147-A177-3AD203B41FA5}">
                      <a16:colId xmlns:a16="http://schemas.microsoft.com/office/drawing/2014/main" val="4286524804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371387257"/>
                    </a:ext>
                  </a:extLst>
                </a:gridCol>
                <a:gridCol w="3343821">
                  <a:extLst>
                    <a:ext uri="{9D8B030D-6E8A-4147-A177-3AD203B41FA5}">
                      <a16:colId xmlns:a16="http://schemas.microsoft.com/office/drawing/2014/main" val="206830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Random Forest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Sparse Logistic Regression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143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vapor product use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 percentile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Sexual and gender identity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 physical violence in neighborhood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bullying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Bullying at school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had sexual intercourse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Forced sexual intercourse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smoked a cigarette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Negative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Positive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83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0"/>
                      <a:endParaRPr lang="he-IL" sz="2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  Sexual and gender identity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8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smoked a cigarette</a:t>
                      </a:r>
                      <a:endParaRPr lang="he-IL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vapor product use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4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 physical violence in neighborhood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4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had sexual intercourse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4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bullying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4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Bullying at school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9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household income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9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 percentile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0.6815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0.1136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he-IL" sz="2000" dirty="0">
                          <a:solidFill>
                            <a:schemeClr val="bg1"/>
                          </a:solidFill>
                        </a:rPr>
                        <a:t>0.6990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0.1110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0.3185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0.1136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0.3010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0.1110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80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0.5944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0.088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0.5862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0.0881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53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0.6805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0.6743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94788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C6658C94-C902-DE90-0C98-5820A66FB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08917"/>
              </p:ext>
            </p:extLst>
          </p:nvPr>
        </p:nvGraphicFramePr>
        <p:xfrm>
          <a:off x="607473" y="4831671"/>
          <a:ext cx="2124386" cy="159848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36706">
                  <a:extLst>
                    <a:ext uri="{9D8B030D-6E8A-4147-A177-3AD203B41FA5}">
                      <a16:colId xmlns:a16="http://schemas.microsoft.com/office/drawing/2014/main" val="252370919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3547614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CV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8448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Error Rate 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6784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Log Loss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18966"/>
                  </a:ext>
                </a:extLst>
              </a:tr>
              <a:tr h="40976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Test Accuracy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9428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74C39C0-7E96-B7F5-13F0-CF77EFF17923}"/>
              </a:ext>
            </a:extLst>
          </p:cNvPr>
          <p:cNvSpPr txBox="1"/>
          <p:nvPr/>
        </p:nvSpPr>
        <p:spPr>
          <a:xfrm>
            <a:off x="182880" y="248731"/>
            <a:ext cx="10332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Model Comparison – Q26: Felt Sad or Hopeless</a:t>
            </a:r>
          </a:p>
        </p:txBody>
      </p:sp>
    </p:spTree>
    <p:extLst>
      <p:ext uri="{BB962C8B-B14F-4D97-AF65-F5344CB8AC3E}">
        <p14:creationId xmlns:p14="http://schemas.microsoft.com/office/powerpoint/2010/main" val="2627014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4091CA9-05FB-F0E6-EC5E-19DC4E918D94}"/>
              </a:ext>
            </a:extLst>
          </p:cNvPr>
          <p:cNvSpPr txBox="1"/>
          <p:nvPr/>
        </p:nvSpPr>
        <p:spPr>
          <a:xfrm>
            <a:off x="182880" y="238571"/>
            <a:ext cx="814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Q27: Considered Attempting Suicide 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6E6892B-4B1D-2E7A-9D8A-87B4C974DB81}"/>
              </a:ext>
            </a:extLst>
          </p:cNvPr>
          <p:cNvSpPr txBox="1"/>
          <p:nvPr/>
        </p:nvSpPr>
        <p:spPr>
          <a:xfrm>
            <a:off x="182880" y="1112331"/>
            <a:ext cx="2326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Sparse</a:t>
            </a:r>
            <a:b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Logistic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Regression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6F93DEC-D826-7447-B6FB-E5043B32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895" y="1112331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18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65F9C311-8AB9-8C76-DF94-05B7BD3405C4}"/>
              </a:ext>
            </a:extLst>
          </p:cNvPr>
          <p:cNvSpPr txBox="1"/>
          <p:nvPr/>
        </p:nvSpPr>
        <p:spPr>
          <a:xfrm>
            <a:off x="182880" y="238571"/>
            <a:ext cx="814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Q27: Considered Attempting Suicide 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83547EB-9D46-B9DB-3F62-610DBC28E7A9}"/>
              </a:ext>
            </a:extLst>
          </p:cNvPr>
          <p:cNvSpPr txBox="1"/>
          <p:nvPr/>
        </p:nvSpPr>
        <p:spPr>
          <a:xfrm>
            <a:off x="182880" y="1112331"/>
            <a:ext cx="2326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Sparse</a:t>
            </a:r>
            <a:b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Logistic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Regression</a:t>
            </a:r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093AC14D-F926-4113-00FE-6A74FCF5B597}"/>
              </a:ext>
            </a:extLst>
          </p:cNvPr>
          <p:cNvCxnSpPr/>
          <p:nvPr/>
        </p:nvCxnSpPr>
        <p:spPr>
          <a:xfrm>
            <a:off x="5203540" y="1529951"/>
            <a:ext cx="0" cy="491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99727C3F-3FF7-45E1-52F8-6A52B2679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392" y="2580636"/>
            <a:ext cx="6477237" cy="401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314A7A6-3DE0-8680-63E4-00909DA5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45" y="1401326"/>
            <a:ext cx="4579476" cy="925744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8A5B9AEC-507F-7B49-B3E6-E0E47E254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1" y="3473887"/>
            <a:ext cx="4900465" cy="106147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916D489-689C-A9E7-CC6A-0B2ED2EE2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289" y="4904945"/>
            <a:ext cx="3381847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60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956682D-EC19-3C54-DF0B-E026D5474E2B}"/>
              </a:ext>
            </a:extLst>
          </p:cNvPr>
          <p:cNvSpPr txBox="1"/>
          <p:nvPr/>
        </p:nvSpPr>
        <p:spPr>
          <a:xfrm>
            <a:off x="182880" y="238571"/>
            <a:ext cx="814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Q27: Considered Attempting Suicide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276DAB2B-D37B-F757-E67E-A675940F2581}"/>
              </a:ext>
            </a:extLst>
          </p:cNvPr>
          <p:cNvSpPr txBox="1"/>
          <p:nvPr/>
        </p:nvSpPr>
        <p:spPr>
          <a:xfrm>
            <a:off x="182880" y="1417131"/>
            <a:ext cx="2326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Random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Forest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5CF698A-15B8-A3A0-7753-E0F8320A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233" y="1417131"/>
            <a:ext cx="8662887" cy="516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9B52BA04-A937-E959-EAB9-C923D44F38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19"/>
          <a:stretch>
            <a:fillRect/>
          </a:stretch>
        </p:blipFill>
        <p:spPr>
          <a:xfrm>
            <a:off x="182881" y="1005462"/>
            <a:ext cx="11826239" cy="2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1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4843E88-871E-4AF3-357F-A40111B9FDB0}"/>
              </a:ext>
            </a:extLst>
          </p:cNvPr>
          <p:cNvSpPr txBox="1"/>
          <p:nvPr/>
        </p:nvSpPr>
        <p:spPr>
          <a:xfrm>
            <a:off x="182880" y="238571"/>
            <a:ext cx="81424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Q27: Considered Attempting Suicide 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A2BCD72-AF14-DF51-5A3F-6FAFF711F372}"/>
              </a:ext>
            </a:extLst>
          </p:cNvPr>
          <p:cNvSpPr txBox="1"/>
          <p:nvPr/>
        </p:nvSpPr>
        <p:spPr>
          <a:xfrm>
            <a:off x="182880" y="1417131"/>
            <a:ext cx="2326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Random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Forest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CD3104F-3A26-C188-2C25-0AEE94EBF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351" y="2615609"/>
            <a:ext cx="6616566" cy="4103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8AD8F44C-1D00-0E5B-3FD1-19DDC20E23C0}"/>
              </a:ext>
            </a:extLst>
          </p:cNvPr>
          <p:cNvCxnSpPr/>
          <p:nvPr/>
        </p:nvCxnSpPr>
        <p:spPr>
          <a:xfrm>
            <a:off x="5203540" y="1529951"/>
            <a:ext cx="0" cy="491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תמונה 6">
            <a:extLst>
              <a:ext uri="{FF2B5EF4-FFF2-40B4-BE49-F238E27FC236}">
                <a16:creationId xmlns:a16="http://schemas.microsoft.com/office/drawing/2014/main" id="{DB496FA6-39E0-E5DC-FC37-864FE1F6B1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00"/>
          <a:stretch>
            <a:fillRect/>
          </a:stretch>
        </p:blipFill>
        <p:spPr>
          <a:xfrm>
            <a:off x="6096000" y="1394728"/>
            <a:ext cx="5117600" cy="1043409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4FA05F7-DF59-FD6F-1329-15D43475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3" y="3182863"/>
            <a:ext cx="4753453" cy="805808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B13BF768-D6F9-000E-B571-FC7A140550A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846"/>
          <a:stretch>
            <a:fillRect/>
          </a:stretch>
        </p:blipFill>
        <p:spPr>
          <a:xfrm>
            <a:off x="388169" y="4445971"/>
            <a:ext cx="4242702" cy="56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86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9D76-FBB5-76C5-46FD-1AC534ED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ED34E9E5-BF3D-9CEB-F04D-C4C99C101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298704"/>
              </p:ext>
            </p:extLst>
          </p:nvPr>
        </p:nvGraphicFramePr>
        <p:xfrm>
          <a:off x="2731859" y="1326471"/>
          <a:ext cx="9144000" cy="5090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16650">
                  <a:extLst>
                    <a:ext uri="{9D8B030D-6E8A-4147-A177-3AD203B41FA5}">
                      <a16:colId xmlns:a16="http://schemas.microsoft.com/office/drawing/2014/main" val="4286524804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2371387257"/>
                    </a:ext>
                  </a:extLst>
                </a:gridCol>
                <a:gridCol w="3445657">
                  <a:extLst>
                    <a:ext uri="{9D8B030D-6E8A-4147-A177-3AD203B41FA5}">
                      <a16:colId xmlns:a16="http://schemas.microsoft.com/office/drawing/2014/main" val="206830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Random Forest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Sparse Logistic Regression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143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Sexual and gender identity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 percentile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Bullying at school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vapor product use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bullying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Forced sexual intercourse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 physical violence in neighborhood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had sexual intercourse</a:t>
                      </a:r>
                    </a:p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smoked a cigarette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Negative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Positive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83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0"/>
                      <a:endParaRPr lang="he-IL" sz="2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Sexual and gender identity</a:t>
                      </a:r>
                    </a:p>
                    <a:p>
                      <a:pPr marL="0" indent="0" algn="l" rtl="0">
                        <a:buFont typeface="+mj-lt"/>
                        <a:buNone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  Unemployment Rate (Percent)</a:t>
                      </a:r>
                      <a:endParaRPr lang="he-IL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rtl="0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vapor product use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Bullying at school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Forced sexual intercourse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 physical violence in neighborhood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 percentile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9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had sexual intercourse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9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bullying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0.8447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0.0384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0.8522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0.0368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0.1553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0.0384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0.1478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0.0368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80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0.3804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0.0647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0.3711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0.0697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53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0.8444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0.8548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94788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0F895393-3445-1CA5-E159-EF507747E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07096"/>
              </p:ext>
            </p:extLst>
          </p:nvPr>
        </p:nvGraphicFramePr>
        <p:xfrm>
          <a:off x="607473" y="4818144"/>
          <a:ext cx="2124386" cy="159848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36706">
                  <a:extLst>
                    <a:ext uri="{9D8B030D-6E8A-4147-A177-3AD203B41FA5}">
                      <a16:colId xmlns:a16="http://schemas.microsoft.com/office/drawing/2014/main" val="252370919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3547614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CV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8448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Error Rate 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6784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Log Loss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18966"/>
                  </a:ext>
                </a:extLst>
              </a:tr>
              <a:tr h="40976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Test Accuracy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9428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382D40C-B003-7116-C9DE-8BDA64A65C80}"/>
              </a:ext>
            </a:extLst>
          </p:cNvPr>
          <p:cNvSpPr txBox="1"/>
          <p:nvPr/>
        </p:nvSpPr>
        <p:spPr>
          <a:xfrm>
            <a:off x="182880" y="248731"/>
            <a:ext cx="118744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0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Model Comparison – Q27: Considered Attempting Suicide </a:t>
            </a:r>
          </a:p>
        </p:txBody>
      </p:sp>
    </p:spTree>
    <p:extLst>
      <p:ext uri="{BB962C8B-B14F-4D97-AF65-F5344CB8AC3E}">
        <p14:creationId xmlns:p14="http://schemas.microsoft.com/office/powerpoint/2010/main" val="360215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2AD9EA79-67CF-CA2E-90C5-D91036B4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43106"/>
              </p:ext>
            </p:extLst>
          </p:nvPr>
        </p:nvGraphicFramePr>
        <p:xfrm>
          <a:off x="1005840" y="1440785"/>
          <a:ext cx="10180320" cy="7840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19106">
                  <a:extLst>
                    <a:ext uri="{9D8B030D-6E8A-4147-A177-3AD203B41FA5}">
                      <a16:colId xmlns:a16="http://schemas.microsoft.com/office/drawing/2014/main" val="4035349454"/>
                    </a:ext>
                  </a:extLst>
                </a:gridCol>
                <a:gridCol w="2061214">
                  <a:extLst>
                    <a:ext uri="{9D8B030D-6E8A-4147-A177-3AD203B41FA5}">
                      <a16:colId xmlns:a16="http://schemas.microsoft.com/office/drawing/2014/main" val="3448371293"/>
                    </a:ext>
                  </a:extLst>
                </a:gridCol>
              </a:tblGrid>
              <a:tr h="784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Our project focuses on analyzing mental health risks among U.S. high school students.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Project Focus</a:t>
                      </a:r>
                      <a:endParaRPr lang="he-IL" sz="2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43882"/>
                  </a:ext>
                </a:extLst>
              </a:tr>
            </a:tbl>
          </a:graphicData>
        </a:graphic>
      </p:graphicFrame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3ACA844B-A46F-6FAF-A55C-5AD215E9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46079"/>
              </p:ext>
            </p:extLst>
          </p:nvPr>
        </p:nvGraphicFramePr>
        <p:xfrm>
          <a:off x="1005840" y="2518372"/>
          <a:ext cx="10180320" cy="784014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19106">
                  <a:extLst>
                    <a:ext uri="{9D8B030D-6E8A-4147-A177-3AD203B41FA5}">
                      <a16:colId xmlns:a16="http://schemas.microsoft.com/office/drawing/2014/main" val="4035349454"/>
                    </a:ext>
                  </a:extLst>
                </a:gridCol>
                <a:gridCol w="2061214">
                  <a:extLst>
                    <a:ext uri="{9D8B030D-6E8A-4147-A177-3AD203B41FA5}">
                      <a16:colId xmlns:a16="http://schemas.microsoft.com/office/drawing/2014/main" val="3448371293"/>
                    </a:ext>
                  </a:extLst>
                </a:gridCol>
              </a:tblGrid>
              <a:tr h="784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To build predictive models that can highlight risk factors and help inform intervention strategies.</a:t>
                      </a: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Project Goal</a:t>
                      </a:r>
                      <a:endParaRPr lang="he-IL" sz="2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43882"/>
                  </a:ext>
                </a:extLst>
              </a:tr>
            </a:tbl>
          </a:graphicData>
        </a:graphic>
      </p:graphicFrame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2AD7E41C-CC10-D89E-9B30-6D4C89C452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627905"/>
              </p:ext>
            </p:extLst>
          </p:nvPr>
        </p:nvGraphicFramePr>
        <p:xfrm>
          <a:off x="1005840" y="3595959"/>
          <a:ext cx="10180320" cy="3139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19106">
                  <a:extLst>
                    <a:ext uri="{9D8B030D-6E8A-4147-A177-3AD203B41FA5}">
                      <a16:colId xmlns:a16="http://schemas.microsoft.com/office/drawing/2014/main" val="4035349454"/>
                    </a:ext>
                  </a:extLst>
                </a:gridCol>
                <a:gridCol w="2061214">
                  <a:extLst>
                    <a:ext uri="{9D8B030D-6E8A-4147-A177-3AD203B41FA5}">
                      <a16:colId xmlns:a16="http://schemas.microsoft.com/office/drawing/2014/main" val="3448371293"/>
                    </a:ext>
                  </a:extLst>
                </a:gridCol>
              </a:tblGrid>
              <a:tr h="784014">
                <a:tc>
                  <a:txBody>
                    <a:bodyPr/>
                    <a:lstStyle/>
                    <a:p>
                      <a:pPr marL="457200" indent="-457200" algn="l" rtl="0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r>
                        <a:rPr lang="en-US" sz="2000" b="1" i="0" dirty="0">
                          <a:solidFill>
                            <a:srgbClr val="002060"/>
                          </a:solidFill>
                        </a:rPr>
                        <a:t>Q26</a:t>
                      </a:r>
                      <a:r>
                        <a:rPr lang="en-US" sz="2000" i="0" dirty="0">
                          <a:solidFill>
                            <a:srgbClr val="002060"/>
                          </a:solidFill>
                        </a:rPr>
                        <a:t> — Feeling sad or hopeless for two weeks or more in the past year</a:t>
                      </a:r>
                      <a:br>
                        <a:rPr lang="en-US" sz="2000" i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000" i="0" dirty="0">
                          <a:solidFill>
                            <a:srgbClr val="002060"/>
                          </a:solidFill>
                        </a:rPr>
                        <a:t>Binary (0/1)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002060"/>
                          </a:solidFill>
                        </a:rPr>
                        <a:t>Q27 – Seriously considered attempting suicide in the past year</a:t>
                      </a:r>
                      <a:br>
                        <a:rPr lang="en-US" sz="2000" i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000" i="0" dirty="0">
                          <a:solidFill>
                            <a:srgbClr val="002060"/>
                          </a:solidFill>
                        </a:rPr>
                        <a:t>Binary (0/1)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  <a:tabLst/>
                        <a:defRPr/>
                      </a:pPr>
                      <a:r>
                        <a:rPr lang="en-US" sz="2000" i="0" dirty="0">
                          <a:solidFill>
                            <a:srgbClr val="002060"/>
                          </a:solidFill>
                        </a:rPr>
                        <a:t>Q84 - Frequency of poor mental health days in the past 30 days</a:t>
                      </a:r>
                      <a:br>
                        <a:rPr lang="en-US" sz="2000" i="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Originally a 5-level categorical variable:</a:t>
                      </a:r>
                      <a:br>
                        <a:rPr lang="en-US" sz="200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 (Never, Rarely, Sometimes, Most of the time, Always)</a:t>
                      </a:r>
                      <a:br>
                        <a:rPr lang="en-US" sz="2000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Converted to binary</a:t>
                      </a: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: </a:t>
                      </a:r>
                      <a:br>
                        <a:rPr lang="en-US" sz="2000" i="1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000" i="1" dirty="0">
                          <a:solidFill>
                            <a:srgbClr val="002060"/>
                          </a:solidFill>
                        </a:rPr>
                        <a:t>“Most of the time” or “Always” = 1</a:t>
                      </a:r>
                      <a:br>
                        <a:rPr lang="en-US" sz="2000" i="1" dirty="0">
                          <a:solidFill>
                            <a:srgbClr val="002060"/>
                          </a:solidFill>
                        </a:rPr>
                      </a:b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 otherwise = 0</a:t>
                      </a:r>
                      <a:endParaRPr lang="en-US" sz="2000" i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sz="2200" i="0" dirty="0">
                          <a:solidFill>
                            <a:srgbClr val="002060"/>
                          </a:solidFill>
                        </a:rPr>
                        <a:t>Target Variables</a:t>
                      </a:r>
                      <a:endParaRPr lang="he-IL" sz="2200" i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43882"/>
                  </a:ext>
                </a:extLst>
              </a:tr>
            </a:tbl>
          </a:graphicData>
        </a:graphic>
      </p:graphicFrame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DCA56CD-9833-4A16-CAF0-7EDB4AF34B47}"/>
              </a:ext>
            </a:extLst>
          </p:cNvPr>
          <p:cNvSpPr txBox="1"/>
          <p:nvPr/>
        </p:nvSpPr>
        <p:spPr>
          <a:xfrm>
            <a:off x="172720" y="440174"/>
            <a:ext cx="5273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Introduction &amp; Recap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BA01F1-9CD4-377B-3E6B-58E80D3A1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179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969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27FEC45-833A-9648-7888-93433AA8510D}"/>
              </a:ext>
            </a:extLst>
          </p:cNvPr>
          <p:cNvSpPr txBox="1"/>
          <p:nvPr/>
        </p:nvSpPr>
        <p:spPr>
          <a:xfrm>
            <a:off x="182879" y="238571"/>
            <a:ext cx="9620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Q84: Frequency of Poor Mental Health Days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D104C8-A983-75DA-885A-794E8B6F9A18}"/>
              </a:ext>
            </a:extLst>
          </p:cNvPr>
          <p:cNvSpPr txBox="1"/>
          <p:nvPr/>
        </p:nvSpPr>
        <p:spPr>
          <a:xfrm>
            <a:off x="182880" y="1112331"/>
            <a:ext cx="2326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Sparse</a:t>
            </a:r>
            <a:b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Logistic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Regression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99EAE12E-1904-16F6-3507-C849FDC0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18" y="1112331"/>
            <a:ext cx="9408160" cy="561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572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29E5BD21-E26B-0400-29D9-24CF516B4E53}"/>
              </a:ext>
            </a:extLst>
          </p:cNvPr>
          <p:cNvCxnSpPr/>
          <p:nvPr/>
        </p:nvCxnSpPr>
        <p:spPr>
          <a:xfrm>
            <a:off x="5203540" y="1529951"/>
            <a:ext cx="0" cy="491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0BCA7F2-291D-C22E-9E1A-88A96CB85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79" y="2626242"/>
            <a:ext cx="6633709" cy="411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1E5C9C61-9121-0E9B-8421-D91832FEA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86283"/>
            <a:ext cx="4971746" cy="1036217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D7B29F1-04CD-B350-38B3-0A3A45DBCB81}"/>
              </a:ext>
            </a:extLst>
          </p:cNvPr>
          <p:cNvSpPr txBox="1"/>
          <p:nvPr/>
        </p:nvSpPr>
        <p:spPr>
          <a:xfrm>
            <a:off x="182879" y="238571"/>
            <a:ext cx="9620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Q84: Frequency of Poor Mental Health Days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2865B87-5BE7-1440-963E-E6B0791379A4}"/>
              </a:ext>
            </a:extLst>
          </p:cNvPr>
          <p:cNvSpPr txBox="1"/>
          <p:nvPr/>
        </p:nvSpPr>
        <p:spPr>
          <a:xfrm>
            <a:off x="182880" y="1112331"/>
            <a:ext cx="2326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Sparse</a:t>
            </a:r>
            <a:b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</a:br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Logistic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Regression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1162622-5C0A-A993-0139-E0A50012F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12" y="3429000"/>
            <a:ext cx="4757411" cy="794326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ABB56AC4-4119-DC37-BC25-F5FFAD7BB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79" y="4618479"/>
            <a:ext cx="4757412" cy="38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85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9AC56C9-BBEC-4561-1215-F05995C276EF}"/>
              </a:ext>
            </a:extLst>
          </p:cNvPr>
          <p:cNvSpPr txBox="1"/>
          <p:nvPr/>
        </p:nvSpPr>
        <p:spPr>
          <a:xfrm>
            <a:off x="182880" y="1417131"/>
            <a:ext cx="2326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Random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Forest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41E8ABC-06D4-EA5B-466D-0427CEA63DA0}"/>
              </a:ext>
            </a:extLst>
          </p:cNvPr>
          <p:cNvSpPr txBox="1"/>
          <p:nvPr/>
        </p:nvSpPr>
        <p:spPr>
          <a:xfrm>
            <a:off x="182879" y="238571"/>
            <a:ext cx="9620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Q84: Frequency of Poor Mental Health Days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662816D1-356D-82D4-F931-249AFD7F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1255165"/>
            <a:ext cx="9088120" cy="54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9DCAFA3-FB89-00EC-1C31-01DC1BAA1E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081"/>
          <a:stretch>
            <a:fillRect/>
          </a:stretch>
        </p:blipFill>
        <p:spPr>
          <a:xfrm>
            <a:off x="346716" y="926465"/>
            <a:ext cx="11498568" cy="22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37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08D0E9DB-ED78-F39B-34F7-6393188BCF39}"/>
              </a:ext>
            </a:extLst>
          </p:cNvPr>
          <p:cNvSpPr txBox="1"/>
          <p:nvPr/>
        </p:nvSpPr>
        <p:spPr>
          <a:xfrm>
            <a:off x="182880" y="1417131"/>
            <a:ext cx="2326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Random</a:t>
            </a:r>
          </a:p>
          <a:p>
            <a:pPr algn="l" rtl="0"/>
            <a:r>
              <a:rPr lang="en-US" sz="28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Forest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543DD641-C7AA-0317-83B9-A5F9C160FD2F}"/>
              </a:ext>
            </a:extLst>
          </p:cNvPr>
          <p:cNvSpPr txBox="1"/>
          <p:nvPr/>
        </p:nvSpPr>
        <p:spPr>
          <a:xfrm>
            <a:off x="182879" y="238571"/>
            <a:ext cx="9620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Q84: Frequency of Poor Mental Health Days</a:t>
            </a:r>
          </a:p>
        </p:txBody>
      </p: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40ABDAA4-7CD4-4839-B0FF-1A59AE085DE4}"/>
              </a:ext>
            </a:extLst>
          </p:cNvPr>
          <p:cNvCxnSpPr/>
          <p:nvPr/>
        </p:nvCxnSpPr>
        <p:spPr>
          <a:xfrm>
            <a:off x="5203540" y="1504551"/>
            <a:ext cx="0" cy="4917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19582A1-812B-BAF7-639D-5EB1AAC48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2" y="2695775"/>
            <a:ext cx="6480174" cy="401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6C5758C-E259-C0F2-8B0C-33E6702A0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117" y="1442530"/>
            <a:ext cx="5001193" cy="95410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5625277E-35E0-14B2-0047-A4554F5B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61" y="3357444"/>
            <a:ext cx="4853754" cy="86485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9B23E50A-8602-0CEF-26CA-688221B50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46" y="4327533"/>
            <a:ext cx="4132547" cy="57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3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8E799-27DE-2504-FAA6-87708FAD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F4F801B3-8472-EFE4-88AD-8A1943991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125"/>
              </p:ext>
            </p:extLst>
          </p:nvPr>
        </p:nvGraphicFramePr>
        <p:xfrm>
          <a:off x="2731859" y="1326471"/>
          <a:ext cx="9144000" cy="5090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316650">
                  <a:extLst>
                    <a:ext uri="{9D8B030D-6E8A-4147-A177-3AD203B41FA5}">
                      <a16:colId xmlns:a16="http://schemas.microsoft.com/office/drawing/2014/main" val="4286524804"/>
                    </a:ext>
                  </a:extLst>
                </a:gridCol>
                <a:gridCol w="2381693">
                  <a:extLst>
                    <a:ext uri="{9D8B030D-6E8A-4147-A177-3AD203B41FA5}">
                      <a16:colId xmlns:a16="http://schemas.microsoft.com/office/drawing/2014/main" val="2371387257"/>
                    </a:ext>
                  </a:extLst>
                </a:gridCol>
                <a:gridCol w="3445657">
                  <a:extLst>
                    <a:ext uri="{9D8B030D-6E8A-4147-A177-3AD203B41FA5}">
                      <a16:colId xmlns:a16="http://schemas.microsoft.com/office/drawing/2014/main" val="206830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Random Forest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Sparse Logistic Regression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1434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Sexual and gender identity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vapor product use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 percentile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smoked a cigarette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 physical violence in neighborhood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Bullying at school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bullying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Forced sexual intercourse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had sexual intercourse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Negative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Positive</a:t>
                      </a:r>
                      <a:endParaRPr lang="he-IL" sz="2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83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rtl="0"/>
                      <a:endParaRPr lang="he-IL" sz="2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rtl="0">
                        <a:buFont typeface="+mj-lt"/>
                        <a:buAutoNum type="arabicPeriod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Sexual and gender identity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 rtl="0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Sex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Saw physical violence in neighborhood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smoked a cigarette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 had sexual intercourse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bullying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BMI percentile</a:t>
                      </a:r>
                    </a:p>
                    <a:p>
                      <a:pPr marL="342900" indent="-342900" algn="l" rtl="0">
                        <a:buFont typeface="+mj-lt"/>
                        <a:buAutoNum type="arabicPeriod" startAt="2"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Bullying at school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2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Electronic vapor product 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85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0.7431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0.7531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0.0647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3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0.2569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0.0598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0.2469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0.0647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801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0.5307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0.0629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0.5257 </a:t>
                      </a: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0.0859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 algn="l" rtl="0">
                        <a:buFont typeface="Arial" panose="020B0604020202020204" pitchFamily="34" charset="0"/>
                        <a:buChar char="•"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530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0.7427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rtl="0">
                        <a:buFont typeface="Arial" panose="020B0604020202020204" pitchFamily="34" charset="0"/>
                        <a:buNone/>
                      </a:pPr>
                      <a:r>
                        <a:rPr lang="he-IL" sz="20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0.7220</a:t>
                      </a:r>
                      <a:endParaRPr lang="he-IL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394788"/>
                  </a:ext>
                </a:extLst>
              </a:tr>
            </a:tbl>
          </a:graphicData>
        </a:graphic>
      </p:graphicFrame>
      <p:graphicFrame>
        <p:nvGraphicFramePr>
          <p:cNvPr id="3" name="טבלה 2">
            <a:extLst>
              <a:ext uri="{FF2B5EF4-FFF2-40B4-BE49-F238E27FC236}">
                <a16:creationId xmlns:a16="http://schemas.microsoft.com/office/drawing/2014/main" id="{4E88E2B4-7020-6A56-DE80-DDAC60D925A8}"/>
              </a:ext>
            </a:extLst>
          </p:cNvPr>
          <p:cNvGraphicFramePr>
            <a:graphicFrameLocks noGrp="1"/>
          </p:cNvGraphicFramePr>
          <p:nvPr/>
        </p:nvGraphicFramePr>
        <p:xfrm>
          <a:off x="607473" y="4818144"/>
          <a:ext cx="2124386" cy="1598487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636706">
                  <a:extLst>
                    <a:ext uri="{9D8B030D-6E8A-4147-A177-3AD203B41FA5}">
                      <a16:colId xmlns:a16="http://schemas.microsoft.com/office/drawing/2014/main" val="2523709199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35476145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CV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484488"/>
                  </a:ext>
                </a:extLst>
              </a:tr>
              <a:tr h="241772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Error Rate 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26784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Log Loss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118966"/>
                  </a:ext>
                </a:extLst>
              </a:tr>
              <a:tr h="409767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Test Accuracy</a:t>
                      </a:r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he-IL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79428"/>
                  </a:ext>
                </a:extLst>
              </a:tr>
            </a:tbl>
          </a:graphicData>
        </a:graphic>
      </p:graphicFrame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8937A4F-1302-44FF-224A-EBEAFD04281C}"/>
              </a:ext>
            </a:extLst>
          </p:cNvPr>
          <p:cNvSpPr txBox="1"/>
          <p:nvPr/>
        </p:nvSpPr>
        <p:spPr>
          <a:xfrm>
            <a:off x="182880" y="248731"/>
            <a:ext cx="1187444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6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Model Comparison – Q84: Frequency of Poor Mental Health Days</a:t>
            </a:r>
          </a:p>
        </p:txBody>
      </p:sp>
    </p:spTree>
    <p:extLst>
      <p:ext uri="{BB962C8B-B14F-4D97-AF65-F5344CB8AC3E}">
        <p14:creationId xmlns:p14="http://schemas.microsoft.com/office/powerpoint/2010/main" val="1007845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6D30730-C31E-A9AE-80D6-95A1DAD35295}"/>
              </a:ext>
            </a:extLst>
          </p:cNvPr>
          <p:cNvSpPr txBox="1"/>
          <p:nvPr/>
        </p:nvSpPr>
        <p:spPr>
          <a:xfrm>
            <a:off x="182879" y="238571"/>
            <a:ext cx="6096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Insights &amp; Interpretations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B6B9B1E-935E-48FD-CEE8-40A3026428D6}"/>
              </a:ext>
            </a:extLst>
          </p:cNvPr>
          <p:cNvSpPr txBox="1"/>
          <p:nvPr/>
        </p:nvSpPr>
        <p:spPr>
          <a:xfrm>
            <a:off x="914400" y="1514455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Both Sparse Logistic Regression (SLR) and Random Forest (RF) models achieved solid predictive accuracy across all mental health outcomes.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2000" dirty="0"/>
              <a:t>The highest test accuracy was for Q27 (Suicidal Thoughts):</a:t>
            </a:r>
            <a:br>
              <a:rPr lang="en-US" sz="2000" dirty="0"/>
            </a:br>
            <a:r>
              <a:rPr lang="en-US" sz="2000" dirty="0"/>
              <a:t>SLR: 85.5%, RF: 84.4%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/>
              <a:t>Most consistent predictors across outcomes:</a:t>
            </a:r>
          </a:p>
          <a:p>
            <a:pPr marL="800100" lvl="1" indent="-342900" algn="l" rtl="0">
              <a:buFont typeface="Calibri" panose="020F0502020204030204" pitchFamily="34" charset="0"/>
              <a:buChar char="₋"/>
            </a:pPr>
            <a:r>
              <a:rPr lang="en-US" sz="2000" b="1" dirty="0"/>
              <a:t>Sexual and gender identity ,</a:t>
            </a:r>
          </a:p>
          <a:p>
            <a:pPr marL="800100" lvl="1" indent="-342900" algn="l" rtl="0">
              <a:buFont typeface="Calibri" panose="020F0502020204030204" pitchFamily="34" charset="0"/>
              <a:buChar char="₋"/>
            </a:pPr>
            <a:r>
              <a:rPr lang="en-US" sz="2000" b="1" dirty="0"/>
              <a:t>Bullying (in school and online),</a:t>
            </a:r>
          </a:p>
          <a:p>
            <a:pPr marL="800100" lvl="1" indent="-342900" algn="l" rtl="0">
              <a:buFont typeface="Calibri" panose="020F0502020204030204" pitchFamily="34" charset="0"/>
              <a:buChar char="₋"/>
            </a:pPr>
            <a:r>
              <a:rPr lang="en-US" sz="2000" b="1" dirty="0"/>
              <a:t>Electronic vapor product use,</a:t>
            </a:r>
          </a:p>
          <a:p>
            <a:pPr marL="800100" lvl="1" indent="-342900" algn="l" rtl="0">
              <a:buFont typeface="Calibri" panose="020F0502020204030204" pitchFamily="34" charset="0"/>
              <a:buChar char="₋"/>
            </a:pPr>
            <a:r>
              <a:rPr lang="en-US" sz="2000" b="1" dirty="0"/>
              <a:t>Exposure to physical violence.</a:t>
            </a:r>
          </a:p>
          <a:p>
            <a:pPr marL="800100" lvl="1" indent="-342900" algn="l" rtl="0">
              <a:buFont typeface="Calibri" panose="020F0502020204030204" pitchFamily="34" charset="0"/>
              <a:buChar char="₋"/>
            </a:pPr>
            <a:endParaRPr lang="en-US" sz="2000" b="1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Socioeconomic factors played a minor role</a:t>
            </a:r>
            <a:r>
              <a:rPr lang="en-US" sz="2000" dirty="0"/>
              <a:t>:</a:t>
            </a:r>
          </a:p>
          <a:p>
            <a:pPr marL="800100" lvl="1" indent="-342900" algn="l" rtl="0">
              <a:buFont typeface="Calibri" panose="020F0502020204030204" pitchFamily="34" charset="0"/>
              <a:buChar char="₋"/>
            </a:pPr>
            <a:r>
              <a:rPr lang="en-US" sz="2000" dirty="0"/>
              <a:t>Household income and unemployment had small effects.</a:t>
            </a:r>
          </a:p>
          <a:p>
            <a:pPr marL="800100" lvl="1" indent="-342900" algn="l" rtl="0">
              <a:buFont typeface="Calibri" panose="020F0502020204030204" pitchFamily="34" charset="0"/>
              <a:buChar char="₋"/>
            </a:pPr>
            <a:r>
              <a:rPr lang="en-US" sz="2000" dirty="0"/>
              <a:t>GDP was not selected by any model.</a:t>
            </a:r>
          </a:p>
          <a:p>
            <a:pPr lvl="1" algn="l" rtl="0"/>
            <a:endParaRPr lang="en-US" sz="2000" b="1" dirty="0"/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4A61DF3F-8E0E-0D00-01B8-39B9E48EE71C}"/>
              </a:ext>
            </a:extLst>
          </p:cNvPr>
          <p:cNvSpPr/>
          <p:nvPr/>
        </p:nvSpPr>
        <p:spPr>
          <a:xfrm>
            <a:off x="8529320" y="3627120"/>
            <a:ext cx="2672080" cy="225462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000" b="1" dirty="0">
                <a:solidFill>
                  <a:srgbClr val="002060"/>
                </a:solidFill>
              </a:rPr>
              <a:t>Prevention efforts should prioritize anti-bullying programs, LGBTQ+ support, and community violence reduction.</a:t>
            </a:r>
            <a:endParaRPr lang="he-IL" sz="2000" b="1" dirty="0">
              <a:solidFill>
                <a:srgbClr val="002060"/>
              </a:solidFill>
            </a:endParaRPr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3F0F650B-1947-EB44-2E49-EF159FBB7E7B}"/>
              </a:ext>
            </a:extLst>
          </p:cNvPr>
          <p:cNvSpPr/>
          <p:nvPr/>
        </p:nvSpPr>
        <p:spPr>
          <a:xfrm>
            <a:off x="8854440" y="3253392"/>
            <a:ext cx="2021840" cy="457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Policy Implications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436048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3EB8144F-0BD7-2443-43F8-6571E1DF8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6" b="18007"/>
          <a:stretch>
            <a:fillRect/>
          </a:stretch>
        </p:blipFill>
        <p:spPr>
          <a:xfrm>
            <a:off x="3970732" y="2026920"/>
            <a:ext cx="4250531" cy="2804160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50ECA10-1DBA-0D23-69FD-28643F2A588E}"/>
              </a:ext>
            </a:extLst>
          </p:cNvPr>
          <p:cNvSpPr txBox="1"/>
          <p:nvPr/>
        </p:nvSpPr>
        <p:spPr>
          <a:xfrm>
            <a:off x="3047999" y="538167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400" b="1" dirty="0">
                <a:solidFill>
                  <a:srgbClr val="ED3F60"/>
                </a:solidFill>
                <a:latin typeface="Aptos" panose="020B0004020202020204" pitchFamily="34" charset="0"/>
              </a:rPr>
              <a:t>We appreciate your time and feedback.</a:t>
            </a:r>
            <a:br>
              <a:rPr lang="en-US" sz="2400" b="1" dirty="0">
                <a:solidFill>
                  <a:srgbClr val="ED3F60"/>
                </a:solidFill>
                <a:latin typeface="Aptos" panose="020B0004020202020204" pitchFamily="34" charset="0"/>
              </a:rPr>
            </a:br>
            <a:r>
              <a:rPr lang="en-US" sz="2400" b="1" dirty="0">
                <a:solidFill>
                  <a:srgbClr val="ED3F60"/>
                </a:solidFill>
                <a:latin typeface="Aptos" panose="020B0004020202020204" pitchFamily="34" charset="0"/>
              </a:rPr>
              <a:t>We’re happy to answer any questions.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6EA8445-AF5C-D36D-31A1-8F81F96EED7A}"/>
              </a:ext>
            </a:extLst>
          </p:cNvPr>
          <p:cNvSpPr txBox="1"/>
          <p:nvPr/>
        </p:nvSpPr>
        <p:spPr>
          <a:xfrm>
            <a:off x="4052104" y="582071"/>
            <a:ext cx="4087786" cy="116955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sz="7000" b="1" dirty="0">
                <a:ln w="6600">
                  <a:solidFill>
                    <a:srgbClr val="ED3F60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</a:t>
            </a:r>
            <a:endParaRPr lang="he-IL" sz="7000" b="1" dirty="0">
              <a:ln w="6600">
                <a:solidFill>
                  <a:srgbClr val="ED3F60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581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טבלה 1">
            <a:extLst>
              <a:ext uri="{FF2B5EF4-FFF2-40B4-BE49-F238E27FC236}">
                <a16:creationId xmlns:a16="http://schemas.microsoft.com/office/drawing/2014/main" id="{2B3B2C40-5562-7F00-8953-03BEFB492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16669"/>
              </p:ext>
            </p:extLst>
          </p:nvPr>
        </p:nvGraphicFramePr>
        <p:xfrm>
          <a:off x="1005840" y="1209768"/>
          <a:ext cx="10180320" cy="28346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119106">
                  <a:extLst>
                    <a:ext uri="{9D8B030D-6E8A-4147-A177-3AD203B41FA5}">
                      <a16:colId xmlns:a16="http://schemas.microsoft.com/office/drawing/2014/main" val="4035349454"/>
                    </a:ext>
                  </a:extLst>
                </a:gridCol>
                <a:gridCol w="2061214">
                  <a:extLst>
                    <a:ext uri="{9D8B030D-6E8A-4147-A177-3AD203B41FA5}">
                      <a16:colId xmlns:a16="http://schemas.microsoft.com/office/drawing/2014/main" val="3448371293"/>
                    </a:ext>
                  </a:extLst>
                </a:gridCol>
              </a:tblGrid>
              <a:tr h="1118566"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Youth Risk Behavior Survey (YRBS) 2023 – CDC</a:t>
                      </a:r>
                    </a:p>
                    <a:p>
                      <a:pPr marL="342900" indent="-342900" algn="l" rtl="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Student-level survey data on bullying, violence, sexual behavior, sleep, nutrition, and mental health.</a:t>
                      </a:r>
                    </a:p>
                    <a:p>
                      <a:pPr marL="342900" indent="-342900" algn="l" rtl="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Covers thousands of high school students across U.S. districts.</a:t>
                      </a:r>
                    </a:p>
                    <a:p>
                      <a:pPr marL="342900" indent="-342900" algn="l" rtl="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solidFill>
                          <a:srgbClr val="002060"/>
                        </a:solidFill>
                      </a:endParaRPr>
                    </a:p>
                    <a:p>
                      <a:pPr algn="l" rtl="0"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rgbClr val="002060"/>
                          </a:solidFill>
                        </a:rPr>
                        <a:t>State-Level Socioeconomic Data (2023):</a:t>
                      </a:r>
                    </a:p>
                    <a:p>
                      <a:pPr marL="342900" indent="-342900" algn="l" rtl="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GDP per state (2023) – U.S. Bureau of Economic Analysis</a:t>
                      </a:r>
                    </a:p>
                    <a:p>
                      <a:pPr marL="342900" indent="-342900" algn="l" rtl="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Unemployment Rate &amp; Mean Household Income (2023) – U.S. Census Bureau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0000"/>
                        </a:lnSpc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Data Sources</a:t>
                      </a:r>
                      <a:endParaRPr lang="he-IL" sz="220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894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1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אליפסה 1">
            <a:extLst>
              <a:ext uri="{FF2B5EF4-FFF2-40B4-BE49-F238E27FC236}">
                <a16:creationId xmlns:a16="http://schemas.microsoft.com/office/drawing/2014/main" id="{12A751ED-8A95-E1CA-6A54-1092035955DC}"/>
              </a:ext>
            </a:extLst>
          </p:cNvPr>
          <p:cNvSpPr/>
          <p:nvPr/>
        </p:nvSpPr>
        <p:spPr>
          <a:xfrm>
            <a:off x="2225041" y="1530866"/>
            <a:ext cx="2225040" cy="1188720"/>
          </a:xfrm>
          <a:prstGeom prst="ellipse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Student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FB3AFDBD-FA65-7E0E-89CD-2ED783132410}"/>
              </a:ext>
            </a:extLst>
          </p:cNvPr>
          <p:cNvCxnSpPr>
            <a:cxnSpLocks/>
          </p:cNvCxnSpPr>
          <p:nvPr/>
        </p:nvCxnSpPr>
        <p:spPr>
          <a:xfrm>
            <a:off x="3337561" y="2800866"/>
            <a:ext cx="0" cy="75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מלבן 3">
            <a:extLst>
              <a:ext uri="{FF2B5EF4-FFF2-40B4-BE49-F238E27FC236}">
                <a16:creationId xmlns:a16="http://schemas.microsoft.com/office/drawing/2014/main" id="{3404C5B6-9BEE-87FA-B3A9-028469BD1227}"/>
              </a:ext>
            </a:extLst>
          </p:cNvPr>
          <p:cNvSpPr/>
          <p:nvPr/>
        </p:nvSpPr>
        <p:spPr>
          <a:xfrm>
            <a:off x="2225041" y="3633986"/>
            <a:ext cx="2225040" cy="278384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Sitename (District) 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Age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Sex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Race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Bullying at school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Sleep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Grades in school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BMI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Sad or hopeless  </a:t>
            </a:r>
            <a:endParaRPr lang="he-IL" sz="2000" dirty="0">
              <a:solidFill>
                <a:srgbClr val="002060"/>
              </a:solidFill>
            </a:endParaRP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EF94C909-8319-25B5-D16B-ED2688139560}"/>
              </a:ext>
            </a:extLst>
          </p:cNvPr>
          <p:cNvSpPr/>
          <p:nvPr/>
        </p:nvSpPr>
        <p:spPr>
          <a:xfrm>
            <a:off x="7741920" y="1500386"/>
            <a:ext cx="2225040" cy="1188720"/>
          </a:xfrm>
          <a:prstGeom prst="ellipse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200" b="1" dirty="0">
                <a:solidFill>
                  <a:srgbClr val="002060"/>
                </a:solidFill>
              </a:rPr>
              <a:t>State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495FA157-5D7D-556D-7F93-65C925099C27}"/>
              </a:ext>
            </a:extLst>
          </p:cNvPr>
          <p:cNvCxnSpPr>
            <a:cxnSpLocks/>
          </p:cNvCxnSpPr>
          <p:nvPr/>
        </p:nvCxnSpPr>
        <p:spPr>
          <a:xfrm>
            <a:off x="8854440" y="2770386"/>
            <a:ext cx="0" cy="75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מלבן 6">
            <a:extLst>
              <a:ext uri="{FF2B5EF4-FFF2-40B4-BE49-F238E27FC236}">
                <a16:creationId xmlns:a16="http://schemas.microsoft.com/office/drawing/2014/main" id="{F55AF60E-5AFE-8BBA-4A6F-24E2E50EFCDC}"/>
              </a:ext>
            </a:extLst>
          </p:cNvPr>
          <p:cNvSpPr/>
          <p:nvPr/>
        </p:nvSpPr>
        <p:spPr>
          <a:xfrm>
            <a:off x="7741920" y="3603506"/>
            <a:ext cx="2225040" cy="278384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000" dirty="0">
                <a:solidFill>
                  <a:srgbClr val="002060"/>
                </a:solidFill>
              </a:rPr>
              <a:t>GDP</a:t>
            </a:r>
          </a:p>
          <a:p>
            <a:pPr algn="ctr"/>
            <a:endParaRPr lang="en-US" sz="1000" dirty="0">
              <a:solidFill>
                <a:srgbClr val="002060"/>
              </a:solidFill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Unemployment rate</a:t>
            </a:r>
          </a:p>
          <a:p>
            <a:pPr algn="ctr"/>
            <a:endParaRPr lang="en-US" sz="1000" dirty="0">
              <a:solidFill>
                <a:srgbClr val="002060"/>
              </a:solidFill>
            </a:endParaRP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Mean household income</a:t>
            </a:r>
            <a:endParaRPr lang="he-IL" sz="2000" dirty="0">
              <a:solidFill>
                <a:srgbClr val="002060"/>
              </a:solidFill>
            </a:endParaRPr>
          </a:p>
        </p:txBody>
      </p:sp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E9299FBE-D45E-8364-0357-0F5C741185BC}"/>
              </a:ext>
            </a:extLst>
          </p:cNvPr>
          <p:cNvSpPr/>
          <p:nvPr/>
        </p:nvSpPr>
        <p:spPr>
          <a:xfrm>
            <a:off x="4800600" y="1810266"/>
            <a:ext cx="2590800" cy="629920"/>
          </a:xfrm>
          <a:prstGeom prst="rightArrow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/>
              <a:t>Belongs to</a:t>
            </a:r>
            <a:endParaRPr lang="he-IL" b="1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F146624-C378-DD03-E88A-D093E0A97379}"/>
              </a:ext>
            </a:extLst>
          </p:cNvPr>
          <p:cNvSpPr txBox="1"/>
          <p:nvPr/>
        </p:nvSpPr>
        <p:spPr>
          <a:xfrm>
            <a:off x="4937761" y="2411809"/>
            <a:ext cx="2133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1400" b="1" dirty="0">
                <a:solidFill>
                  <a:srgbClr val="002060"/>
                </a:solidFill>
              </a:rPr>
              <a:t>Sitename → State</a:t>
            </a:r>
            <a:endParaRPr lang="he-IL" sz="1400" b="1" dirty="0">
              <a:solidFill>
                <a:srgbClr val="002060"/>
              </a:solidFill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2D52C05-03A2-D70A-6BCE-5FF741B441E4}"/>
              </a:ext>
            </a:extLst>
          </p:cNvPr>
          <p:cNvSpPr txBox="1"/>
          <p:nvPr/>
        </p:nvSpPr>
        <p:spPr>
          <a:xfrm>
            <a:off x="172720" y="440174"/>
            <a:ext cx="2783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3912047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A4107C8-5832-AA26-7AA6-F4A3E86C7F88}"/>
              </a:ext>
            </a:extLst>
          </p:cNvPr>
          <p:cNvSpPr txBox="1"/>
          <p:nvPr/>
        </p:nvSpPr>
        <p:spPr>
          <a:xfrm>
            <a:off x="172720" y="440174"/>
            <a:ext cx="4480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Research Questions</a:t>
            </a:r>
          </a:p>
        </p:txBody>
      </p:sp>
      <p:sp>
        <p:nvSpPr>
          <p:cNvPr id="8" name="חץ: מחומש 7">
            <a:extLst>
              <a:ext uri="{FF2B5EF4-FFF2-40B4-BE49-F238E27FC236}">
                <a16:creationId xmlns:a16="http://schemas.microsoft.com/office/drawing/2014/main" id="{11C95699-5546-8A36-8555-03A769A6662F}"/>
              </a:ext>
            </a:extLst>
          </p:cNvPr>
          <p:cNvSpPr/>
          <p:nvPr/>
        </p:nvSpPr>
        <p:spPr>
          <a:xfrm>
            <a:off x="436880" y="2707640"/>
            <a:ext cx="7721600" cy="1442720"/>
          </a:xfrm>
          <a:prstGeom prst="homePlate">
            <a:avLst/>
          </a:prstGeom>
          <a:solidFill>
            <a:srgbClr val="FFEAB6"/>
          </a:solidFill>
          <a:ln>
            <a:solidFill>
              <a:srgbClr val="FFEA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1. How accurately can we predict mental health risk among U.S. high school students using a combination of behavioral, demographic, and state-level economic variables?</a:t>
            </a:r>
          </a:p>
        </p:txBody>
      </p:sp>
      <p:sp>
        <p:nvSpPr>
          <p:cNvPr id="13" name="חץ: מחומש 12">
            <a:extLst>
              <a:ext uri="{FF2B5EF4-FFF2-40B4-BE49-F238E27FC236}">
                <a16:creationId xmlns:a16="http://schemas.microsoft.com/office/drawing/2014/main" id="{155604B4-510A-C959-2E33-32B27A6651BD}"/>
              </a:ext>
            </a:extLst>
          </p:cNvPr>
          <p:cNvSpPr/>
          <p:nvPr/>
        </p:nvSpPr>
        <p:spPr>
          <a:xfrm>
            <a:off x="436880" y="4465320"/>
            <a:ext cx="7721600" cy="1442720"/>
          </a:xfrm>
          <a:prstGeom prst="homePlate">
            <a:avLst/>
          </a:prstGeom>
          <a:solidFill>
            <a:srgbClr val="C3CFFA"/>
          </a:solidFill>
          <a:ln>
            <a:solidFill>
              <a:srgbClr val="FFEA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2000" b="1" dirty="0">
                <a:solidFill>
                  <a:schemeClr val="tx1"/>
                </a:solidFill>
              </a:rPr>
              <a:t>2. How and which behavioral and socioeconomic factors  such as bullying, sleep, household income, and unemployment are associated with reported sadness or suicidal thoughts among U.S. high school students?</a:t>
            </a:r>
          </a:p>
        </p:txBody>
      </p:sp>
    </p:spTree>
    <p:extLst>
      <p:ext uri="{BB962C8B-B14F-4D97-AF65-F5344CB8AC3E}">
        <p14:creationId xmlns:p14="http://schemas.microsoft.com/office/powerpoint/2010/main" val="172466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0ED3885-B1EE-3A13-3CE8-D5D4B1147B55}"/>
              </a:ext>
            </a:extLst>
          </p:cNvPr>
          <p:cNvSpPr txBox="1"/>
          <p:nvPr/>
        </p:nvSpPr>
        <p:spPr>
          <a:xfrm>
            <a:off x="172720" y="440174"/>
            <a:ext cx="1534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EDA</a:t>
            </a: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47950EBB-ACBC-B0D5-1CA2-BA45DA7C1A30}"/>
              </a:ext>
            </a:extLst>
          </p:cNvPr>
          <p:cNvSpPr txBox="1"/>
          <p:nvPr/>
        </p:nvSpPr>
        <p:spPr>
          <a:xfrm>
            <a:off x="939800" y="1649720"/>
            <a:ext cx="987044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Column Filtering</a:t>
            </a:r>
          </a:p>
          <a:p>
            <a:pPr algn="l" rtl="0">
              <a:buNone/>
            </a:pPr>
            <a:r>
              <a:rPr lang="en-US" sz="2000" dirty="0"/>
              <a:t>Dropped: ID/location columns, constant columns, columns with &gt;70% missing values, and redundant variables with </a:t>
            </a:r>
            <a:r>
              <a:rPr lang="en-US" sz="2000" b="1" dirty="0"/>
              <a:t>Cramér’s V &gt; 0.85</a:t>
            </a:r>
            <a:r>
              <a:rPr lang="en-US" sz="2000" dirty="0"/>
              <a:t>.</a:t>
            </a:r>
          </a:p>
          <a:p>
            <a:pPr algn="l" rtl="0">
              <a:buNone/>
            </a:pPr>
            <a:endParaRPr lang="en-US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Row Filtering</a:t>
            </a:r>
          </a:p>
          <a:p>
            <a:pPr algn="l" rtl="0"/>
            <a:r>
              <a:rPr lang="en-US" sz="2000" dirty="0"/>
              <a:t>Removed rows with missing target values or &gt;60 missing fields.</a:t>
            </a:r>
          </a:p>
          <a:p>
            <a:pPr algn="l" rtl="0"/>
            <a:endParaRPr lang="en-US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Missing Values</a:t>
            </a:r>
          </a:p>
          <a:p>
            <a:pPr algn="l" rtl="0">
              <a:buNone/>
            </a:pPr>
            <a:r>
              <a:rPr lang="en-US" sz="2000" dirty="0"/>
              <a:t>- numeric → filled with mean</a:t>
            </a:r>
          </a:p>
          <a:p>
            <a:pPr algn="l" rtl="0">
              <a:buNone/>
            </a:pPr>
            <a:r>
              <a:rPr lang="en-US" sz="2000" dirty="0"/>
              <a:t>- categorical → filled with -1.</a:t>
            </a:r>
          </a:p>
          <a:p>
            <a:pPr algn="l" rtl="0">
              <a:buNone/>
            </a:pPr>
            <a:endParaRPr lang="en-US" sz="20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/>
              <a:t>Encoding</a:t>
            </a:r>
          </a:p>
          <a:p>
            <a:pPr algn="l" rtl="0">
              <a:buNone/>
            </a:pPr>
            <a:r>
              <a:rPr lang="en-US" sz="2000" dirty="0"/>
              <a:t>- Binary: recoded as 1/0.</a:t>
            </a:r>
          </a:p>
          <a:p>
            <a:pPr algn="l" rtl="0"/>
            <a:r>
              <a:rPr lang="en-US" sz="2000" dirty="0"/>
              <a:t>- Multi-category: one-hot encoding applied.</a:t>
            </a:r>
          </a:p>
        </p:txBody>
      </p:sp>
    </p:spTree>
    <p:extLst>
      <p:ext uri="{BB962C8B-B14F-4D97-AF65-F5344CB8AC3E}">
        <p14:creationId xmlns:p14="http://schemas.microsoft.com/office/powerpoint/2010/main" val="288535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48E258F5-0119-0716-5229-FE1716E76CC9}"/>
              </a:ext>
            </a:extLst>
          </p:cNvPr>
          <p:cNvSpPr txBox="1"/>
          <p:nvPr/>
        </p:nvSpPr>
        <p:spPr>
          <a:xfrm>
            <a:off x="172720" y="440174"/>
            <a:ext cx="6085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Simple Predictive Baselines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243660B-D647-27A0-273A-3C3EF8E41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80" y="3825671"/>
            <a:ext cx="4624440" cy="964526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2F56E0B-4694-93CB-54F8-259609D5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860" y="3591991"/>
            <a:ext cx="5684730" cy="964526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D2C3128-6406-34BA-FA73-44E11B1B8A8E}"/>
              </a:ext>
            </a:extLst>
          </p:cNvPr>
          <p:cNvSpPr txBox="1"/>
          <p:nvPr/>
        </p:nvSpPr>
        <p:spPr>
          <a:xfrm>
            <a:off x="462280" y="1459915"/>
            <a:ext cx="11267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200" dirty="0"/>
              <a:t>Before building complex models, we implemented simple baselines to evaluate predictive power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08423049-254D-1057-8BD7-2393971D04AA}"/>
              </a:ext>
            </a:extLst>
          </p:cNvPr>
          <p:cNvCxnSpPr>
            <a:cxnSpLocks/>
          </p:cNvCxnSpPr>
          <p:nvPr/>
        </p:nvCxnSpPr>
        <p:spPr>
          <a:xfrm>
            <a:off x="5852160" y="1995862"/>
            <a:ext cx="0" cy="476399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0AB6881-6323-25DF-628A-B965E3B96E3F}"/>
              </a:ext>
            </a:extLst>
          </p:cNvPr>
          <p:cNvSpPr txBox="1"/>
          <p:nvPr/>
        </p:nvSpPr>
        <p:spPr>
          <a:xfrm>
            <a:off x="1263102" y="2189107"/>
            <a:ext cx="24587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200" b="1" dirty="0"/>
              <a:t>Constant Baseline</a:t>
            </a:r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35F7B84-6BE4-4F8E-6FAA-B2DB60BE4384}"/>
              </a:ext>
            </a:extLst>
          </p:cNvPr>
          <p:cNvSpPr txBox="1"/>
          <p:nvPr/>
        </p:nvSpPr>
        <p:spPr>
          <a:xfrm>
            <a:off x="7058661" y="2193985"/>
            <a:ext cx="37083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2200" b="1" dirty="0"/>
              <a:t>Univariate Logistic Regression</a:t>
            </a:r>
            <a:endParaRPr lang="he-IL" sz="2200" b="1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2C34C44-753C-B860-012D-84CF29F72430}"/>
              </a:ext>
            </a:extLst>
          </p:cNvPr>
          <p:cNvSpPr txBox="1"/>
          <p:nvPr/>
        </p:nvSpPr>
        <p:spPr>
          <a:xfrm>
            <a:off x="6258560" y="4751754"/>
            <a:ext cx="267207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/>
              <a:t>Q24 :  Bullying at school</a:t>
            </a:r>
            <a:br>
              <a:rPr lang="en-US" dirty="0"/>
            </a:br>
            <a:r>
              <a:rPr lang="en-US" dirty="0"/>
              <a:t>Q26 :  Felt sad or hopeless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1267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B5DA162E-6064-E89A-87F8-46E52A670B15}"/>
              </a:ext>
            </a:extLst>
          </p:cNvPr>
          <p:cNvSpPr txBox="1"/>
          <p:nvPr/>
        </p:nvSpPr>
        <p:spPr>
          <a:xfrm>
            <a:off x="172720" y="440174"/>
            <a:ext cx="4378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Methods Overview</a:t>
            </a:r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C13D72AB-036E-09A2-852F-22A35D84F7E2}"/>
              </a:ext>
            </a:extLst>
          </p:cNvPr>
          <p:cNvSpPr/>
          <p:nvPr/>
        </p:nvSpPr>
        <p:spPr>
          <a:xfrm>
            <a:off x="2326640" y="2194560"/>
            <a:ext cx="4521200" cy="934720"/>
          </a:xfrm>
          <a:prstGeom prst="roundRect">
            <a:avLst/>
          </a:prstGeom>
          <a:noFill/>
          <a:ln>
            <a:solidFill>
              <a:srgbClr val="FFEA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1200150" lvl="2" indent="-285750" algn="l" rtl="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Sparse Logistic Regression</a:t>
            </a:r>
          </a:p>
          <a:p>
            <a:pPr marL="1200150" lvl="2" indent="-285750" algn="l" rtl="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Random Forest Classifier</a:t>
            </a:r>
            <a:endParaRPr lang="he-IL" sz="2200" dirty="0">
              <a:solidFill>
                <a:schemeClr val="tx1"/>
              </a:solidFill>
            </a:endParaRP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63D7181A-7427-9E6E-1BA5-48A22D9F1B1C}"/>
              </a:ext>
            </a:extLst>
          </p:cNvPr>
          <p:cNvSpPr/>
          <p:nvPr/>
        </p:nvSpPr>
        <p:spPr>
          <a:xfrm>
            <a:off x="1188720" y="1894840"/>
            <a:ext cx="1676400" cy="1534160"/>
          </a:xfrm>
          <a:prstGeom prst="ellipse">
            <a:avLst/>
          </a:prstGeom>
          <a:solidFill>
            <a:srgbClr val="FFEAB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Models Used</a:t>
            </a:r>
            <a:endParaRPr lang="he-IL" sz="2400" dirty="0">
              <a:solidFill>
                <a:schemeClr val="tx1"/>
              </a:solidFill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5CCDCD94-52BF-02E8-A599-E3AB81CF75F9}"/>
              </a:ext>
            </a:extLst>
          </p:cNvPr>
          <p:cNvSpPr/>
          <p:nvPr/>
        </p:nvSpPr>
        <p:spPr>
          <a:xfrm>
            <a:off x="2326640" y="3892490"/>
            <a:ext cx="5394960" cy="2599749"/>
          </a:xfrm>
          <a:prstGeom prst="roundRect">
            <a:avLst/>
          </a:prstGeom>
          <a:noFill/>
          <a:ln>
            <a:solidFill>
              <a:srgbClr val="C3CF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2" algn="l" rtl="0"/>
            <a:r>
              <a:rPr lang="en-US" sz="2200" b="1" dirty="0">
                <a:solidFill>
                  <a:schemeClr val="tx1"/>
                </a:solidFill>
              </a:rPr>
              <a:t>20-fold Cross-Validation Metrics</a:t>
            </a:r>
          </a:p>
          <a:p>
            <a:pPr marL="1200150" lvl="2" indent="-285750" algn="l" rtl="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Accuracy</a:t>
            </a:r>
          </a:p>
          <a:p>
            <a:pPr marL="1200150" lvl="2" indent="-285750" algn="l" rtl="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Error Rate = 1 - Accuracy</a:t>
            </a:r>
          </a:p>
          <a:p>
            <a:pPr marL="1200150" lvl="2" indent="-285750" algn="l" rtl="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Log Loss</a:t>
            </a:r>
          </a:p>
          <a:p>
            <a:pPr marL="1200150" lvl="2" indent="-285750" algn="l" rtl="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Confidence intervals: ±1.96 × std</a:t>
            </a:r>
          </a:p>
          <a:p>
            <a:pPr lvl="2" algn="l" rtl="0"/>
            <a:r>
              <a:rPr lang="en-US" sz="2200" b="1" dirty="0">
                <a:solidFill>
                  <a:schemeClr val="tx1"/>
                </a:solidFill>
              </a:rPr>
              <a:t>Holdout Test Performance</a:t>
            </a:r>
          </a:p>
          <a:p>
            <a:pPr marL="1257300" lvl="2" indent="-342900" algn="l" rtl="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tx1"/>
                </a:solidFill>
              </a:rPr>
              <a:t>Test Accuracy</a:t>
            </a:r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DABC823A-55B3-4F94-2DF4-A296487AF7B9}"/>
              </a:ext>
            </a:extLst>
          </p:cNvPr>
          <p:cNvSpPr/>
          <p:nvPr/>
        </p:nvSpPr>
        <p:spPr>
          <a:xfrm>
            <a:off x="1188720" y="4425284"/>
            <a:ext cx="1676400" cy="1534160"/>
          </a:xfrm>
          <a:prstGeom prst="ellipse">
            <a:avLst/>
          </a:prstGeom>
          <a:solidFill>
            <a:srgbClr val="C3CFFA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Metrics</a:t>
            </a:r>
            <a:endParaRPr lang="he-I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63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C68FCB6-F99E-368C-625A-880215D41995}"/>
              </a:ext>
            </a:extLst>
          </p:cNvPr>
          <p:cNvSpPr txBox="1"/>
          <p:nvPr/>
        </p:nvSpPr>
        <p:spPr>
          <a:xfrm>
            <a:off x="172720" y="440174"/>
            <a:ext cx="4919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ookman Old Style" panose="02050604050505020204" pitchFamily="18" charset="0"/>
              </a:rPr>
              <a:t>Metrics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CC00A8E-7ED3-C0BB-093A-7D0D8D2C4543}"/>
                  </a:ext>
                </a:extLst>
              </p:cNvPr>
              <p:cNvSpPr txBox="1"/>
              <p:nvPr/>
            </p:nvSpPr>
            <p:spPr>
              <a:xfrm flipH="1">
                <a:off x="2254717" y="1654041"/>
                <a:ext cx="7682564" cy="57900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𝑐𝑜𝑟𝑟𝑒𝑐𝑡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𝑝𝑟𝑒𝑑𝑖𝑐𝑡𝑖𝑜𝑛𝑠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:endParaRPr lang="he-IL" sz="2400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2CC00A8E-7ED3-C0BB-093A-7D0D8D2C4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254717" y="1654041"/>
                <a:ext cx="7682564" cy="5790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8DCCFBE2-71A5-0153-E4C7-7C2F3C6E04C8}"/>
                  </a:ext>
                </a:extLst>
              </p:cNvPr>
              <p:cNvSpPr txBox="1"/>
              <p:nvPr/>
            </p:nvSpPr>
            <p:spPr>
              <a:xfrm>
                <a:off x="3458701" y="2879033"/>
                <a:ext cx="527459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𝐸𝑅𝑅𝑂𝑅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𝑅𝐴𝑇𝐸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𝐴𝐶𝐶𝑈𝑅𝐴𝐶𝑌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 xmlns="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8DCCFBE2-71A5-0153-E4C7-7C2F3C6E0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701" y="2879033"/>
                <a:ext cx="5274596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תמונה 12">
            <a:extLst>
              <a:ext uri="{FF2B5EF4-FFF2-40B4-BE49-F238E27FC236}">
                <a16:creationId xmlns:a16="http://schemas.microsoft.com/office/drawing/2014/main" id="{CC35E226-6F6A-F8C8-F39E-987966A32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905" y="3642648"/>
            <a:ext cx="7189807" cy="1034794"/>
          </a:xfrm>
          <a:prstGeom prst="rect">
            <a:avLst/>
          </a:prstGeom>
        </p:spPr>
      </p:pic>
      <p:pic>
        <p:nvPicPr>
          <p:cNvPr id="15" name="תמונה 14">
            <a:extLst>
              <a:ext uri="{FF2B5EF4-FFF2-40B4-BE49-F238E27FC236}">
                <a16:creationId xmlns:a16="http://schemas.microsoft.com/office/drawing/2014/main" id="{BB241749-6C51-2865-3F8C-B1812387D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4066" y="4850745"/>
            <a:ext cx="3886743" cy="156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0816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1078</Words>
  <Application>Microsoft Office PowerPoint</Application>
  <PresentationFormat>מסך רחב</PresentationFormat>
  <Paragraphs>253</Paragraphs>
  <Slides>26</Slides>
  <Notes>7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4" baseType="lpstr">
      <vt:lpstr>Aptos</vt:lpstr>
      <vt:lpstr>Arial</vt:lpstr>
      <vt:lpstr>Bookman Old Style</vt:lpstr>
      <vt:lpstr>Calibri</vt:lpstr>
      <vt:lpstr>Calibri Light</vt:lpstr>
      <vt:lpstr>Cambria Math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Lour Hakim</dc:creator>
  <cp:lastModifiedBy>Lour Hakim</cp:lastModifiedBy>
  <cp:revision>1</cp:revision>
  <dcterms:created xsi:type="dcterms:W3CDTF">2025-06-10T21:23:33Z</dcterms:created>
  <dcterms:modified xsi:type="dcterms:W3CDTF">2025-06-22T11:06:37Z</dcterms:modified>
</cp:coreProperties>
</file>