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83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71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6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11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54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6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5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3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4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3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8D3121-B673-4EE1-9280-CA274A4940A5}" type="datetimeFigureOut">
              <a:rPr lang="es-MX" smtClean="0"/>
              <a:t>31/03/2024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EB7CBD-AD38-4E71-AD7A-37C1247407B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533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63EBD-1C4C-01A6-8CCE-2FDB6D09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none" dirty="0"/>
              <a:t>Fondo voluntario de pensiones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A98B40-3BE5-E3BF-3E7F-CE7422F70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Lourdes Cruz González</a:t>
            </a:r>
          </a:p>
        </p:txBody>
      </p:sp>
    </p:spTree>
    <p:extLst>
      <p:ext uri="{BB962C8B-B14F-4D97-AF65-F5344CB8AC3E}">
        <p14:creationId xmlns:p14="http://schemas.microsoft.com/office/powerpoint/2010/main" val="42323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18F6E-E937-E643-5F5F-F8DD24E5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empresarial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7A17F-CC46-B727-14B6-2DCB4661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2197"/>
            <a:ext cx="10324531" cy="5315803"/>
          </a:xfrm>
        </p:spPr>
        <p:txBody>
          <a:bodyPr>
            <a:normAutofit/>
          </a:bodyPr>
          <a:lstStyle/>
          <a:p>
            <a:r>
              <a:rPr lang="es-MX" dirty="0"/>
              <a:t>Problema: </a:t>
            </a:r>
          </a:p>
          <a:p>
            <a:pPr marL="0" indent="0">
              <a:buNone/>
            </a:pPr>
            <a:r>
              <a:rPr lang="es-MX" dirty="0"/>
              <a:t>	Aumento en los retiros de capital. </a:t>
            </a:r>
          </a:p>
          <a:p>
            <a:r>
              <a:rPr lang="es-MX" dirty="0"/>
              <a:t>Pregunta: </a:t>
            </a:r>
          </a:p>
          <a:p>
            <a:pPr marL="0" indent="0">
              <a:buNone/>
            </a:pPr>
            <a:r>
              <a:rPr lang="es-MX" dirty="0"/>
              <a:t>	Probabilidad de retiro ≥ 70% del Saldo en los Próximos 3 Meses </a:t>
            </a:r>
          </a:p>
          <a:p>
            <a:r>
              <a:rPr lang="es-MX" dirty="0"/>
              <a:t>Tipo de modelo:</a:t>
            </a:r>
          </a:p>
          <a:p>
            <a:pPr marL="0" indent="0">
              <a:buNone/>
            </a:pPr>
            <a:r>
              <a:rPr lang="es-MX" dirty="0"/>
              <a:t>	De clasificación binaria</a:t>
            </a:r>
          </a:p>
          <a:p>
            <a:r>
              <a:rPr lang="es-MX" dirty="0"/>
              <a:t>Algoritmo:</a:t>
            </a:r>
          </a:p>
          <a:p>
            <a:pPr marL="0" indent="0">
              <a:buNone/>
            </a:pPr>
            <a:r>
              <a:rPr lang="es-MX" dirty="0"/>
              <a:t>	De bosques aleatorios</a:t>
            </a:r>
          </a:p>
          <a:p>
            <a:r>
              <a:rPr lang="es-MX" dirty="0"/>
              <a:t>Métricas:</a:t>
            </a:r>
          </a:p>
          <a:p>
            <a:pPr marL="530352" lvl="1" indent="0">
              <a:buNone/>
            </a:pPr>
            <a:r>
              <a:rPr lang="es-MX" i="0" dirty="0"/>
              <a:t>	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8F06BD-03B5-8024-C811-79454E42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43784"/>
              </p:ext>
            </p:extLst>
          </p:nvPr>
        </p:nvGraphicFramePr>
        <p:xfrm>
          <a:off x="1799988" y="5493224"/>
          <a:ext cx="8128000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797">
                  <a:extLst>
                    <a:ext uri="{9D8B030D-6E8A-4147-A177-3AD203B41FA5}">
                      <a16:colId xmlns:a16="http://schemas.microsoft.com/office/drawing/2014/main" val="1414455406"/>
                    </a:ext>
                  </a:extLst>
                </a:gridCol>
                <a:gridCol w="4960203">
                  <a:extLst>
                    <a:ext uri="{9D8B030D-6E8A-4147-A177-3AD203B41FA5}">
                      <a16:colId xmlns:a16="http://schemas.microsoft.com/office/drawing/2014/main" val="5676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0" marR="0" lvl="1" indent="-384048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–"/>
                        <a:tabLst/>
                        <a:defRPr/>
                      </a:pPr>
                      <a:r>
                        <a:rPr kumimoji="0" lang="es-MX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2E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Precisión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1" indent="-384048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–"/>
                        <a:tabLst/>
                        <a:defRPr/>
                      </a:pPr>
                      <a:r>
                        <a:rPr kumimoji="0" lang="es-MX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2E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7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marR="0" lvl="1" indent="-384048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–"/>
                        <a:tabLst/>
                        <a:defRPr/>
                      </a:pPr>
                      <a:r>
                        <a:rPr kumimoji="0" lang="es-MX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32E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kumimoji="0" lang="es-MX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2E6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1" indent="-384048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–"/>
                        <a:tabLst/>
                        <a:defRPr/>
                      </a:pPr>
                      <a:r>
                        <a:rPr kumimoji="0" lang="es-MX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2E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Área bajo la Curva ROC (AUC-ROC)</a:t>
                      </a:r>
                      <a:r>
                        <a:rPr kumimoji="0" lang="es-MX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2E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21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4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21ADA-FB74-C589-CE6C-C17AE60D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Clasificación binaria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14E08-6EDA-D75B-ABFD-551672F8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1600" dirty="0"/>
              <a:t>Elección: </a:t>
            </a:r>
          </a:p>
          <a:p>
            <a:pPr lvl="1"/>
            <a:r>
              <a:rPr lang="es-MX" sz="1800" dirty="0"/>
              <a:t>La pregunta (a nivel del cliente) es cerrada (si/no) por lo que un modelo de clasificación binaria (en el que hay solo dos posibilidades) es adecuado</a:t>
            </a:r>
            <a:endParaRPr lang="es-MX" sz="1600" dirty="0"/>
          </a:p>
          <a:p>
            <a:endParaRPr lang="es-MX" sz="1600" dirty="0"/>
          </a:p>
          <a:p>
            <a:r>
              <a:rPr lang="es-MX" sz="1600" dirty="0">
                <a:latin typeface="Franklin Gothic Book (Cuerpo)"/>
              </a:rPr>
              <a:t>Proceso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Franklin Gothic Book (Cuerpo)"/>
            </a:endParaRPr>
          </a:p>
          <a:p>
            <a:pPr lvl="1"/>
            <a:r>
              <a:rPr lang="es-MX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Preprocesamiento de Datos: </a:t>
            </a:r>
            <a:r>
              <a:rPr lang="es-MX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Integración de los datos, Cálculo de los retiros netos mensuales.</a:t>
            </a:r>
          </a:p>
          <a:p>
            <a:pPr lvl="1"/>
            <a:r>
              <a:rPr lang="es-MX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Selección de Características</a:t>
            </a:r>
            <a:r>
              <a:rPr lang="es-MX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: Identificación de características relevantes.</a:t>
            </a:r>
          </a:p>
          <a:p>
            <a:pPr lvl="1"/>
            <a:r>
              <a:rPr lang="es-MX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División de Datos: </a:t>
            </a:r>
            <a:r>
              <a:rPr lang="es-MX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En conjunto de entrenamiento (70%) y conjunto de prueba (30%).</a:t>
            </a:r>
          </a:p>
          <a:p>
            <a:pPr lvl="1"/>
            <a:r>
              <a:rPr lang="es-MX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Entrenamiento del Modelo</a:t>
            </a:r>
            <a:r>
              <a:rPr lang="es-MX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: Implementación del algoritmo. </a:t>
            </a:r>
          </a:p>
          <a:p>
            <a:pPr lvl="1"/>
            <a:r>
              <a:rPr lang="es-MX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Evaluación del modelo: </a:t>
            </a:r>
            <a:r>
              <a:rPr lang="es-MX" sz="1600" i="0" dirty="0">
                <a:solidFill>
                  <a:schemeClr val="tx2">
                    <a:lumMod val="75000"/>
                  </a:schemeClr>
                </a:solidFill>
                <a:latin typeface="Franklin Gothic Book (Cuerpo)"/>
              </a:rPr>
              <a:t>U</a:t>
            </a:r>
            <a:r>
              <a:rPr lang="es-MX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 Book (Cuerpo)"/>
              </a:rPr>
              <a:t>tilizando métricas estadísticas y ajustando según sea necesario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Franklin Gothic Book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39686227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62</TotalTime>
  <Words>168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Franklin Gothic Book</vt:lpstr>
      <vt:lpstr>Franklin Gothic Book (Cuerpo)</vt:lpstr>
      <vt:lpstr>Recorte</vt:lpstr>
      <vt:lpstr>Fondo voluntario de pensiones</vt:lpstr>
      <vt:lpstr>Tarea empresarial</vt:lpstr>
      <vt:lpstr>Modelo de Clasificación binaria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Fondo voluntario de pensiones</dc:title>
  <dc:creator>Lourdes Cruz Gonzalez</dc:creator>
  <cp:lastModifiedBy>Lourdes Cruz Gonzalez</cp:lastModifiedBy>
  <cp:revision>9</cp:revision>
  <dcterms:created xsi:type="dcterms:W3CDTF">2024-04-01T04:11:24Z</dcterms:created>
  <dcterms:modified xsi:type="dcterms:W3CDTF">2024-04-01T05:16:09Z</dcterms:modified>
</cp:coreProperties>
</file>