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UR18Fh7F5ZB/JJRlwtbORGn7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144471" y="142015"/>
            <a:ext cx="2601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17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Business Model Canvas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571541" y="142013"/>
            <a:ext cx="5939100" cy="437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Proyecto: AgroÁgil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200" y="4539863"/>
            <a:ext cx="5884800" cy="1345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Costos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 por d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esarrollo y mantenimiento del software, 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marketing, ventas, 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 al cliente,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almacenamiento remoto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087900" y="4539862"/>
            <a:ext cx="5884800" cy="1345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 de Ingresos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Ingresos por la  versión premium de la aplicación, que incluye el almacenamiento 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remoto de datos  a los que se accede a través de Internet y tener así, un  respaldo.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Ingresos por soporte técnico.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03200" y="772694"/>
            <a:ext cx="2361300" cy="3767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Asociados Claves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Organizaciones agrícolas que pueden ayudar a promover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sistema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Proveedores de servicios de almacenamiento remoto (Firebase).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564525" y="772700"/>
            <a:ext cx="2361300" cy="19896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Claves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y mantenimiento de la aplicación.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Capacitación y soporte a los agricultores.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la infraestructura de almacenamiento remoto de los datos de los agricultores (Base de Datos Firebase Realtime).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564525" y="2762375"/>
            <a:ext cx="2361300" cy="1777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Claves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capacitado para brindar asistencia y soporte.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Servidores y almacenamiento remoto para la versión premium.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888570" y="772694"/>
            <a:ext cx="2361300" cy="3767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Valor</a:t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 gratuita de la aplicación que funciona sin conexión a internet, de manera que los datos se almacenan en el dispositivo móvil del agricultor.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 premium para conservar y gestionar datos en servidores remotos a los que se accede a través de Internet y tener así, un  respaldo.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Accesibilidad incluso en áreas sin conectividad a internet o en las que la señal es limitada.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fácil de usar y entender</a:t>
            </a: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diseñada considerando la poca experiencia con la tecnología.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7249900" y="772700"/>
            <a:ext cx="2361300" cy="19515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 con Clientes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Asistencia directa a los agricultores a través de WhatsApp (mensajes, llamadas, videollamadas).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Capacitación personalizada para los que necesiten una orientación adicional.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249900" y="2724200"/>
            <a:ext cx="2361300" cy="18156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Canales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de la aplicación  a través de WhatsApp, correo electrónico o mediante un enlace de acceso en Google Drive.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Capacitación del uso de la aplicación a través del manual de usuario, videos en YouTube y soporte técnico.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611241" y="772694"/>
            <a:ext cx="2361300" cy="3767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Agricultores familiares con educación primaria completa, poca experiencia en el uso de tecnología y que tienen acceso solamente a celulares.</a:t>
            </a: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457501" y="6091475"/>
            <a:ext cx="20028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 b="0" i="0" sz="2000" u="none" cap="none" strike="noStrike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8911327" y="6091466"/>
            <a:ext cx="1823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MERCADO</a:t>
            </a:r>
            <a:endParaRPr b="0" i="0" sz="2000" u="none" cap="none" strike="noStrike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1" y="114675"/>
            <a:ext cx="528446" cy="49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23599"/>
          <a:stretch/>
        </p:blipFill>
        <p:spPr>
          <a:xfrm>
            <a:off x="11031876" y="26638"/>
            <a:ext cx="940666" cy="66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2023-05-21T18:58:53Z</dcterms:created>
  <dc:creator>Gabriel</dc:creator>
</cp:coreProperties>
</file>