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swald Medium"/>
      <p:regular r:id="rId8"/>
      <p:bold r:id="rId9"/>
    </p:embeddedFont>
    <p:embeddedFont>
      <p:font typeface="Montserrat"/>
      <p:regular r:id="rId10"/>
      <p:bold r:id="rId11"/>
      <p:italic r:id="rId12"/>
      <p:boldItalic r:id="rId13"/>
    </p:embeddedFont>
    <p:embeddedFont>
      <p:font typeface="Poppins"/>
      <p:regular r:id="rId14"/>
      <p:bold r:id="rId15"/>
      <p:italic r:id="rId16"/>
      <p:boldItalic r:id="rId17"/>
    </p:embeddedFont>
    <p:embeddedFont>
      <p:font typeface="Barlow Condensed"/>
      <p:regular r:id="rId18"/>
      <p:bold r:id="rId19"/>
      <p:italic r:id="rId20"/>
      <p:boldItalic r:id="rId21"/>
    </p:embeddedFont>
    <p:embeddedFont>
      <p:font typeface="Homemade Apple"/>
      <p:regular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italic.fntdata"/><Relationship Id="rId11" Type="http://schemas.openxmlformats.org/officeDocument/2006/relationships/font" Target="fonts/Montserrat-bold.fntdata"/><Relationship Id="rId22" Type="http://schemas.openxmlformats.org/officeDocument/2006/relationships/font" Target="fonts/HomemadeApple-regular.fntdata"/><Relationship Id="rId10" Type="http://schemas.openxmlformats.org/officeDocument/2006/relationships/font" Target="fonts/Montserrat-regular.fntdata"/><Relationship Id="rId21" Type="http://schemas.openxmlformats.org/officeDocument/2006/relationships/font" Target="fonts/BarlowCondensed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23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Medium-bold.fntdata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bold.fntdata"/><Relationship Id="rId6" Type="http://schemas.openxmlformats.org/officeDocument/2006/relationships/slide" Target="slides/slide1.xml"/><Relationship Id="rId18" Type="http://schemas.openxmlformats.org/officeDocument/2006/relationships/font" Target="fonts/BarlowCondensed-regular.fntdata"/><Relationship Id="rId7" Type="http://schemas.openxmlformats.org/officeDocument/2006/relationships/slide" Target="slides/slide2.xml"/><Relationship Id="rId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ba78c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2ba78c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93d8bed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93d8bed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4.png"/><Relationship Id="rId12" Type="http://schemas.openxmlformats.org/officeDocument/2006/relationships/image" Target="../media/image4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9">
  <p:cSld name="0078_Burton_Template_SlidesMania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432945" y="1404602"/>
            <a:ext cx="1791000" cy="32973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6260933" y="4471409"/>
            <a:ext cx="135000" cy="135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497405" y="1590663"/>
            <a:ext cx="1662000" cy="2778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/>
          <p:nvPr/>
        </p:nvSpPr>
        <p:spPr>
          <a:xfrm>
            <a:off x="6996185" y="1467027"/>
            <a:ext cx="61800" cy="621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0">
  <p:cSld name="0078_Burton_Template_SlidesMania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1099163" y="1224514"/>
            <a:ext cx="2389800" cy="34197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2202407" y="4404647"/>
            <a:ext cx="162000" cy="162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203636" y="1463464"/>
            <a:ext cx="2193300" cy="28362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/>
          <p:nvPr/>
        </p:nvSpPr>
        <p:spPr>
          <a:xfrm>
            <a:off x="3199781" y="1319765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1">
  <p:cSld name="0078_Burton_Template_SlidesMania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059611" y="1991335"/>
            <a:ext cx="3240000" cy="21099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4572000" y="4055220"/>
            <a:ext cx="4216950" cy="70650"/>
            <a:chOff x="1059475" y="5015277"/>
            <a:chExt cx="5622600" cy="188400"/>
          </a:xfrm>
        </p:grpSpPr>
        <p:sp>
          <p:nvSpPr>
            <p:cNvPr id="87" name="Google Shape;87;p13"/>
            <p:cNvSpPr/>
            <p:nvPr/>
          </p:nvSpPr>
          <p:spPr>
            <a:xfrm>
              <a:off x="1059475" y="5015277"/>
              <a:ext cx="5622600" cy="188400"/>
            </a:xfrm>
            <a:prstGeom prst="roundRect">
              <a:avLst>
                <a:gd fmla="val 3552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354359" y="5020473"/>
              <a:ext cx="1030351" cy="131148"/>
            </a:xfrm>
            <a:custGeom>
              <a:rect b="b" l="l" r="r" t="t"/>
              <a:pathLst>
                <a:path extrusionOk="0" h="131148" w="1030351">
                  <a:moveTo>
                    <a:pt x="0" y="0"/>
                  </a:moveTo>
                  <a:lnTo>
                    <a:pt x="1030351" y="0"/>
                  </a:lnTo>
                  <a:lnTo>
                    <a:pt x="995408" y="51827"/>
                  </a:lnTo>
                  <a:cubicBezTo>
                    <a:pt x="946399" y="100836"/>
                    <a:pt x="878694" y="131148"/>
                    <a:pt x="803909" y="131148"/>
                  </a:cubicBezTo>
                  <a:lnTo>
                    <a:pt x="226441" y="131148"/>
                  </a:lnTo>
                  <a:cubicBezTo>
                    <a:pt x="151656" y="131148"/>
                    <a:pt x="83951" y="100836"/>
                    <a:pt x="34942" y="518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3"/>
          <p:cNvSpPr/>
          <p:nvPr/>
        </p:nvSpPr>
        <p:spPr>
          <a:xfrm>
            <a:off x="6617379" y="2055450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>
            <p:ph idx="2" type="pic"/>
          </p:nvPr>
        </p:nvSpPr>
        <p:spPr>
          <a:xfrm>
            <a:off x="5120335" y="2186893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3">
  <p:cSld name="0078_Burton_Template_SlidesMania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979701" y="56991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575188" y="171304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3" type="body"/>
          </p:nvPr>
        </p:nvSpPr>
        <p:spPr>
          <a:xfrm>
            <a:off x="2459293" y="2861610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4" type="body"/>
          </p:nvPr>
        </p:nvSpPr>
        <p:spPr>
          <a:xfrm>
            <a:off x="4808060" y="396691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7">
  <p:cSld name="0078_Burton_Template_SlidesMania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6">
  <p:cSld name="0078_Burton_Template_SlidesMania_16">
    <p:bg>
      <p:bgPr>
        <a:solidFill>
          <a:srgbClr val="F7F2E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684" y="657230"/>
            <a:ext cx="7102996" cy="439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299149" y="3114845"/>
            <a:ext cx="8653200" cy="20400"/>
          </a:xfrm>
          <a:prstGeom prst="straightConnector1">
            <a:avLst/>
          </a:prstGeom>
          <a:noFill/>
          <a:ln cap="flat" cmpd="sng" w="34925">
            <a:solidFill>
              <a:srgbClr val="194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888857" y="2979845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621794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354730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087667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820603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58142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379517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3" type="body"/>
          </p:nvPr>
        </p:nvSpPr>
        <p:spPr>
          <a:xfrm>
            <a:off x="724030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415212" y="2337518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Google Shape;115;p17"/>
          <p:cNvSpPr txBox="1"/>
          <p:nvPr>
            <p:ph idx="4" type="body"/>
          </p:nvPr>
        </p:nvSpPr>
        <p:spPr>
          <a:xfrm>
            <a:off x="2036387" y="1326044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5" type="body"/>
          </p:nvPr>
        </p:nvSpPr>
        <p:spPr>
          <a:xfrm>
            <a:off x="5502260" y="125286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6" type="body"/>
          </p:nvPr>
        </p:nvSpPr>
        <p:spPr>
          <a:xfrm>
            <a:off x="405572" y="2382030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7"/>
          <p:cNvSpPr/>
          <p:nvPr/>
        </p:nvSpPr>
        <p:spPr>
          <a:xfrm>
            <a:off x="3747316" y="2349392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" name="Google Shape;119;p17"/>
          <p:cNvSpPr txBox="1"/>
          <p:nvPr>
            <p:ph idx="7" type="body"/>
          </p:nvPr>
        </p:nvSpPr>
        <p:spPr>
          <a:xfrm>
            <a:off x="3737676" y="2393905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>
            <a:off x="7159477" y="2369269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Google Shape;121;p17"/>
          <p:cNvSpPr txBox="1"/>
          <p:nvPr>
            <p:ph idx="8" type="body"/>
          </p:nvPr>
        </p:nvSpPr>
        <p:spPr>
          <a:xfrm>
            <a:off x="7149838" y="2413781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5495732" y="3440903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 txBox="1"/>
          <p:nvPr>
            <p:ph idx="9" type="body"/>
          </p:nvPr>
        </p:nvSpPr>
        <p:spPr>
          <a:xfrm>
            <a:off x="5486092" y="3485416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2040962" y="3436824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 txBox="1"/>
          <p:nvPr>
            <p:ph idx="13" type="body"/>
          </p:nvPr>
        </p:nvSpPr>
        <p:spPr>
          <a:xfrm>
            <a:off x="2031323" y="3481337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4" type="body"/>
          </p:nvPr>
        </p:nvSpPr>
        <p:spPr>
          <a:xfrm>
            <a:off x="3469940" y="281524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2" name="Google Shape;132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1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s" sz="2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23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s" sz="20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s" sz="3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35" name="Google Shape;135;p1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36" name="Google Shape;136;p1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9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2869088" y="202272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4">
  <p:cSld name="0078_Burton_Template_SlidesMania_4">
    <p:bg>
      <p:bgPr>
        <a:solidFill>
          <a:srgbClr val="568B55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84511" y="2094573"/>
            <a:ext cx="8440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7">
  <p:cSld name="0078_Burton_Template_SlidesMania_17">
    <p:bg>
      <p:bgPr>
        <a:solidFill>
          <a:srgbClr val="194B4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1168547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2" type="body"/>
          </p:nvPr>
        </p:nvSpPr>
        <p:spPr>
          <a:xfrm>
            <a:off x="2901484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3" type="body"/>
          </p:nvPr>
        </p:nvSpPr>
        <p:spPr>
          <a:xfrm>
            <a:off x="463425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4" type="body"/>
          </p:nvPr>
        </p:nvSpPr>
        <p:spPr>
          <a:xfrm>
            <a:off x="636727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/>
          <p:nvPr/>
        </p:nvSpPr>
        <p:spPr>
          <a:xfrm>
            <a:off x="1168547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2901484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4634420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6367441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>
            <p:ph idx="5" type="body"/>
          </p:nvPr>
        </p:nvSpPr>
        <p:spPr>
          <a:xfrm>
            <a:off x="1804083" y="27950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5">
  <p:cSld name="0078_Burton_Template_SlidesMania_15">
    <p:bg>
      <p:bgPr>
        <a:solidFill>
          <a:srgbClr val="8FB45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7978800" cy="5143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266051" y="11813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2821556" y="1185127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5379944" y="1183311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272845" y="33257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828350" y="3329526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5386737" y="3327710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71051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229438" y="1590676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5787826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671051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5" type="body"/>
          </p:nvPr>
        </p:nvSpPr>
        <p:spPr>
          <a:xfrm>
            <a:off x="3229438" y="367906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6" type="body"/>
          </p:nvPr>
        </p:nvSpPr>
        <p:spPr>
          <a:xfrm>
            <a:off x="5787826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7" type="body"/>
          </p:nvPr>
        </p:nvSpPr>
        <p:spPr>
          <a:xfrm>
            <a:off x="2737814" y="18036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6">
  <p:cSld name="0078_Burton_Template_SlidesMania_6">
    <p:bg>
      <p:bgPr>
        <a:solidFill>
          <a:srgbClr val="6F8E4A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32788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2846965" y="534111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39766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5">
  <p:cSld name="0078_Burton_Template_SlidesMania_5">
    <p:bg>
      <p:bgPr>
        <a:solidFill>
          <a:srgbClr val="568B5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4">
  <p:cSld name="0078_Burton_Template_SlidesMania_14">
    <p:bg>
      <p:bgPr>
        <a:solidFill>
          <a:srgbClr val="194B4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270556" y="2129449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3234983" y="2129448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6199411" y="2129447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2">
  <p:cSld name="0078_Burton_Template_SlidesMania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10"/>
          <p:cNvGrpSpPr/>
          <p:nvPr/>
        </p:nvGrpSpPr>
        <p:grpSpPr>
          <a:xfrm>
            <a:off x="765815" y="1694905"/>
            <a:ext cx="3274325" cy="2735731"/>
            <a:chOff x="6679223" y="1947864"/>
            <a:chExt cx="3956410" cy="3325308"/>
          </a:xfrm>
        </p:grpSpPr>
        <p:grpSp>
          <p:nvGrpSpPr>
            <p:cNvPr id="57" name="Google Shape;57;p10"/>
            <p:cNvGrpSpPr/>
            <p:nvPr/>
          </p:nvGrpSpPr>
          <p:grpSpPr>
            <a:xfrm>
              <a:off x="7996402" y="4725653"/>
              <a:ext cx="1328920" cy="547519"/>
              <a:chOff x="7059929" y="5060917"/>
              <a:chExt cx="1328920" cy="547519"/>
            </a:xfrm>
          </p:grpSpPr>
          <p:sp>
            <p:nvSpPr>
              <p:cNvPr id="58" name="Google Shape;58;p10"/>
              <p:cNvSpPr/>
              <p:nvPr/>
            </p:nvSpPr>
            <p:spPr>
              <a:xfrm rot="10800000">
                <a:off x="7059929" y="5578436"/>
                <a:ext cx="1322100" cy="30000"/>
              </a:xfrm>
              <a:prstGeom prst="trapezoid">
                <a:avLst>
                  <a:gd fmla="val 142327" name="adj"/>
                </a:avLst>
              </a:prstGeom>
              <a:solidFill>
                <a:srgbClr val="70788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0"/>
              <p:cNvSpPr/>
              <p:nvPr/>
            </p:nvSpPr>
            <p:spPr>
              <a:xfrm>
                <a:off x="7187465" y="5060917"/>
                <a:ext cx="1067100" cy="428400"/>
              </a:xfrm>
              <a:prstGeom prst="trapezoid">
                <a:avLst>
                  <a:gd fmla="val 15083" name="adj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0"/>
              <p:cNvSpPr/>
              <p:nvPr/>
            </p:nvSpPr>
            <p:spPr>
              <a:xfrm>
                <a:off x="7066749" y="5488243"/>
                <a:ext cx="1322100" cy="93600"/>
              </a:xfrm>
              <a:prstGeom prst="trapezoid">
                <a:avLst>
                  <a:gd fmla="val 14232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10"/>
            <p:cNvGrpSpPr/>
            <p:nvPr/>
          </p:nvGrpSpPr>
          <p:grpSpPr>
            <a:xfrm>
              <a:off x="6679223" y="1947864"/>
              <a:ext cx="3956410" cy="2777787"/>
              <a:chOff x="5742750" y="2283128"/>
              <a:chExt cx="3956410" cy="2777787"/>
            </a:xfrm>
          </p:grpSpPr>
          <p:sp>
            <p:nvSpPr>
              <p:cNvPr id="62" name="Google Shape;62;p10"/>
              <p:cNvSpPr/>
              <p:nvPr/>
            </p:nvSpPr>
            <p:spPr>
              <a:xfrm>
                <a:off x="5742760" y="2283128"/>
                <a:ext cx="3956400" cy="2777700"/>
              </a:xfrm>
              <a:prstGeom prst="roundRect">
                <a:avLst>
                  <a:gd fmla="val 3377" name="adj"/>
                </a:avLst>
              </a:prstGeom>
              <a:solidFill>
                <a:srgbClr val="393536"/>
              </a:solidFill>
              <a:ln cap="flat" cmpd="sng" w="12700">
                <a:solidFill>
                  <a:srgbClr val="39353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 rot="10800000">
                <a:off x="5742750" y="4752515"/>
                <a:ext cx="3956400" cy="308400"/>
              </a:xfrm>
              <a:prstGeom prst="round2SameRect">
                <a:avLst>
                  <a:gd fmla="val 19571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rgbClr val="C6CFD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" name="Google Shape;64;p10"/>
          <p:cNvSpPr/>
          <p:nvPr>
            <p:ph idx="2" type="pic"/>
          </p:nvPr>
        </p:nvSpPr>
        <p:spPr>
          <a:xfrm>
            <a:off x="848973" y="1866129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" type="body"/>
          </p:nvPr>
        </p:nvSpPr>
        <p:spPr>
          <a:xfrm>
            <a:off x="725676" y="1764994"/>
            <a:ext cx="11349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Cultivo</a:t>
            </a:r>
            <a:endParaRPr/>
          </a:p>
        </p:txBody>
      </p:sp>
      <p:sp>
        <p:nvSpPr>
          <p:cNvPr id="150" name="Google Shape;150;p21"/>
          <p:cNvSpPr txBox="1"/>
          <p:nvPr>
            <p:ph idx="7" type="body"/>
          </p:nvPr>
        </p:nvSpPr>
        <p:spPr>
          <a:xfrm>
            <a:off x="2737824" y="180375"/>
            <a:ext cx="5139300" cy="5688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Resumen: Módulos desarrollados</a:t>
            </a:r>
            <a:endParaRPr/>
          </a:p>
        </p:txBody>
      </p:sp>
      <p:sp>
        <p:nvSpPr>
          <p:cNvPr id="151" name="Google Shape;151;p21"/>
          <p:cNvSpPr txBox="1"/>
          <p:nvPr>
            <p:ph idx="4" type="body"/>
          </p:nvPr>
        </p:nvSpPr>
        <p:spPr>
          <a:xfrm>
            <a:off x="3313651" y="1764994"/>
            <a:ext cx="11349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Inicio</a:t>
            </a:r>
            <a:endParaRPr/>
          </a:p>
        </p:txBody>
      </p:sp>
      <p:sp>
        <p:nvSpPr>
          <p:cNvPr id="152" name="Google Shape;152;p21"/>
          <p:cNvSpPr txBox="1"/>
          <p:nvPr>
            <p:ph idx="4" type="body"/>
          </p:nvPr>
        </p:nvSpPr>
        <p:spPr>
          <a:xfrm>
            <a:off x="5901625" y="1740600"/>
            <a:ext cx="15606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153" name="Google Shape;153;p21"/>
          <p:cNvSpPr txBox="1"/>
          <p:nvPr>
            <p:ph idx="4" type="body"/>
          </p:nvPr>
        </p:nvSpPr>
        <p:spPr>
          <a:xfrm>
            <a:off x="5902250" y="3853127"/>
            <a:ext cx="1653900" cy="78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Tareas (desarrollo)</a:t>
            </a:r>
            <a:endParaRPr/>
          </a:p>
        </p:txBody>
      </p:sp>
      <p:sp>
        <p:nvSpPr>
          <p:cNvPr id="154" name="Google Shape;154;p21"/>
          <p:cNvSpPr txBox="1"/>
          <p:nvPr>
            <p:ph idx="4" type="body"/>
          </p:nvPr>
        </p:nvSpPr>
        <p:spPr>
          <a:xfrm>
            <a:off x="725687" y="3927067"/>
            <a:ext cx="1424400" cy="63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perfil (desarrollo)</a:t>
            </a:r>
            <a:endParaRPr/>
          </a:p>
        </p:txBody>
      </p:sp>
      <p:sp>
        <p:nvSpPr>
          <p:cNvPr id="155" name="Google Shape;155;p21"/>
          <p:cNvSpPr txBox="1"/>
          <p:nvPr>
            <p:ph idx="4" type="body"/>
          </p:nvPr>
        </p:nvSpPr>
        <p:spPr>
          <a:xfrm>
            <a:off x="3309025" y="3953317"/>
            <a:ext cx="1424400" cy="63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Almacen (Por desarrollar)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925" y="1341130"/>
            <a:ext cx="476975" cy="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325" y="1224250"/>
            <a:ext cx="306625" cy="2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00" y="3502584"/>
            <a:ext cx="424500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24" y="1341125"/>
            <a:ext cx="424500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4975" y="3502575"/>
            <a:ext cx="476975" cy="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4325" y="3502575"/>
            <a:ext cx="424500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4325" y="1367363"/>
            <a:ext cx="424500" cy="4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8150" y="1371150"/>
            <a:ext cx="898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chemeClr val="lt1"/>
                </a:solidFill>
              </a:rPr>
              <a:t>Presentación</a:t>
            </a:r>
            <a:r>
              <a:rPr b="1" lang="es" sz="7200">
                <a:solidFill>
                  <a:schemeClr val="lt1"/>
                </a:solidFill>
              </a:rPr>
              <a:t> del CONAIISI</a:t>
            </a:r>
            <a:endParaRPr b="1"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