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swald Medium"/>
      <p:regular r:id="rId7"/>
      <p:bold r:id="rId8"/>
    </p:embeddedFont>
    <p:embeddedFont>
      <p:font typeface="Montserra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Barlow Condensed"/>
      <p:regular r:id="rId17"/>
      <p:bold r:id="rId18"/>
      <p:italic r:id="rId19"/>
      <p:boldItalic r:id="rId20"/>
    </p:embeddedFont>
    <p:embeddedFont>
      <p:font typeface="Homemade Apple"/>
      <p:regular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Italic.fntdata"/><Relationship Id="rId11" Type="http://schemas.openxmlformats.org/officeDocument/2006/relationships/font" Target="fonts/Montserrat-italic.fntdata"/><Relationship Id="rId22" Type="http://schemas.openxmlformats.org/officeDocument/2006/relationships/font" Target="fonts/Questrial-regular.fntdata"/><Relationship Id="rId10" Type="http://schemas.openxmlformats.org/officeDocument/2006/relationships/font" Target="fonts/Montserrat-bold.fntdata"/><Relationship Id="rId21" Type="http://schemas.openxmlformats.org/officeDocument/2006/relationships/font" Target="fonts/HomemadeApple-regular.fntdata"/><Relationship Id="rId13" Type="http://schemas.openxmlformats.org/officeDocument/2006/relationships/font" Target="fonts/Poppins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arlowCondensed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italic.fntdata"/><Relationship Id="rId6" Type="http://schemas.openxmlformats.org/officeDocument/2006/relationships/slide" Target="slides/slide1.xml"/><Relationship Id="rId18" Type="http://schemas.openxmlformats.org/officeDocument/2006/relationships/font" Target="fonts/BarlowCondensed-bold.fntdata"/><Relationship Id="rId7" Type="http://schemas.openxmlformats.org/officeDocument/2006/relationships/font" Target="fonts/OswaldMedium-regular.fntdata"/><Relationship Id="rId8" Type="http://schemas.openxmlformats.org/officeDocument/2006/relationships/font" Target="fonts/Oswal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9">
  <p:cSld name="0078_Burton_Template_SlidesMania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5432945" y="1404602"/>
            <a:ext cx="1791000" cy="32973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260933" y="4471409"/>
            <a:ext cx="135000" cy="135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5497405" y="1590663"/>
            <a:ext cx="1662000" cy="27783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/>
          <p:nvPr/>
        </p:nvSpPr>
        <p:spPr>
          <a:xfrm>
            <a:off x="6996185" y="1467027"/>
            <a:ext cx="61800" cy="621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0">
  <p:cSld name="0078_Burton_Template_SlidesMania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099163" y="1224514"/>
            <a:ext cx="2389800" cy="34197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202407" y="4404647"/>
            <a:ext cx="162000" cy="162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1203636" y="1463464"/>
            <a:ext cx="2193300" cy="28362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2"/>
          <p:cNvSpPr/>
          <p:nvPr/>
        </p:nvSpPr>
        <p:spPr>
          <a:xfrm>
            <a:off x="3199781" y="1319765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1">
  <p:cSld name="0078_Burton_Template_SlidesMania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059611" y="1991335"/>
            <a:ext cx="3240000" cy="21099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4572000" y="4055220"/>
            <a:ext cx="4216950" cy="70650"/>
            <a:chOff x="1059475" y="5015277"/>
            <a:chExt cx="5622600" cy="188400"/>
          </a:xfrm>
        </p:grpSpPr>
        <p:sp>
          <p:nvSpPr>
            <p:cNvPr id="98" name="Google Shape;98;p13"/>
            <p:cNvSpPr/>
            <p:nvPr/>
          </p:nvSpPr>
          <p:spPr>
            <a:xfrm>
              <a:off x="1059475" y="5015277"/>
              <a:ext cx="5622600" cy="188400"/>
            </a:xfrm>
            <a:prstGeom prst="roundRect">
              <a:avLst>
                <a:gd fmla="val 3552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354359" y="5020473"/>
              <a:ext cx="1030351" cy="131148"/>
            </a:xfrm>
            <a:custGeom>
              <a:rect b="b" l="l" r="r" t="t"/>
              <a:pathLst>
                <a:path extrusionOk="0" h="131148" w="1030351">
                  <a:moveTo>
                    <a:pt x="0" y="0"/>
                  </a:moveTo>
                  <a:lnTo>
                    <a:pt x="1030351" y="0"/>
                  </a:lnTo>
                  <a:lnTo>
                    <a:pt x="995408" y="51827"/>
                  </a:lnTo>
                  <a:cubicBezTo>
                    <a:pt x="946399" y="100836"/>
                    <a:pt x="878694" y="131148"/>
                    <a:pt x="803909" y="131148"/>
                  </a:cubicBezTo>
                  <a:lnTo>
                    <a:pt x="226441" y="131148"/>
                  </a:lnTo>
                  <a:cubicBezTo>
                    <a:pt x="151656" y="131148"/>
                    <a:pt x="83951" y="100836"/>
                    <a:pt x="34942" y="518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6617379" y="2055450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>
            <a:off x="5120335" y="2186893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3">
  <p:cSld name="0078_Burton_Template_SlidesMania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979701" y="56991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2" type="body"/>
          </p:nvPr>
        </p:nvSpPr>
        <p:spPr>
          <a:xfrm>
            <a:off x="575188" y="171304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2459293" y="2861610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4" type="body"/>
          </p:nvPr>
        </p:nvSpPr>
        <p:spPr>
          <a:xfrm>
            <a:off x="4808060" y="396691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7">
  <p:cSld name="0078_Burton_Template_SlidesMania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6">
  <p:cSld name="0078_Burton_Template_SlidesMania_16">
    <p:bg>
      <p:bgPr>
        <a:solidFill>
          <a:srgbClr val="F7F2E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684" y="657230"/>
            <a:ext cx="7102996" cy="439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299149" y="3114845"/>
            <a:ext cx="8653200" cy="20400"/>
          </a:xfrm>
          <a:prstGeom prst="straightConnector1">
            <a:avLst/>
          </a:prstGeom>
          <a:noFill/>
          <a:ln cap="flat" cmpd="sng" w="34925">
            <a:solidFill>
              <a:srgbClr val="194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888857" y="2979845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621794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354730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087667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820603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58142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379517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3" type="body"/>
          </p:nvPr>
        </p:nvSpPr>
        <p:spPr>
          <a:xfrm>
            <a:off x="724030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415212" y="2337518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7"/>
          <p:cNvSpPr txBox="1"/>
          <p:nvPr>
            <p:ph idx="4" type="body"/>
          </p:nvPr>
        </p:nvSpPr>
        <p:spPr>
          <a:xfrm>
            <a:off x="2036387" y="1326044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5" type="body"/>
          </p:nvPr>
        </p:nvSpPr>
        <p:spPr>
          <a:xfrm>
            <a:off x="5502260" y="125286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6" type="body"/>
          </p:nvPr>
        </p:nvSpPr>
        <p:spPr>
          <a:xfrm>
            <a:off x="405572" y="2382030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7"/>
          <p:cNvSpPr/>
          <p:nvPr/>
        </p:nvSpPr>
        <p:spPr>
          <a:xfrm>
            <a:off x="3747316" y="2349392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 txBox="1"/>
          <p:nvPr>
            <p:ph idx="7" type="body"/>
          </p:nvPr>
        </p:nvSpPr>
        <p:spPr>
          <a:xfrm>
            <a:off x="3737676" y="2393905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7159477" y="2369269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/>
          <p:nvPr>
            <p:ph idx="8" type="body"/>
          </p:nvPr>
        </p:nvSpPr>
        <p:spPr>
          <a:xfrm>
            <a:off x="7149838" y="2413781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>
            <a:off x="5495732" y="3440903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/>
          <p:nvPr>
            <p:ph idx="9" type="body"/>
          </p:nvPr>
        </p:nvSpPr>
        <p:spPr>
          <a:xfrm>
            <a:off x="5486092" y="3485416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040962" y="3436824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7"/>
          <p:cNvSpPr txBox="1"/>
          <p:nvPr>
            <p:ph idx="13" type="body"/>
          </p:nvPr>
        </p:nvSpPr>
        <p:spPr>
          <a:xfrm>
            <a:off x="2031323" y="3481337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4" type="body"/>
          </p:nvPr>
        </p:nvSpPr>
        <p:spPr>
          <a:xfrm>
            <a:off x="3469940" y="281524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1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s" sz="2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23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s" sz="20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s" sz="3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0" name="Google Shape;150;p1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1" name="Google Shape;151;p1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2869088" y="202272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4">
  <p:cSld name="0078_Burton_Template_SlidesMania_4">
    <p:bg>
      <p:bgPr>
        <a:solidFill>
          <a:srgbClr val="568B55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384511" y="2094573"/>
            <a:ext cx="8440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7">
  <p:cSld name="0078_Burton_Template_SlidesMania_17">
    <p:bg>
      <p:bgPr>
        <a:solidFill>
          <a:srgbClr val="194B4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168547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2901484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463425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636727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168547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2901484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4634420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6367441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/>
          <p:nvPr>
            <p:ph idx="5" type="body"/>
          </p:nvPr>
        </p:nvSpPr>
        <p:spPr>
          <a:xfrm>
            <a:off x="1804083" y="27950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5">
  <p:cSld name="0078_Burton_Template_SlidesMania_15">
    <p:bg>
      <p:bgPr>
        <a:solidFill>
          <a:srgbClr val="8FB45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7978800" cy="5143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66051" y="11813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2821556" y="1185127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79944" y="1183311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72845" y="33257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2828350" y="3329526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386737" y="3327710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71051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229438" y="1590676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5787826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71051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5" type="body"/>
          </p:nvPr>
        </p:nvSpPr>
        <p:spPr>
          <a:xfrm>
            <a:off x="3229438" y="367906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6" type="body"/>
          </p:nvPr>
        </p:nvSpPr>
        <p:spPr>
          <a:xfrm>
            <a:off x="5787826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7" type="body"/>
          </p:nvPr>
        </p:nvSpPr>
        <p:spPr>
          <a:xfrm>
            <a:off x="2737814" y="18036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6">
  <p:cSld name="0078_Burton_Template_SlidesMania_6">
    <p:bg>
      <p:bgPr>
        <a:solidFill>
          <a:srgbClr val="6F8E4A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32788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2846965" y="534111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39766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5">
  <p:cSld name="0078_Burton_Template_SlidesMania_5">
    <p:bg>
      <p:bgPr>
        <a:solidFill>
          <a:srgbClr val="568B5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4">
  <p:cSld name="0078_Burton_Template_SlidesMania_14">
    <p:bg>
      <p:bgPr>
        <a:solidFill>
          <a:srgbClr val="194B4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70556" y="2129449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3234983" y="2129448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6199411" y="2129447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2">
  <p:cSld name="0078_Burton_Template_SlidesMania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765815" y="1694905"/>
            <a:ext cx="3274325" cy="2735731"/>
            <a:chOff x="6679223" y="1947864"/>
            <a:chExt cx="3956410" cy="3325308"/>
          </a:xfrm>
        </p:grpSpPr>
        <p:grpSp>
          <p:nvGrpSpPr>
            <p:cNvPr id="65" name="Google Shape;65;p10"/>
            <p:cNvGrpSpPr/>
            <p:nvPr/>
          </p:nvGrpSpPr>
          <p:grpSpPr>
            <a:xfrm>
              <a:off x="7996402" y="4725653"/>
              <a:ext cx="1328920" cy="547519"/>
              <a:chOff x="7059929" y="5060917"/>
              <a:chExt cx="1328920" cy="547519"/>
            </a:xfrm>
          </p:grpSpPr>
          <p:sp>
            <p:nvSpPr>
              <p:cNvPr id="66" name="Google Shape;66;p10"/>
              <p:cNvSpPr/>
              <p:nvPr/>
            </p:nvSpPr>
            <p:spPr>
              <a:xfrm rot="10800000">
                <a:off x="7059929" y="5578436"/>
                <a:ext cx="1322100" cy="30000"/>
              </a:xfrm>
              <a:prstGeom prst="trapezoid">
                <a:avLst>
                  <a:gd fmla="val 142327" name="adj"/>
                </a:avLst>
              </a:prstGeom>
              <a:solidFill>
                <a:srgbClr val="70788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>
                <a:off x="7187465" y="5060917"/>
                <a:ext cx="1067100" cy="428400"/>
              </a:xfrm>
              <a:prstGeom prst="trapezoid">
                <a:avLst>
                  <a:gd fmla="val 15083" name="adj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7066749" y="5488243"/>
                <a:ext cx="1322100" cy="93600"/>
              </a:xfrm>
              <a:prstGeom prst="trapezoid">
                <a:avLst>
                  <a:gd fmla="val 14232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6679223" y="1947864"/>
              <a:ext cx="3956410" cy="2777787"/>
              <a:chOff x="5742750" y="2283128"/>
              <a:chExt cx="3956410" cy="2777787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5742760" y="2283128"/>
                <a:ext cx="3956400" cy="2777700"/>
              </a:xfrm>
              <a:prstGeom prst="roundRect">
                <a:avLst>
                  <a:gd fmla="val 3377" name="adj"/>
                </a:avLst>
              </a:prstGeom>
              <a:solidFill>
                <a:srgbClr val="393536"/>
              </a:solidFill>
              <a:ln cap="flat" cmpd="sng" w="12700">
                <a:solidFill>
                  <a:srgbClr val="39353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 rot="10800000">
                <a:off x="5742750" y="4752515"/>
                <a:ext cx="3956400" cy="308400"/>
              </a:xfrm>
              <a:prstGeom prst="round2SameRect">
                <a:avLst>
                  <a:gd fmla="val 19571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rgbClr val="C6CFD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" name="Google Shape;72;p10"/>
          <p:cNvSpPr/>
          <p:nvPr>
            <p:ph idx="2" type="pic"/>
          </p:nvPr>
        </p:nvSpPr>
        <p:spPr>
          <a:xfrm>
            <a:off x="848973" y="1866129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1051" y="1590127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Modificación de Release Plan</a:t>
            </a:r>
            <a:endParaRPr/>
          </a:p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3229438" y="1590676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Documento de entrevistas</a:t>
            </a:r>
            <a:endParaRPr/>
          </a:p>
        </p:txBody>
      </p:sp>
      <p:sp>
        <p:nvSpPr>
          <p:cNvPr id="166" name="Google Shape;166;p21"/>
          <p:cNvSpPr txBox="1"/>
          <p:nvPr>
            <p:ph idx="3" type="body"/>
          </p:nvPr>
        </p:nvSpPr>
        <p:spPr>
          <a:xfrm>
            <a:off x="5787826" y="1590127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Documento de Historias de Usuario</a:t>
            </a:r>
            <a:endParaRPr/>
          </a:p>
        </p:txBody>
      </p:sp>
      <p:sp>
        <p:nvSpPr>
          <p:cNvPr id="167" name="Google Shape;167;p21"/>
          <p:cNvSpPr txBox="1"/>
          <p:nvPr>
            <p:ph idx="4" type="body"/>
          </p:nvPr>
        </p:nvSpPr>
        <p:spPr>
          <a:xfrm>
            <a:off x="671051" y="3678518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</p:txBody>
      </p:sp>
      <p:sp>
        <p:nvSpPr>
          <p:cNvPr id="168" name="Google Shape;168;p21"/>
          <p:cNvSpPr txBox="1"/>
          <p:nvPr>
            <p:ph idx="5" type="body"/>
          </p:nvPr>
        </p:nvSpPr>
        <p:spPr>
          <a:xfrm>
            <a:off x="3229438" y="3679067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Story Mapping</a:t>
            </a:r>
            <a:endParaRPr/>
          </a:p>
        </p:txBody>
      </p:sp>
      <p:sp>
        <p:nvSpPr>
          <p:cNvPr id="169" name="Google Shape;169;p21"/>
          <p:cNvSpPr txBox="1"/>
          <p:nvPr>
            <p:ph idx="6" type="body"/>
          </p:nvPr>
        </p:nvSpPr>
        <p:spPr>
          <a:xfrm>
            <a:off x="5787826" y="3678518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Informe de avances,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Posible entrevista con ACA</a:t>
            </a:r>
            <a:endParaRPr/>
          </a:p>
        </p:txBody>
      </p:sp>
      <p:sp>
        <p:nvSpPr>
          <p:cNvPr id="170" name="Google Shape;170;p21"/>
          <p:cNvSpPr txBox="1"/>
          <p:nvPr>
            <p:ph idx="7" type="body"/>
          </p:nvPr>
        </p:nvSpPr>
        <p:spPr>
          <a:xfrm>
            <a:off x="2737824" y="180375"/>
            <a:ext cx="5139300" cy="56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171" name="Google Shape;171;p21"/>
          <p:cNvSpPr txBox="1"/>
          <p:nvPr>
            <p:ph idx="7" type="body"/>
          </p:nvPr>
        </p:nvSpPr>
        <p:spPr>
          <a:xfrm>
            <a:off x="2890224" y="2571750"/>
            <a:ext cx="5139300" cy="56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2740325" y="621200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439640" y="1394617"/>
            <a:ext cx="299621" cy="321757"/>
            <a:chOff x="3739275" y="2525850"/>
            <a:chExt cx="226625" cy="226175"/>
          </a:xfrm>
        </p:grpSpPr>
        <p:sp>
          <p:nvSpPr>
            <p:cNvPr id="174" name="Google Shape;174;p21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21"/>
          <p:cNvGrpSpPr/>
          <p:nvPr/>
        </p:nvGrpSpPr>
        <p:grpSpPr>
          <a:xfrm>
            <a:off x="5528613" y="1375895"/>
            <a:ext cx="333830" cy="359207"/>
            <a:chOff x="674800" y="2146225"/>
            <a:chExt cx="252500" cy="252500"/>
          </a:xfrm>
        </p:grpSpPr>
        <p:sp>
          <p:nvSpPr>
            <p:cNvPr id="179" name="Google Shape;179;p21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1"/>
          <p:cNvGrpSpPr/>
          <p:nvPr/>
        </p:nvGrpSpPr>
        <p:grpSpPr>
          <a:xfrm>
            <a:off x="453202" y="3516238"/>
            <a:ext cx="272485" cy="377629"/>
            <a:chOff x="4518575" y="2506200"/>
            <a:chExt cx="206100" cy="265450"/>
          </a:xfrm>
        </p:grpSpPr>
        <p:sp>
          <p:nvSpPr>
            <p:cNvPr id="184" name="Google Shape;184;p21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21"/>
          <p:cNvGrpSpPr/>
          <p:nvPr/>
        </p:nvGrpSpPr>
        <p:grpSpPr>
          <a:xfrm>
            <a:off x="2962146" y="3439487"/>
            <a:ext cx="351513" cy="307673"/>
            <a:chOff x="853250" y="4006875"/>
            <a:chExt cx="265875" cy="216275"/>
          </a:xfrm>
        </p:grpSpPr>
        <p:sp>
          <p:nvSpPr>
            <p:cNvPr id="194" name="Google Shape;194;p21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1"/>
          <p:cNvGrpSpPr/>
          <p:nvPr/>
        </p:nvGrpSpPr>
        <p:grpSpPr>
          <a:xfrm>
            <a:off x="5550133" y="3523969"/>
            <a:ext cx="352108" cy="265279"/>
            <a:chOff x="4250025" y="2848800"/>
            <a:chExt cx="266325" cy="186475"/>
          </a:xfrm>
        </p:grpSpPr>
        <p:sp>
          <p:nvSpPr>
            <p:cNvPr id="197" name="Google Shape;197;p21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1"/>
          <p:cNvSpPr/>
          <p:nvPr/>
        </p:nvSpPr>
        <p:spPr>
          <a:xfrm>
            <a:off x="2984414" y="1375890"/>
            <a:ext cx="299026" cy="293198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idx="4" type="body"/>
          </p:nvPr>
        </p:nvSpPr>
        <p:spPr>
          <a:xfrm>
            <a:off x="362825" y="4503050"/>
            <a:ext cx="5424900" cy="56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Dudas: </a:t>
            </a:r>
            <a:br>
              <a:rPr lang="es"/>
            </a:br>
            <a:r>
              <a:rPr lang="es"/>
              <a:t>¿Cómo son las presentaciones de los tableros de control?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0" y="4362650"/>
            <a:ext cx="272400" cy="780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