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Oswald Medium"/>
      <p:regular r:id="rId9"/>
      <p:bold r:id="rId10"/>
    </p:embeddedFont>
    <p:embeddedFont>
      <p:font typeface="Montserrat"/>
      <p:regular r:id="rId11"/>
      <p:bold r:id="rId12"/>
      <p:italic r:id="rId13"/>
      <p:boldItalic r:id="rId14"/>
    </p:embeddedFont>
    <p:embeddedFont>
      <p:font typeface="Poppins"/>
      <p:regular r:id="rId15"/>
      <p:bold r:id="rId16"/>
      <p:italic r:id="rId17"/>
      <p:boldItalic r:id="rId18"/>
    </p:embeddedFont>
    <p:embeddedFont>
      <p:font typeface="Barlow Condensed"/>
      <p:regular r:id="rId19"/>
      <p:bold r:id="rId20"/>
      <p:italic r:id="rId21"/>
      <p:boldItalic r:id="rId22"/>
    </p:embeddedFont>
    <p:embeddedFont>
      <p:font typeface="Homemade Apple"/>
      <p:regular r:id="rId23"/>
    </p:embeddedFont>
    <p:embeddedFont>
      <p:font typeface="Questrial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Condensed-bold.fntdata"/><Relationship Id="rId11" Type="http://schemas.openxmlformats.org/officeDocument/2006/relationships/font" Target="fonts/Montserrat-regular.fntdata"/><Relationship Id="rId22" Type="http://schemas.openxmlformats.org/officeDocument/2006/relationships/font" Target="fonts/BarlowCondensed-boldItalic.fntdata"/><Relationship Id="rId10" Type="http://schemas.openxmlformats.org/officeDocument/2006/relationships/font" Target="fonts/OswaldMedium-bold.fntdata"/><Relationship Id="rId21" Type="http://schemas.openxmlformats.org/officeDocument/2006/relationships/font" Target="fonts/BarlowCondensed-italic.fntdata"/><Relationship Id="rId13" Type="http://schemas.openxmlformats.org/officeDocument/2006/relationships/font" Target="fonts/Montserrat-italic.fntdata"/><Relationship Id="rId24" Type="http://schemas.openxmlformats.org/officeDocument/2006/relationships/font" Target="fonts/Questrial-regular.fntdata"/><Relationship Id="rId12" Type="http://schemas.openxmlformats.org/officeDocument/2006/relationships/font" Target="fonts/Montserrat-bold.fntdata"/><Relationship Id="rId23" Type="http://schemas.openxmlformats.org/officeDocument/2006/relationships/font" Target="fonts/HomemadeAppl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OswaldMedium-regular.fntdata"/><Relationship Id="rId15" Type="http://schemas.openxmlformats.org/officeDocument/2006/relationships/font" Target="fonts/Poppins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BarlowCondensed-regular.fntdata"/><Relationship Id="rId6" Type="http://schemas.openxmlformats.org/officeDocument/2006/relationships/slide" Target="slides/slide1.xml"/><Relationship Id="rId18" Type="http://schemas.openxmlformats.org/officeDocument/2006/relationships/font" Target="fonts/Poppi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2ba78c8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2ba78c8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93d8bed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93d8bed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93d8bed5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e93d8bed5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14.png"/><Relationship Id="rId12" Type="http://schemas.openxmlformats.org/officeDocument/2006/relationships/image" Target="../media/image16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17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1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">
  <p:cSld name="0078_Burton_Template_SlidesMania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9">
  <p:cSld name="0078_Burton_Template_SlidesMania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0" y="958646"/>
            <a:ext cx="9144000" cy="41850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1"/>
          <p:cNvSpPr/>
          <p:nvPr/>
        </p:nvSpPr>
        <p:spPr>
          <a:xfrm>
            <a:off x="5432945" y="1404602"/>
            <a:ext cx="1791000" cy="3297300"/>
          </a:xfrm>
          <a:prstGeom prst="roundRect">
            <a:avLst>
              <a:gd fmla="val 4487" name="adj"/>
            </a:avLst>
          </a:prstGeom>
          <a:solidFill>
            <a:srgbClr val="262626"/>
          </a:solidFill>
          <a:ln cap="flat" cmpd="sng" w="381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1"/>
          <p:cNvSpPr/>
          <p:nvPr/>
        </p:nvSpPr>
        <p:spPr>
          <a:xfrm>
            <a:off x="6260933" y="4471409"/>
            <a:ext cx="135000" cy="135000"/>
          </a:xfrm>
          <a:prstGeom prst="ellipse">
            <a:avLst/>
          </a:prstGeom>
          <a:solidFill>
            <a:srgbClr val="262626"/>
          </a:solidFill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1"/>
          <p:cNvSpPr/>
          <p:nvPr>
            <p:ph idx="2" type="pic"/>
          </p:nvPr>
        </p:nvSpPr>
        <p:spPr>
          <a:xfrm>
            <a:off x="5497405" y="1590663"/>
            <a:ext cx="1662000" cy="27783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1"/>
          <p:cNvSpPr/>
          <p:nvPr/>
        </p:nvSpPr>
        <p:spPr>
          <a:xfrm>
            <a:off x="6996185" y="1467027"/>
            <a:ext cx="61800" cy="621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347114" y="1404602"/>
            <a:ext cx="3363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396C3A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3" type="body"/>
          </p:nvPr>
        </p:nvSpPr>
        <p:spPr>
          <a:xfrm>
            <a:off x="366422" y="2094573"/>
            <a:ext cx="3564000" cy="23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0">
  <p:cSld name="0078_Burton_Template_SlidesMania_1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/>
          <p:nvPr/>
        </p:nvSpPr>
        <p:spPr>
          <a:xfrm>
            <a:off x="0" y="958646"/>
            <a:ext cx="9144000" cy="41850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1099163" y="1224514"/>
            <a:ext cx="2389800" cy="3419700"/>
          </a:xfrm>
          <a:prstGeom prst="roundRect">
            <a:avLst>
              <a:gd fmla="val 4487" name="adj"/>
            </a:avLst>
          </a:prstGeom>
          <a:solidFill>
            <a:srgbClr val="262626"/>
          </a:solidFill>
          <a:ln cap="flat" cmpd="sng" w="381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2"/>
          <p:cNvSpPr/>
          <p:nvPr/>
        </p:nvSpPr>
        <p:spPr>
          <a:xfrm>
            <a:off x="2202407" y="4404647"/>
            <a:ext cx="162000" cy="162000"/>
          </a:xfrm>
          <a:prstGeom prst="ellipse">
            <a:avLst/>
          </a:prstGeom>
          <a:solidFill>
            <a:srgbClr val="262626"/>
          </a:solidFill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2"/>
          <p:cNvSpPr/>
          <p:nvPr>
            <p:ph idx="2" type="pic"/>
          </p:nvPr>
        </p:nvSpPr>
        <p:spPr>
          <a:xfrm>
            <a:off x="1203636" y="1463464"/>
            <a:ext cx="2193300" cy="28362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2"/>
          <p:cNvSpPr/>
          <p:nvPr/>
        </p:nvSpPr>
        <p:spPr>
          <a:xfrm>
            <a:off x="3199781" y="1319765"/>
            <a:ext cx="81000" cy="810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4896992" y="1400765"/>
            <a:ext cx="3363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396C3A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3" type="body"/>
          </p:nvPr>
        </p:nvSpPr>
        <p:spPr>
          <a:xfrm>
            <a:off x="4696909" y="2153918"/>
            <a:ext cx="3564000" cy="24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1">
  <p:cSld name="0078_Burton_Template_SlidesMania_1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958646"/>
            <a:ext cx="9144000" cy="41850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5059611" y="1991335"/>
            <a:ext cx="3240000" cy="2109900"/>
          </a:xfrm>
          <a:prstGeom prst="roundRect">
            <a:avLst>
              <a:gd fmla="val 4487" name="adj"/>
            </a:avLst>
          </a:prstGeom>
          <a:solidFill>
            <a:srgbClr val="262626"/>
          </a:solidFill>
          <a:ln cap="flat" cmpd="sng" w="381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" name="Google Shape;86;p13"/>
          <p:cNvGrpSpPr/>
          <p:nvPr/>
        </p:nvGrpSpPr>
        <p:grpSpPr>
          <a:xfrm>
            <a:off x="4572000" y="4055220"/>
            <a:ext cx="4216950" cy="70650"/>
            <a:chOff x="1059475" y="5015277"/>
            <a:chExt cx="5622600" cy="188400"/>
          </a:xfrm>
        </p:grpSpPr>
        <p:sp>
          <p:nvSpPr>
            <p:cNvPr id="87" name="Google Shape;87;p13"/>
            <p:cNvSpPr/>
            <p:nvPr/>
          </p:nvSpPr>
          <p:spPr>
            <a:xfrm>
              <a:off x="1059475" y="5015277"/>
              <a:ext cx="5622600" cy="188400"/>
            </a:xfrm>
            <a:prstGeom prst="roundRect">
              <a:avLst>
                <a:gd fmla="val 35520" name="adj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3354359" y="5020473"/>
              <a:ext cx="1030351" cy="131148"/>
            </a:xfrm>
            <a:custGeom>
              <a:rect b="b" l="l" r="r" t="t"/>
              <a:pathLst>
                <a:path extrusionOk="0" h="131148" w="1030351">
                  <a:moveTo>
                    <a:pt x="0" y="0"/>
                  </a:moveTo>
                  <a:lnTo>
                    <a:pt x="1030351" y="0"/>
                  </a:lnTo>
                  <a:lnTo>
                    <a:pt x="995408" y="51827"/>
                  </a:lnTo>
                  <a:cubicBezTo>
                    <a:pt x="946399" y="100836"/>
                    <a:pt x="878694" y="131148"/>
                    <a:pt x="803909" y="131148"/>
                  </a:cubicBezTo>
                  <a:lnTo>
                    <a:pt x="226441" y="131148"/>
                  </a:lnTo>
                  <a:cubicBezTo>
                    <a:pt x="151656" y="131148"/>
                    <a:pt x="83951" y="100836"/>
                    <a:pt x="34942" y="51827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" name="Google Shape;89;p13"/>
          <p:cNvSpPr/>
          <p:nvPr/>
        </p:nvSpPr>
        <p:spPr>
          <a:xfrm>
            <a:off x="6617379" y="2055450"/>
            <a:ext cx="81000" cy="810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>
            <p:ph idx="2" type="pic"/>
          </p:nvPr>
        </p:nvSpPr>
        <p:spPr>
          <a:xfrm>
            <a:off x="5120335" y="2186893"/>
            <a:ext cx="3118500" cy="17421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347114" y="1404602"/>
            <a:ext cx="3363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396C3A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3" type="body"/>
          </p:nvPr>
        </p:nvSpPr>
        <p:spPr>
          <a:xfrm>
            <a:off x="366422" y="2094573"/>
            <a:ext cx="3564000" cy="23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3">
  <p:cSld name="0078_Burton_Template_SlidesMania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272846" y="202272"/>
            <a:ext cx="8605800" cy="4739100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2979701" y="569917"/>
            <a:ext cx="5535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2" type="body"/>
          </p:nvPr>
        </p:nvSpPr>
        <p:spPr>
          <a:xfrm>
            <a:off x="575188" y="1713045"/>
            <a:ext cx="3768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3" type="body"/>
          </p:nvPr>
        </p:nvSpPr>
        <p:spPr>
          <a:xfrm>
            <a:off x="2459293" y="2861610"/>
            <a:ext cx="3768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4" type="body"/>
          </p:nvPr>
        </p:nvSpPr>
        <p:spPr>
          <a:xfrm>
            <a:off x="4808060" y="3966915"/>
            <a:ext cx="3768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7">
  <p:cSld name="0078_Burton_Template_SlidesMania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0" y="958646"/>
            <a:ext cx="9144000" cy="41850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6">
  <p:cSld name="0078_Burton_Template_SlidesMania_16">
    <p:bg>
      <p:bgPr>
        <a:solidFill>
          <a:srgbClr val="F7F2E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4684" y="657230"/>
            <a:ext cx="7102996" cy="4390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8">
  <p:cSld name="0078_Burton_Template_SlidesMania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0" y="958646"/>
            <a:ext cx="9144000" cy="41850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17"/>
          <p:cNvCxnSpPr/>
          <p:nvPr/>
        </p:nvCxnSpPr>
        <p:spPr>
          <a:xfrm>
            <a:off x="299149" y="3114845"/>
            <a:ext cx="8653200" cy="20400"/>
          </a:xfrm>
          <a:prstGeom prst="straightConnector1">
            <a:avLst/>
          </a:prstGeom>
          <a:noFill/>
          <a:ln cap="flat" cmpd="sng" w="34925">
            <a:solidFill>
              <a:srgbClr val="194B4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17"/>
          <p:cNvSpPr/>
          <p:nvPr/>
        </p:nvSpPr>
        <p:spPr>
          <a:xfrm>
            <a:off x="888857" y="2979845"/>
            <a:ext cx="270000" cy="270000"/>
          </a:xfrm>
          <a:prstGeom prst="ellipse">
            <a:avLst/>
          </a:prstGeom>
          <a:solidFill>
            <a:srgbClr val="194B46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2621794" y="3000124"/>
            <a:ext cx="270000" cy="270000"/>
          </a:xfrm>
          <a:prstGeom prst="ellipse">
            <a:avLst/>
          </a:prstGeom>
          <a:solidFill>
            <a:srgbClr val="194B46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4354730" y="3000124"/>
            <a:ext cx="270000" cy="270000"/>
          </a:xfrm>
          <a:prstGeom prst="ellipse">
            <a:avLst/>
          </a:prstGeom>
          <a:solidFill>
            <a:srgbClr val="194B46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6087667" y="3000124"/>
            <a:ext cx="270000" cy="270000"/>
          </a:xfrm>
          <a:prstGeom prst="ellipse">
            <a:avLst/>
          </a:prstGeom>
          <a:solidFill>
            <a:srgbClr val="194B46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7820603" y="3000124"/>
            <a:ext cx="270000" cy="270000"/>
          </a:xfrm>
          <a:prstGeom prst="ellipse">
            <a:avLst/>
          </a:prstGeom>
          <a:solidFill>
            <a:srgbClr val="194B46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58142" y="3448595"/>
            <a:ext cx="14307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94B4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idx="2" type="body"/>
          </p:nvPr>
        </p:nvSpPr>
        <p:spPr>
          <a:xfrm>
            <a:off x="3795175" y="3448595"/>
            <a:ext cx="14307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94B4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3" type="body"/>
          </p:nvPr>
        </p:nvSpPr>
        <p:spPr>
          <a:xfrm>
            <a:off x="7240305" y="3448595"/>
            <a:ext cx="14307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94B4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7"/>
          <p:cNvSpPr/>
          <p:nvPr/>
        </p:nvSpPr>
        <p:spPr>
          <a:xfrm>
            <a:off x="415212" y="2337518"/>
            <a:ext cx="1484400" cy="434100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5" name="Google Shape;115;p17"/>
          <p:cNvSpPr txBox="1"/>
          <p:nvPr>
            <p:ph idx="4" type="body"/>
          </p:nvPr>
        </p:nvSpPr>
        <p:spPr>
          <a:xfrm>
            <a:off x="2036387" y="1326044"/>
            <a:ext cx="14307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94B4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7"/>
          <p:cNvSpPr txBox="1"/>
          <p:nvPr>
            <p:ph idx="5" type="body"/>
          </p:nvPr>
        </p:nvSpPr>
        <p:spPr>
          <a:xfrm>
            <a:off x="5502260" y="1252865"/>
            <a:ext cx="14307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94B4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17"/>
          <p:cNvSpPr txBox="1"/>
          <p:nvPr>
            <p:ph idx="6" type="body"/>
          </p:nvPr>
        </p:nvSpPr>
        <p:spPr>
          <a:xfrm>
            <a:off x="405572" y="2382030"/>
            <a:ext cx="14844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7F7"/>
              </a:buClr>
              <a:buSzPts val="2100"/>
              <a:buFont typeface="Arial"/>
              <a:buNone/>
              <a:defRPr b="1" i="0" sz="2100" u="none" cap="none" strike="noStrik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17"/>
          <p:cNvSpPr/>
          <p:nvPr/>
        </p:nvSpPr>
        <p:spPr>
          <a:xfrm>
            <a:off x="3747316" y="2349392"/>
            <a:ext cx="1484400" cy="434100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9" name="Google Shape;119;p17"/>
          <p:cNvSpPr txBox="1"/>
          <p:nvPr>
            <p:ph idx="7" type="body"/>
          </p:nvPr>
        </p:nvSpPr>
        <p:spPr>
          <a:xfrm>
            <a:off x="3737676" y="2393905"/>
            <a:ext cx="14844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7F7"/>
              </a:buClr>
              <a:buSzPts val="2100"/>
              <a:buFont typeface="Arial"/>
              <a:buNone/>
              <a:defRPr b="1" i="0" sz="2100" u="none" cap="none" strike="noStrik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7"/>
          <p:cNvSpPr/>
          <p:nvPr/>
        </p:nvSpPr>
        <p:spPr>
          <a:xfrm>
            <a:off x="7159477" y="2369269"/>
            <a:ext cx="1484400" cy="434100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1" name="Google Shape;121;p17"/>
          <p:cNvSpPr txBox="1"/>
          <p:nvPr>
            <p:ph idx="8" type="body"/>
          </p:nvPr>
        </p:nvSpPr>
        <p:spPr>
          <a:xfrm>
            <a:off x="7149838" y="2413781"/>
            <a:ext cx="14844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7F7"/>
              </a:buClr>
              <a:buSzPts val="2100"/>
              <a:buFont typeface="Arial"/>
              <a:buNone/>
              <a:defRPr b="1" i="0" sz="2100" u="none" cap="none" strike="noStrik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17"/>
          <p:cNvSpPr/>
          <p:nvPr/>
        </p:nvSpPr>
        <p:spPr>
          <a:xfrm>
            <a:off x="5495732" y="3440903"/>
            <a:ext cx="1484400" cy="434100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3" name="Google Shape;123;p17"/>
          <p:cNvSpPr txBox="1"/>
          <p:nvPr>
            <p:ph idx="9" type="body"/>
          </p:nvPr>
        </p:nvSpPr>
        <p:spPr>
          <a:xfrm>
            <a:off x="5486092" y="3485416"/>
            <a:ext cx="14844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7F7"/>
              </a:buClr>
              <a:buSzPts val="2100"/>
              <a:buFont typeface="Arial"/>
              <a:buNone/>
              <a:defRPr b="1" i="0" sz="2100" u="none" cap="none" strike="noStrik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7"/>
          <p:cNvSpPr/>
          <p:nvPr/>
        </p:nvSpPr>
        <p:spPr>
          <a:xfrm>
            <a:off x="2040962" y="3436824"/>
            <a:ext cx="1484400" cy="434100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5" name="Google Shape;125;p17"/>
          <p:cNvSpPr txBox="1"/>
          <p:nvPr>
            <p:ph idx="13" type="body"/>
          </p:nvPr>
        </p:nvSpPr>
        <p:spPr>
          <a:xfrm>
            <a:off x="2031323" y="3481337"/>
            <a:ext cx="14844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7F7"/>
              </a:buClr>
              <a:buSzPts val="2100"/>
              <a:buFont typeface="Arial"/>
              <a:buNone/>
              <a:defRPr b="1" i="0" sz="2100" u="none" cap="none" strike="noStrik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14" type="body"/>
          </p:nvPr>
        </p:nvSpPr>
        <p:spPr>
          <a:xfrm>
            <a:off x="3469940" y="281524"/>
            <a:ext cx="5535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17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3">
  <p:cSld name="0078_Burton_Template_SlidesMania_1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/>
        </p:nvSpPr>
        <p:spPr>
          <a:xfrm rot="5400000">
            <a:off x="-509475" y="4763063"/>
            <a:ext cx="11847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b="0" i="0" sz="1000" u="none" cap="none" strike="noStrike">
              <a:solidFill>
                <a:schemeClr val="l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9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2" name="Google Shape;132;p1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3" name="Google Shape;133;p19">
              <a:hlinkClick r:id="rId2"/>
            </p:cNvPr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19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1" i="0" lang="es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b="0" i="0" lang="es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i="0" lang="es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b="0" i="0" lang="es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i="0" lang="es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i="0" sz="27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1" i="0" sz="27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1" i="0" sz="27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1" i="0" lang="es" sz="2300" u="none" cap="none" strike="noStrike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i="0" sz="2300" u="none" cap="none" strike="noStrike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s" sz="20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b="0" i="0" lang="es" sz="2000" u="sng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i="0" lang="es" sz="3300" u="none" cap="none" strike="noStrike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b="0" i="0" lang="es" sz="20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b="0" i="0" sz="20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35" name="Google Shape;135;p19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36" name="Google Shape;136;p19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9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9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9">
              <a:hlinkClick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19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s" sz="1800" u="none" cap="none" strike="noStrike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i="0" sz="1800" u="none" cap="none" strike="noStrike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2">
  <p:cSld name="0078_Burton_Template_SlidesMania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/>
          <p:nvPr/>
        </p:nvSpPr>
        <p:spPr>
          <a:xfrm>
            <a:off x="272846" y="202272"/>
            <a:ext cx="8605800" cy="4739100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3"/>
          <p:cNvSpPr txBox="1"/>
          <p:nvPr>
            <p:ph idx="1" type="body"/>
          </p:nvPr>
        </p:nvSpPr>
        <p:spPr>
          <a:xfrm>
            <a:off x="2869088" y="202272"/>
            <a:ext cx="5535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4">
  <p:cSld name="0078_Burton_Template_SlidesMania_4">
    <p:bg>
      <p:bgPr>
        <a:solidFill>
          <a:srgbClr val="568B55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/>
          <p:nvPr/>
        </p:nvSpPr>
        <p:spPr>
          <a:xfrm>
            <a:off x="0" y="1850923"/>
            <a:ext cx="9144000" cy="32925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4"/>
          <p:cNvSpPr txBox="1"/>
          <p:nvPr>
            <p:ph idx="1" type="body"/>
          </p:nvPr>
        </p:nvSpPr>
        <p:spPr>
          <a:xfrm>
            <a:off x="384511" y="2094573"/>
            <a:ext cx="84408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/>
          <p:nvPr/>
        </p:nvSpPr>
        <p:spPr>
          <a:xfrm>
            <a:off x="7610168" y="206476"/>
            <a:ext cx="1215000" cy="1215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4"/>
          <p:cNvSpPr txBox="1"/>
          <p:nvPr>
            <p:ph idx="2" type="body"/>
          </p:nvPr>
        </p:nvSpPr>
        <p:spPr>
          <a:xfrm>
            <a:off x="2824843" y="541486"/>
            <a:ext cx="5535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7">
  <p:cSld name="0078_Burton_Template_SlidesMania_17">
    <p:bg>
      <p:bgPr>
        <a:solidFill>
          <a:srgbClr val="194B46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" type="body"/>
          </p:nvPr>
        </p:nvSpPr>
        <p:spPr>
          <a:xfrm>
            <a:off x="1168547" y="2682363"/>
            <a:ext cx="1350300" cy="17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5"/>
          <p:cNvSpPr txBox="1"/>
          <p:nvPr>
            <p:ph idx="2" type="body"/>
          </p:nvPr>
        </p:nvSpPr>
        <p:spPr>
          <a:xfrm>
            <a:off x="2901484" y="2682363"/>
            <a:ext cx="1350300" cy="17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3" type="body"/>
          </p:nvPr>
        </p:nvSpPr>
        <p:spPr>
          <a:xfrm>
            <a:off x="4634252" y="2682363"/>
            <a:ext cx="1350300" cy="17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4" type="body"/>
          </p:nvPr>
        </p:nvSpPr>
        <p:spPr>
          <a:xfrm>
            <a:off x="6367272" y="2682363"/>
            <a:ext cx="1350300" cy="17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5"/>
          <p:cNvSpPr/>
          <p:nvPr/>
        </p:nvSpPr>
        <p:spPr>
          <a:xfrm>
            <a:off x="1168547" y="1251479"/>
            <a:ext cx="1350000" cy="135000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5"/>
          <p:cNvSpPr/>
          <p:nvPr/>
        </p:nvSpPr>
        <p:spPr>
          <a:xfrm>
            <a:off x="2901484" y="1251479"/>
            <a:ext cx="1350000" cy="135000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5"/>
          <p:cNvSpPr/>
          <p:nvPr/>
        </p:nvSpPr>
        <p:spPr>
          <a:xfrm>
            <a:off x="4634420" y="1251479"/>
            <a:ext cx="1350000" cy="135000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/>
          <p:nvPr/>
        </p:nvSpPr>
        <p:spPr>
          <a:xfrm>
            <a:off x="6367441" y="1251479"/>
            <a:ext cx="1350000" cy="135000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5"/>
          <p:cNvSpPr txBox="1"/>
          <p:nvPr>
            <p:ph idx="5" type="body"/>
          </p:nvPr>
        </p:nvSpPr>
        <p:spPr>
          <a:xfrm>
            <a:off x="1804083" y="279506"/>
            <a:ext cx="5535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5">
  <p:cSld name="0078_Burton_Template_SlidesMania_15">
    <p:bg>
      <p:bgPr>
        <a:solidFill>
          <a:srgbClr val="8FB453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/>
        </p:nvSpPr>
        <p:spPr>
          <a:xfrm>
            <a:off x="0" y="0"/>
            <a:ext cx="7978800" cy="51435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6"/>
          <p:cNvSpPr/>
          <p:nvPr/>
        </p:nvSpPr>
        <p:spPr>
          <a:xfrm>
            <a:off x="266051" y="1181312"/>
            <a:ext cx="810000" cy="810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/>
          <p:nvPr/>
        </p:nvSpPr>
        <p:spPr>
          <a:xfrm>
            <a:off x="2821556" y="1185127"/>
            <a:ext cx="810000" cy="810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6"/>
          <p:cNvSpPr/>
          <p:nvPr/>
        </p:nvSpPr>
        <p:spPr>
          <a:xfrm>
            <a:off x="5379944" y="1183311"/>
            <a:ext cx="810000" cy="810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272845" y="3325712"/>
            <a:ext cx="810000" cy="810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2828350" y="3329526"/>
            <a:ext cx="810000" cy="810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6"/>
          <p:cNvSpPr/>
          <p:nvPr/>
        </p:nvSpPr>
        <p:spPr>
          <a:xfrm>
            <a:off x="5386737" y="3327710"/>
            <a:ext cx="810000" cy="810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671051" y="1590127"/>
            <a:ext cx="2022600" cy="10929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3229438" y="1590676"/>
            <a:ext cx="2022600" cy="10929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3" type="body"/>
          </p:nvPr>
        </p:nvSpPr>
        <p:spPr>
          <a:xfrm>
            <a:off x="5787826" y="1590127"/>
            <a:ext cx="2022600" cy="10929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4" type="body"/>
          </p:nvPr>
        </p:nvSpPr>
        <p:spPr>
          <a:xfrm>
            <a:off x="671051" y="3678518"/>
            <a:ext cx="2022600" cy="10929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5" type="body"/>
          </p:nvPr>
        </p:nvSpPr>
        <p:spPr>
          <a:xfrm>
            <a:off x="3229438" y="3679067"/>
            <a:ext cx="2022600" cy="10929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6" type="body"/>
          </p:nvPr>
        </p:nvSpPr>
        <p:spPr>
          <a:xfrm>
            <a:off x="5787826" y="3678518"/>
            <a:ext cx="2022600" cy="10929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7" type="body"/>
          </p:nvPr>
        </p:nvSpPr>
        <p:spPr>
          <a:xfrm>
            <a:off x="2737814" y="180367"/>
            <a:ext cx="5535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94B46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194B46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6">
  <p:cSld name="0078_Burton_Template_SlidesMania_6">
    <p:bg>
      <p:bgPr>
        <a:solidFill>
          <a:srgbClr val="6F8E4A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>
            <a:off x="0" y="1850923"/>
            <a:ext cx="9144000" cy="32925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32788" y="2094573"/>
            <a:ext cx="39696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/>
          <p:nvPr/>
        </p:nvSpPr>
        <p:spPr>
          <a:xfrm>
            <a:off x="7610168" y="206476"/>
            <a:ext cx="1215000" cy="1215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2846965" y="534111"/>
            <a:ext cx="5535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39766" y="2094573"/>
            <a:ext cx="39696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5">
  <p:cSld name="0078_Burton_Template_SlidesMania_5">
    <p:bg>
      <p:bgPr>
        <a:solidFill>
          <a:srgbClr val="568B55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4">
  <p:cSld name="0078_Burton_Template_SlidesMania_14">
    <p:bg>
      <p:bgPr>
        <a:solidFill>
          <a:srgbClr val="194B46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0" y="1850923"/>
            <a:ext cx="9144000" cy="32925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270556" y="2129449"/>
            <a:ext cx="2708700" cy="27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9"/>
          <p:cNvSpPr/>
          <p:nvPr/>
        </p:nvSpPr>
        <p:spPr>
          <a:xfrm>
            <a:off x="7610168" y="206476"/>
            <a:ext cx="1215000" cy="1215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6" l="-2998" r="-5996" t="-17997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2824843" y="541486"/>
            <a:ext cx="5535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7F2E3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3" type="body"/>
          </p:nvPr>
        </p:nvSpPr>
        <p:spPr>
          <a:xfrm>
            <a:off x="3234983" y="2129448"/>
            <a:ext cx="2708700" cy="27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4" type="body"/>
          </p:nvPr>
        </p:nvSpPr>
        <p:spPr>
          <a:xfrm>
            <a:off x="6199411" y="2129447"/>
            <a:ext cx="2708700" cy="27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2">
  <p:cSld name="0078_Burton_Template_SlidesMania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958646"/>
            <a:ext cx="9144000" cy="41850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" name="Google Shape;56;p10"/>
          <p:cNvGrpSpPr/>
          <p:nvPr/>
        </p:nvGrpSpPr>
        <p:grpSpPr>
          <a:xfrm>
            <a:off x="765815" y="1694905"/>
            <a:ext cx="3274325" cy="2735731"/>
            <a:chOff x="6679223" y="1947864"/>
            <a:chExt cx="3956410" cy="3325308"/>
          </a:xfrm>
        </p:grpSpPr>
        <p:grpSp>
          <p:nvGrpSpPr>
            <p:cNvPr id="57" name="Google Shape;57;p10"/>
            <p:cNvGrpSpPr/>
            <p:nvPr/>
          </p:nvGrpSpPr>
          <p:grpSpPr>
            <a:xfrm>
              <a:off x="7996402" y="4725653"/>
              <a:ext cx="1328920" cy="547519"/>
              <a:chOff x="7059929" y="5060917"/>
              <a:chExt cx="1328920" cy="547519"/>
            </a:xfrm>
          </p:grpSpPr>
          <p:sp>
            <p:nvSpPr>
              <p:cNvPr id="58" name="Google Shape;58;p10"/>
              <p:cNvSpPr/>
              <p:nvPr/>
            </p:nvSpPr>
            <p:spPr>
              <a:xfrm rot="10800000">
                <a:off x="7059929" y="5578436"/>
                <a:ext cx="1322100" cy="30000"/>
              </a:xfrm>
              <a:prstGeom prst="trapezoid">
                <a:avLst>
                  <a:gd fmla="val 142327" name="adj"/>
                </a:avLst>
              </a:prstGeom>
              <a:solidFill>
                <a:srgbClr val="707887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10"/>
              <p:cNvSpPr/>
              <p:nvPr/>
            </p:nvSpPr>
            <p:spPr>
              <a:xfrm>
                <a:off x="7187465" y="5060917"/>
                <a:ext cx="1067100" cy="428400"/>
              </a:xfrm>
              <a:prstGeom prst="trapezoid">
                <a:avLst>
                  <a:gd fmla="val 15083" name="adj"/>
                </a:avLst>
              </a:prstGeom>
              <a:solidFill>
                <a:srgbClr val="D8D8D8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10"/>
              <p:cNvSpPr/>
              <p:nvPr/>
            </p:nvSpPr>
            <p:spPr>
              <a:xfrm>
                <a:off x="7066749" y="5488243"/>
                <a:ext cx="1322100" cy="93600"/>
              </a:xfrm>
              <a:prstGeom prst="trapezoid">
                <a:avLst>
                  <a:gd fmla="val 142327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" name="Google Shape;61;p10"/>
            <p:cNvGrpSpPr/>
            <p:nvPr/>
          </p:nvGrpSpPr>
          <p:grpSpPr>
            <a:xfrm>
              <a:off x="6679223" y="1947864"/>
              <a:ext cx="3956410" cy="2777787"/>
              <a:chOff x="5742750" y="2283128"/>
              <a:chExt cx="3956410" cy="2777787"/>
            </a:xfrm>
          </p:grpSpPr>
          <p:sp>
            <p:nvSpPr>
              <p:cNvPr id="62" name="Google Shape;62;p10"/>
              <p:cNvSpPr/>
              <p:nvPr/>
            </p:nvSpPr>
            <p:spPr>
              <a:xfrm>
                <a:off x="5742760" y="2283128"/>
                <a:ext cx="3956400" cy="2777700"/>
              </a:xfrm>
              <a:prstGeom prst="roundRect">
                <a:avLst>
                  <a:gd fmla="val 3377" name="adj"/>
                </a:avLst>
              </a:prstGeom>
              <a:solidFill>
                <a:srgbClr val="393536"/>
              </a:solidFill>
              <a:ln cap="flat" cmpd="sng" w="12700">
                <a:solidFill>
                  <a:srgbClr val="393536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10"/>
              <p:cNvSpPr/>
              <p:nvPr/>
            </p:nvSpPr>
            <p:spPr>
              <a:xfrm rot="10800000">
                <a:off x="5742750" y="4752515"/>
                <a:ext cx="3956400" cy="308400"/>
              </a:xfrm>
              <a:prstGeom prst="round2SameRect">
                <a:avLst>
                  <a:gd fmla="val 19571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rgbClr val="C6CFD6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4" name="Google Shape;64;p10"/>
          <p:cNvSpPr/>
          <p:nvPr>
            <p:ph idx="2" type="pic"/>
          </p:nvPr>
        </p:nvSpPr>
        <p:spPr>
          <a:xfrm>
            <a:off x="848973" y="1866129"/>
            <a:ext cx="3118500" cy="17421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4896992" y="1400765"/>
            <a:ext cx="3363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396C3A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4696909" y="2153918"/>
            <a:ext cx="3564000" cy="24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96C3A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idx="4" type="body"/>
          </p:nvPr>
        </p:nvSpPr>
        <p:spPr>
          <a:xfrm>
            <a:off x="725676" y="1764994"/>
            <a:ext cx="1134900" cy="307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Login</a:t>
            </a:r>
            <a:endParaRPr/>
          </a:p>
        </p:txBody>
      </p:sp>
      <p:sp>
        <p:nvSpPr>
          <p:cNvPr id="150" name="Google Shape;150;p21"/>
          <p:cNvSpPr txBox="1"/>
          <p:nvPr>
            <p:ph idx="7" type="body"/>
          </p:nvPr>
        </p:nvSpPr>
        <p:spPr>
          <a:xfrm>
            <a:off x="2737824" y="180375"/>
            <a:ext cx="5139300" cy="568800"/>
          </a:xfrm>
          <a:prstGeom prst="rect">
            <a:avLst/>
          </a:prstGeom>
          <a:noFill/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Resumen: Módulos desarrollados</a:t>
            </a:r>
            <a:endParaRPr/>
          </a:p>
        </p:txBody>
      </p:sp>
      <p:sp>
        <p:nvSpPr>
          <p:cNvPr id="151" name="Google Shape;151;p21"/>
          <p:cNvSpPr txBox="1"/>
          <p:nvPr>
            <p:ph idx="4" type="body"/>
          </p:nvPr>
        </p:nvSpPr>
        <p:spPr>
          <a:xfrm>
            <a:off x="3313651" y="1764994"/>
            <a:ext cx="1134900" cy="307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Compra</a:t>
            </a:r>
            <a:endParaRPr/>
          </a:p>
        </p:txBody>
      </p:sp>
      <p:sp>
        <p:nvSpPr>
          <p:cNvPr id="152" name="Google Shape;152;p21"/>
          <p:cNvSpPr txBox="1"/>
          <p:nvPr>
            <p:ph idx="4" type="body"/>
          </p:nvPr>
        </p:nvSpPr>
        <p:spPr>
          <a:xfrm>
            <a:off x="5901625" y="1740600"/>
            <a:ext cx="1560600" cy="307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Integración con API de clima</a:t>
            </a:r>
            <a:endParaRPr/>
          </a:p>
        </p:txBody>
      </p:sp>
      <p:sp>
        <p:nvSpPr>
          <p:cNvPr id="153" name="Google Shape;153;p21"/>
          <p:cNvSpPr txBox="1"/>
          <p:nvPr>
            <p:ph idx="4" type="body"/>
          </p:nvPr>
        </p:nvSpPr>
        <p:spPr>
          <a:xfrm>
            <a:off x="5902250" y="3853127"/>
            <a:ext cx="1653900" cy="780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Tareas (desarrollo)</a:t>
            </a:r>
            <a:endParaRPr/>
          </a:p>
        </p:txBody>
      </p:sp>
      <p:sp>
        <p:nvSpPr>
          <p:cNvPr id="154" name="Google Shape;154;p21"/>
          <p:cNvSpPr txBox="1"/>
          <p:nvPr>
            <p:ph idx="4" type="body"/>
          </p:nvPr>
        </p:nvSpPr>
        <p:spPr>
          <a:xfrm>
            <a:off x="725687" y="3927067"/>
            <a:ext cx="1424400" cy="633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perfil (desarrollo)</a:t>
            </a:r>
            <a:endParaRPr/>
          </a:p>
        </p:txBody>
      </p:sp>
      <p:sp>
        <p:nvSpPr>
          <p:cNvPr id="155" name="Google Shape;155;p21"/>
          <p:cNvSpPr txBox="1"/>
          <p:nvPr>
            <p:ph idx="4" type="body"/>
          </p:nvPr>
        </p:nvSpPr>
        <p:spPr>
          <a:xfrm>
            <a:off x="3309025" y="3953317"/>
            <a:ext cx="1424400" cy="633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Cultivo (desarrollo)</a:t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925" y="1341130"/>
            <a:ext cx="476975" cy="4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5325" y="1224250"/>
            <a:ext cx="306625" cy="2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100" y="3502584"/>
            <a:ext cx="424500" cy="42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924" y="1341125"/>
            <a:ext cx="424500" cy="42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14975" y="3502575"/>
            <a:ext cx="476975" cy="4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64325" y="3502575"/>
            <a:ext cx="424500" cy="42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64325" y="1367363"/>
            <a:ext cx="424500" cy="4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idx="4" type="body"/>
          </p:nvPr>
        </p:nvSpPr>
        <p:spPr>
          <a:xfrm>
            <a:off x="725676" y="1764994"/>
            <a:ext cx="1134900" cy="307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Inicio (desarrollo)</a:t>
            </a:r>
            <a:endParaRPr/>
          </a:p>
        </p:txBody>
      </p:sp>
      <p:sp>
        <p:nvSpPr>
          <p:cNvPr id="168" name="Google Shape;168;p22"/>
          <p:cNvSpPr txBox="1"/>
          <p:nvPr>
            <p:ph idx="7" type="body"/>
          </p:nvPr>
        </p:nvSpPr>
        <p:spPr>
          <a:xfrm>
            <a:off x="2737824" y="180375"/>
            <a:ext cx="5139300" cy="568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Resumen: Módulos desarrollados</a:t>
            </a:r>
            <a:endParaRPr/>
          </a:p>
        </p:txBody>
      </p:sp>
      <p:sp>
        <p:nvSpPr>
          <p:cNvPr id="169" name="Google Shape;169;p22"/>
          <p:cNvSpPr txBox="1"/>
          <p:nvPr>
            <p:ph idx="4" type="body"/>
          </p:nvPr>
        </p:nvSpPr>
        <p:spPr>
          <a:xfrm>
            <a:off x="3313651" y="1764994"/>
            <a:ext cx="1134900" cy="307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Resumen (desarrollo)</a:t>
            </a:r>
            <a:endParaRPr/>
          </a:p>
        </p:txBody>
      </p:sp>
      <p:sp>
        <p:nvSpPr>
          <p:cNvPr id="170" name="Google Shape;170;p22"/>
          <p:cNvSpPr txBox="1"/>
          <p:nvPr>
            <p:ph idx="4" type="body"/>
          </p:nvPr>
        </p:nvSpPr>
        <p:spPr>
          <a:xfrm>
            <a:off x="5901625" y="1740600"/>
            <a:ext cx="1893300" cy="307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/>
              <a:t>Almacen (Por desarrollar)</a:t>
            </a:r>
            <a:endParaRPr/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00" y="1321450"/>
            <a:ext cx="516325" cy="51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4925" y="1341130"/>
            <a:ext cx="476975" cy="4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4324" y="1367363"/>
            <a:ext cx="424500" cy="42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85325" y="1224250"/>
            <a:ext cx="306625" cy="22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/>
          <p:nvPr/>
        </p:nvSpPr>
        <p:spPr>
          <a:xfrm>
            <a:off x="236250" y="3179250"/>
            <a:ext cx="6243900" cy="11475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/>
        </p:nvSpPr>
        <p:spPr>
          <a:xfrm>
            <a:off x="78150" y="1371150"/>
            <a:ext cx="8987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200">
                <a:solidFill>
                  <a:schemeClr val="lt1"/>
                </a:solidFill>
              </a:rPr>
              <a:t>Inscripción</a:t>
            </a:r>
            <a:r>
              <a:rPr b="1" lang="es" sz="7200">
                <a:solidFill>
                  <a:schemeClr val="lt1"/>
                </a:solidFill>
              </a:rPr>
              <a:t> a la beca del INTA</a:t>
            </a:r>
            <a:endParaRPr b="1" sz="7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0078_Burton_Template_SlidesMania">
  <a:themeElements>
    <a:clrScheme name="Verd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