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7" r:id="rId4"/>
  </p:sldMasterIdLst>
  <p:notesMasterIdLst>
    <p:notesMasterId r:id="rId5"/>
  </p:notesMasterIdLst>
  <p:sldIdLst>
    <p:sldId id="256" r:id="rId6"/>
  </p:sldIdLst>
  <p:sldSz cy="5143500" cx="9144000"/>
  <p:notesSz cx="6858000" cy="9144000"/>
  <p:embeddedFontLst>
    <p:embeddedFont>
      <p:font typeface="Oswald Medium"/>
      <p:regular r:id="rId7"/>
      <p:bold r:id="rId8"/>
    </p:embeddedFont>
    <p:embeddedFont>
      <p:font typeface="Montserrat"/>
      <p:regular r:id="rId9"/>
      <p:bold r:id="rId10"/>
      <p:italic r:id="rId11"/>
      <p:boldItalic r:id="rId12"/>
    </p:embeddedFont>
    <p:embeddedFont>
      <p:font typeface="Poppins"/>
      <p:regular r:id="rId13"/>
      <p:bold r:id="rId14"/>
      <p:italic r:id="rId15"/>
      <p:boldItalic r:id="rId16"/>
    </p:embeddedFont>
    <p:embeddedFont>
      <p:font typeface="Barlow Condensed"/>
      <p:regular r:id="rId17"/>
      <p:bold r:id="rId18"/>
      <p:italic r:id="rId19"/>
      <p:boldItalic r:id="rId20"/>
    </p:embeddedFont>
    <p:embeddedFont>
      <p:font typeface="Homemade Apple"/>
      <p:regular r:id="rId21"/>
    </p:embeddedFont>
    <p:embeddedFont>
      <p:font typeface="Questrial"/>
      <p:regular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BarlowCondensed-boldItalic.fntdata"/><Relationship Id="rId11" Type="http://schemas.openxmlformats.org/officeDocument/2006/relationships/font" Target="fonts/Montserrat-italic.fntdata"/><Relationship Id="rId22" Type="http://schemas.openxmlformats.org/officeDocument/2006/relationships/font" Target="fonts/Questrial-regular.fntdata"/><Relationship Id="rId10" Type="http://schemas.openxmlformats.org/officeDocument/2006/relationships/font" Target="fonts/Montserrat-bold.fntdata"/><Relationship Id="rId21" Type="http://schemas.openxmlformats.org/officeDocument/2006/relationships/font" Target="fonts/HomemadeApple-regular.fntdata"/><Relationship Id="rId13" Type="http://schemas.openxmlformats.org/officeDocument/2006/relationships/font" Target="fonts/Poppins-regular.fntdata"/><Relationship Id="rId12" Type="http://schemas.openxmlformats.org/officeDocument/2006/relationships/font" Target="fonts/Montserrat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Montserrat-regular.fntdata"/><Relationship Id="rId15" Type="http://schemas.openxmlformats.org/officeDocument/2006/relationships/font" Target="fonts/Poppins-italic.fntdata"/><Relationship Id="rId14" Type="http://schemas.openxmlformats.org/officeDocument/2006/relationships/font" Target="fonts/Poppins-bold.fntdata"/><Relationship Id="rId17" Type="http://schemas.openxmlformats.org/officeDocument/2006/relationships/font" Target="fonts/BarlowCondensed-regular.fntdata"/><Relationship Id="rId16" Type="http://schemas.openxmlformats.org/officeDocument/2006/relationships/font" Target="fonts/Poppins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BarlowCondensed-italic.fntdata"/><Relationship Id="rId6" Type="http://schemas.openxmlformats.org/officeDocument/2006/relationships/slide" Target="slides/slide1.xml"/><Relationship Id="rId18" Type="http://schemas.openxmlformats.org/officeDocument/2006/relationships/font" Target="fonts/BarlowCondensed-bold.fntdata"/><Relationship Id="rId7" Type="http://schemas.openxmlformats.org/officeDocument/2006/relationships/font" Target="fonts/OswaldMedium-regular.fntdata"/><Relationship Id="rId8" Type="http://schemas.openxmlformats.org/officeDocument/2006/relationships/font" Target="fonts/OswaldMedium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52ba78c80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52ba78c80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slidesmania.com/" TargetMode="External"/><Relationship Id="rId3" Type="http://schemas.openxmlformats.org/officeDocument/2006/relationships/image" Target="../media/image7.png"/><Relationship Id="rId4" Type="http://schemas.openxmlformats.org/officeDocument/2006/relationships/hyperlink" Target="https://slidesmania.com/questions-powerpoint-google-slides/can-i-use-these-templates/" TargetMode="External"/><Relationship Id="rId11" Type="http://schemas.openxmlformats.org/officeDocument/2006/relationships/hyperlink" Target="https://www.instagram.com/slidesmania/" TargetMode="External"/><Relationship Id="rId10" Type="http://schemas.openxmlformats.org/officeDocument/2006/relationships/image" Target="../media/image5.png"/><Relationship Id="rId12" Type="http://schemas.openxmlformats.org/officeDocument/2006/relationships/image" Target="../media/image4.png"/><Relationship Id="rId9" Type="http://schemas.openxmlformats.org/officeDocument/2006/relationships/hyperlink" Target="https://www.pinterest.com/slidesmania/" TargetMode="External"/><Relationship Id="rId5" Type="http://schemas.openxmlformats.org/officeDocument/2006/relationships/hyperlink" Target="https://www.facebook.com/SlidesManiaSM/" TargetMode="External"/><Relationship Id="rId6" Type="http://schemas.openxmlformats.org/officeDocument/2006/relationships/image" Target="../media/image8.png"/><Relationship Id="rId7" Type="http://schemas.openxmlformats.org/officeDocument/2006/relationships/hyperlink" Target="https://twitter.com/SlidesManiaSM/" TargetMode="External"/><Relationship Id="rId8" Type="http://schemas.openxmlformats.org/officeDocument/2006/relationships/image" Target="../media/image2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78_Burton_Template_SlidesMania_1">
  <p:cSld name="0078_Burton_Template_SlidesMania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2"/>
          <p:cNvSpPr txBox="1"/>
          <p:nvPr/>
        </p:nvSpPr>
        <p:spPr>
          <a:xfrm rot="5400000">
            <a:off x="-509475" y="4763063"/>
            <a:ext cx="1184700" cy="2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s" sz="1000" u="none" cap="none" strike="noStrike">
                <a:solidFill>
                  <a:srgbClr val="09632F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b="0" i="0" sz="1000" u="none" cap="none" strike="noStrike">
              <a:solidFill>
                <a:srgbClr val="09632F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78_Burton_Template_SlidesMania_9">
  <p:cSld name="0078_Burton_Template_SlidesMania_9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1"/>
          <p:cNvSpPr/>
          <p:nvPr/>
        </p:nvSpPr>
        <p:spPr>
          <a:xfrm>
            <a:off x="0" y="958646"/>
            <a:ext cx="9144000" cy="4185000"/>
          </a:xfrm>
          <a:prstGeom prst="rect">
            <a:avLst/>
          </a:prstGeom>
          <a:solidFill>
            <a:srgbClr val="F7F2E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11"/>
          <p:cNvSpPr/>
          <p:nvPr/>
        </p:nvSpPr>
        <p:spPr>
          <a:xfrm>
            <a:off x="5432945" y="1404602"/>
            <a:ext cx="1791000" cy="3297300"/>
          </a:xfrm>
          <a:prstGeom prst="roundRect">
            <a:avLst>
              <a:gd fmla="val 4487" name="adj"/>
            </a:avLst>
          </a:prstGeom>
          <a:solidFill>
            <a:srgbClr val="262626"/>
          </a:solidFill>
          <a:ln cap="flat" cmpd="sng" w="38100">
            <a:solidFill>
              <a:srgbClr val="26262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11"/>
          <p:cNvSpPr/>
          <p:nvPr/>
        </p:nvSpPr>
        <p:spPr>
          <a:xfrm>
            <a:off x="6260933" y="4471409"/>
            <a:ext cx="135000" cy="135000"/>
          </a:xfrm>
          <a:prstGeom prst="ellipse">
            <a:avLst/>
          </a:prstGeom>
          <a:solidFill>
            <a:srgbClr val="262626"/>
          </a:solidFill>
          <a:ln cap="flat" cmpd="sng" w="1270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1"/>
          <p:cNvSpPr/>
          <p:nvPr>
            <p:ph idx="2" type="pic"/>
          </p:nvPr>
        </p:nvSpPr>
        <p:spPr>
          <a:xfrm>
            <a:off x="5497405" y="1590663"/>
            <a:ext cx="1662000" cy="2778300"/>
          </a:xfrm>
          <a:prstGeom prst="rect">
            <a:avLst/>
          </a:prstGeom>
          <a:noFill/>
          <a:ln>
            <a:noFill/>
          </a:ln>
        </p:spPr>
      </p:sp>
      <p:sp>
        <p:nvSpPr>
          <p:cNvPr id="81" name="Google Shape;81;p11"/>
          <p:cNvSpPr/>
          <p:nvPr/>
        </p:nvSpPr>
        <p:spPr>
          <a:xfrm>
            <a:off x="6996185" y="1467027"/>
            <a:ext cx="61800" cy="62100"/>
          </a:xfrm>
          <a:prstGeom prst="ellipse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11"/>
          <p:cNvSpPr txBox="1"/>
          <p:nvPr>
            <p:ph idx="1" type="body"/>
          </p:nvPr>
        </p:nvSpPr>
        <p:spPr>
          <a:xfrm>
            <a:off x="347114" y="1404602"/>
            <a:ext cx="3363900" cy="56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96C3A"/>
              </a:buClr>
              <a:buSzPts val="2700"/>
              <a:buFont typeface="Arial"/>
              <a:buNone/>
              <a:defRPr b="0" i="0" sz="2700" u="none" cap="none" strike="noStrike">
                <a:solidFill>
                  <a:srgbClr val="396C3A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Google Shape;83;p11"/>
          <p:cNvSpPr txBox="1"/>
          <p:nvPr>
            <p:ph idx="3" type="body"/>
          </p:nvPr>
        </p:nvSpPr>
        <p:spPr>
          <a:xfrm>
            <a:off x="366422" y="2094573"/>
            <a:ext cx="3564000" cy="23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96C3A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96C3A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4" name="Google Shape;84;p11"/>
          <p:cNvSpPr txBox="1"/>
          <p:nvPr/>
        </p:nvSpPr>
        <p:spPr>
          <a:xfrm rot="5400000">
            <a:off x="-509475" y="4763063"/>
            <a:ext cx="1184700" cy="2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s" sz="1000" u="none" cap="none" strike="noStrike">
                <a:solidFill>
                  <a:srgbClr val="09632F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b="0" i="0" sz="1000" u="none" cap="none" strike="noStrike">
              <a:solidFill>
                <a:srgbClr val="09632F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78_Burton_Template_SlidesMania_10">
  <p:cSld name="0078_Burton_Template_SlidesMania_10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2"/>
          <p:cNvSpPr/>
          <p:nvPr/>
        </p:nvSpPr>
        <p:spPr>
          <a:xfrm>
            <a:off x="0" y="958646"/>
            <a:ext cx="9144000" cy="4185000"/>
          </a:xfrm>
          <a:prstGeom prst="rect">
            <a:avLst/>
          </a:prstGeom>
          <a:solidFill>
            <a:srgbClr val="F7F2E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2"/>
          <p:cNvSpPr/>
          <p:nvPr/>
        </p:nvSpPr>
        <p:spPr>
          <a:xfrm>
            <a:off x="1099163" y="1224514"/>
            <a:ext cx="2389800" cy="3419700"/>
          </a:xfrm>
          <a:prstGeom prst="roundRect">
            <a:avLst>
              <a:gd fmla="val 4487" name="adj"/>
            </a:avLst>
          </a:prstGeom>
          <a:solidFill>
            <a:srgbClr val="262626"/>
          </a:solidFill>
          <a:ln cap="flat" cmpd="sng" w="38100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2"/>
          <p:cNvSpPr/>
          <p:nvPr/>
        </p:nvSpPr>
        <p:spPr>
          <a:xfrm>
            <a:off x="2202407" y="4404647"/>
            <a:ext cx="162000" cy="162000"/>
          </a:xfrm>
          <a:prstGeom prst="ellipse">
            <a:avLst/>
          </a:prstGeom>
          <a:solidFill>
            <a:srgbClr val="262626"/>
          </a:solidFill>
          <a:ln cap="flat" cmpd="sng" w="1270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2"/>
          <p:cNvSpPr/>
          <p:nvPr>
            <p:ph idx="2" type="pic"/>
          </p:nvPr>
        </p:nvSpPr>
        <p:spPr>
          <a:xfrm>
            <a:off x="1203636" y="1463464"/>
            <a:ext cx="2193300" cy="2836200"/>
          </a:xfrm>
          <a:prstGeom prst="rect">
            <a:avLst/>
          </a:prstGeom>
          <a:noFill/>
          <a:ln>
            <a:noFill/>
          </a:ln>
        </p:spPr>
      </p:sp>
      <p:sp>
        <p:nvSpPr>
          <p:cNvPr id="90" name="Google Shape;90;p12"/>
          <p:cNvSpPr/>
          <p:nvPr/>
        </p:nvSpPr>
        <p:spPr>
          <a:xfrm>
            <a:off x="3199781" y="1319765"/>
            <a:ext cx="81000" cy="81000"/>
          </a:xfrm>
          <a:prstGeom prst="ellipse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2"/>
          <p:cNvSpPr txBox="1"/>
          <p:nvPr>
            <p:ph idx="1" type="body"/>
          </p:nvPr>
        </p:nvSpPr>
        <p:spPr>
          <a:xfrm>
            <a:off x="4896992" y="1400765"/>
            <a:ext cx="3363900" cy="56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marR="0" rtl="0" algn="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96C3A"/>
              </a:buClr>
              <a:buSzPts val="2700"/>
              <a:buFont typeface="Arial"/>
              <a:buNone/>
              <a:defRPr b="0" i="0" sz="2700" u="none" cap="none" strike="noStrike">
                <a:solidFill>
                  <a:srgbClr val="396C3A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2" name="Google Shape;92;p12"/>
          <p:cNvSpPr txBox="1"/>
          <p:nvPr>
            <p:ph idx="3" type="body"/>
          </p:nvPr>
        </p:nvSpPr>
        <p:spPr>
          <a:xfrm>
            <a:off x="4696909" y="2153918"/>
            <a:ext cx="3564000" cy="249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marR="0" rtl="0" algn="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96C3A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96C3A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3" name="Google Shape;93;p12"/>
          <p:cNvSpPr txBox="1"/>
          <p:nvPr/>
        </p:nvSpPr>
        <p:spPr>
          <a:xfrm rot="5400000">
            <a:off x="-509475" y="4763063"/>
            <a:ext cx="1184700" cy="2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s" sz="1000" u="none" cap="none" strike="noStrike">
                <a:solidFill>
                  <a:srgbClr val="09632F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b="0" i="0" sz="1000" u="none" cap="none" strike="noStrike">
              <a:solidFill>
                <a:srgbClr val="09632F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78_Burton_Template_SlidesMania_11">
  <p:cSld name="0078_Burton_Template_SlidesMania_1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3"/>
          <p:cNvSpPr/>
          <p:nvPr/>
        </p:nvSpPr>
        <p:spPr>
          <a:xfrm>
            <a:off x="0" y="958646"/>
            <a:ext cx="9144000" cy="4185000"/>
          </a:xfrm>
          <a:prstGeom prst="rect">
            <a:avLst/>
          </a:prstGeom>
          <a:solidFill>
            <a:srgbClr val="F7F2E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3"/>
          <p:cNvSpPr/>
          <p:nvPr/>
        </p:nvSpPr>
        <p:spPr>
          <a:xfrm>
            <a:off x="5059611" y="1991335"/>
            <a:ext cx="3240000" cy="2109900"/>
          </a:xfrm>
          <a:prstGeom prst="roundRect">
            <a:avLst>
              <a:gd fmla="val 4487" name="adj"/>
            </a:avLst>
          </a:prstGeom>
          <a:solidFill>
            <a:srgbClr val="262626"/>
          </a:solidFill>
          <a:ln cap="flat" cmpd="sng" w="38100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7" name="Google Shape;97;p13"/>
          <p:cNvGrpSpPr/>
          <p:nvPr/>
        </p:nvGrpSpPr>
        <p:grpSpPr>
          <a:xfrm>
            <a:off x="4572000" y="4055220"/>
            <a:ext cx="4216950" cy="70650"/>
            <a:chOff x="1059475" y="5015277"/>
            <a:chExt cx="5622600" cy="188400"/>
          </a:xfrm>
        </p:grpSpPr>
        <p:sp>
          <p:nvSpPr>
            <p:cNvPr id="98" name="Google Shape;98;p13"/>
            <p:cNvSpPr/>
            <p:nvPr/>
          </p:nvSpPr>
          <p:spPr>
            <a:xfrm>
              <a:off x="1059475" y="5015277"/>
              <a:ext cx="5622600" cy="188400"/>
            </a:xfrm>
            <a:prstGeom prst="roundRect">
              <a:avLst>
                <a:gd fmla="val 35520" name="adj"/>
              </a:avLst>
            </a:prstGeom>
            <a:solidFill>
              <a:srgbClr val="BFBFBF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13"/>
            <p:cNvSpPr/>
            <p:nvPr/>
          </p:nvSpPr>
          <p:spPr>
            <a:xfrm>
              <a:off x="3354359" y="5020473"/>
              <a:ext cx="1030351" cy="131148"/>
            </a:xfrm>
            <a:custGeom>
              <a:rect b="b" l="l" r="r" t="t"/>
              <a:pathLst>
                <a:path extrusionOk="0" h="131148" w="1030351">
                  <a:moveTo>
                    <a:pt x="0" y="0"/>
                  </a:moveTo>
                  <a:lnTo>
                    <a:pt x="1030351" y="0"/>
                  </a:lnTo>
                  <a:lnTo>
                    <a:pt x="995408" y="51827"/>
                  </a:lnTo>
                  <a:cubicBezTo>
                    <a:pt x="946399" y="100836"/>
                    <a:pt x="878694" y="131148"/>
                    <a:pt x="803909" y="131148"/>
                  </a:cubicBezTo>
                  <a:lnTo>
                    <a:pt x="226441" y="131148"/>
                  </a:lnTo>
                  <a:cubicBezTo>
                    <a:pt x="151656" y="131148"/>
                    <a:pt x="83951" y="100836"/>
                    <a:pt x="34942" y="51827"/>
                  </a:cubicBez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0" name="Google Shape;100;p13"/>
          <p:cNvSpPr/>
          <p:nvPr/>
        </p:nvSpPr>
        <p:spPr>
          <a:xfrm>
            <a:off x="6617379" y="2055450"/>
            <a:ext cx="81000" cy="81000"/>
          </a:xfrm>
          <a:prstGeom prst="ellipse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3"/>
          <p:cNvSpPr/>
          <p:nvPr>
            <p:ph idx="2" type="pic"/>
          </p:nvPr>
        </p:nvSpPr>
        <p:spPr>
          <a:xfrm>
            <a:off x="5120335" y="2186893"/>
            <a:ext cx="3118500" cy="1742100"/>
          </a:xfrm>
          <a:prstGeom prst="rect">
            <a:avLst/>
          </a:prstGeom>
          <a:noFill/>
          <a:ln>
            <a:noFill/>
          </a:ln>
        </p:spPr>
      </p:sp>
      <p:sp>
        <p:nvSpPr>
          <p:cNvPr id="102" name="Google Shape;102;p13"/>
          <p:cNvSpPr txBox="1"/>
          <p:nvPr>
            <p:ph idx="1" type="body"/>
          </p:nvPr>
        </p:nvSpPr>
        <p:spPr>
          <a:xfrm>
            <a:off x="347114" y="1404602"/>
            <a:ext cx="3363900" cy="56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96C3A"/>
              </a:buClr>
              <a:buSzPts val="2700"/>
              <a:buFont typeface="Arial"/>
              <a:buNone/>
              <a:defRPr b="0" i="0" sz="2700" u="none" cap="none" strike="noStrike">
                <a:solidFill>
                  <a:srgbClr val="396C3A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3" name="Google Shape;103;p13"/>
          <p:cNvSpPr txBox="1"/>
          <p:nvPr>
            <p:ph idx="3" type="body"/>
          </p:nvPr>
        </p:nvSpPr>
        <p:spPr>
          <a:xfrm>
            <a:off x="366422" y="2094573"/>
            <a:ext cx="3564000" cy="23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96C3A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96C3A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" name="Google Shape;104;p13"/>
          <p:cNvSpPr txBox="1"/>
          <p:nvPr/>
        </p:nvSpPr>
        <p:spPr>
          <a:xfrm rot="5400000">
            <a:off x="-509475" y="4763063"/>
            <a:ext cx="1184700" cy="2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s" sz="1000" u="none" cap="none" strike="noStrike">
                <a:solidFill>
                  <a:srgbClr val="09632F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b="0" i="0" sz="1000" u="none" cap="none" strike="noStrike">
              <a:solidFill>
                <a:srgbClr val="09632F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78_Burton_Template_SlidesMania_3">
  <p:cSld name="0078_Burton_Template_SlidesMania_3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4"/>
          <p:cNvSpPr/>
          <p:nvPr/>
        </p:nvSpPr>
        <p:spPr>
          <a:xfrm>
            <a:off x="272846" y="202272"/>
            <a:ext cx="8605800" cy="4739100"/>
          </a:xfrm>
          <a:prstGeom prst="rect">
            <a:avLst/>
          </a:prstGeom>
          <a:solidFill>
            <a:srgbClr val="194B4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14"/>
          <p:cNvSpPr txBox="1"/>
          <p:nvPr>
            <p:ph idx="1" type="body"/>
          </p:nvPr>
        </p:nvSpPr>
        <p:spPr>
          <a:xfrm>
            <a:off x="2979701" y="569917"/>
            <a:ext cx="5535900" cy="56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marR="0" rtl="0" algn="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7F2E3"/>
              </a:buClr>
              <a:buSzPts val="2700"/>
              <a:buFont typeface="Arial"/>
              <a:buNone/>
              <a:defRPr b="0" i="0" sz="2700" u="none" cap="none" strike="noStrike">
                <a:solidFill>
                  <a:srgbClr val="F7F2E3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8" name="Google Shape;108;p14"/>
          <p:cNvSpPr txBox="1"/>
          <p:nvPr>
            <p:ph idx="2" type="body"/>
          </p:nvPr>
        </p:nvSpPr>
        <p:spPr>
          <a:xfrm>
            <a:off x="575188" y="1713045"/>
            <a:ext cx="3768300" cy="5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7F2E3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F7F2E3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9" name="Google Shape;109;p14"/>
          <p:cNvSpPr txBox="1"/>
          <p:nvPr>
            <p:ph idx="3" type="body"/>
          </p:nvPr>
        </p:nvSpPr>
        <p:spPr>
          <a:xfrm>
            <a:off x="2459293" y="2861610"/>
            <a:ext cx="3768300" cy="5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7F2E3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F7F2E3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0" name="Google Shape;110;p14"/>
          <p:cNvSpPr txBox="1"/>
          <p:nvPr>
            <p:ph idx="4" type="body"/>
          </p:nvPr>
        </p:nvSpPr>
        <p:spPr>
          <a:xfrm>
            <a:off x="4808060" y="3966915"/>
            <a:ext cx="3768300" cy="5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7F2E3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F7F2E3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1" name="Google Shape;111;p14"/>
          <p:cNvSpPr txBox="1"/>
          <p:nvPr/>
        </p:nvSpPr>
        <p:spPr>
          <a:xfrm rot="5400000">
            <a:off x="-509475" y="4763063"/>
            <a:ext cx="1184700" cy="2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s" sz="1000" u="none" cap="none" strike="noStrike">
                <a:solidFill>
                  <a:schemeClr val="lt2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b="0" i="0" sz="1000" u="none" cap="none" strike="noStrike">
              <a:solidFill>
                <a:schemeClr val="lt2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78_Burton_Template_SlidesMania_7">
  <p:cSld name="0078_Burton_Template_SlidesMania_7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5"/>
          <p:cNvSpPr/>
          <p:nvPr/>
        </p:nvSpPr>
        <p:spPr>
          <a:xfrm>
            <a:off x="0" y="958646"/>
            <a:ext cx="9144000" cy="4185000"/>
          </a:xfrm>
          <a:prstGeom prst="rect">
            <a:avLst/>
          </a:prstGeom>
          <a:solidFill>
            <a:srgbClr val="F7F2E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15"/>
          <p:cNvSpPr txBox="1"/>
          <p:nvPr/>
        </p:nvSpPr>
        <p:spPr>
          <a:xfrm rot="5400000">
            <a:off x="-509475" y="4763063"/>
            <a:ext cx="1184700" cy="2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s" sz="1000" u="none" cap="none" strike="noStrike">
                <a:solidFill>
                  <a:srgbClr val="09632F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b="0" i="0" sz="1000" u="none" cap="none" strike="noStrike">
              <a:solidFill>
                <a:srgbClr val="09632F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78_Burton_Template_SlidesMania_16">
  <p:cSld name="0078_Burton_Template_SlidesMania_16">
    <p:bg>
      <p:bgPr>
        <a:solidFill>
          <a:srgbClr val="F7F2E3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04684" y="657230"/>
            <a:ext cx="7102996" cy="4390405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6"/>
          <p:cNvSpPr txBox="1"/>
          <p:nvPr/>
        </p:nvSpPr>
        <p:spPr>
          <a:xfrm rot="5400000">
            <a:off x="-509475" y="4763063"/>
            <a:ext cx="1184700" cy="2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s" sz="1000" u="none" cap="none" strike="noStrike">
                <a:solidFill>
                  <a:srgbClr val="09632F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b="0" i="0" sz="1000" u="none" cap="none" strike="noStrike">
              <a:solidFill>
                <a:srgbClr val="09632F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78_Burton_Template_SlidesMania_8">
  <p:cSld name="0078_Burton_Template_SlidesMania_8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7"/>
          <p:cNvSpPr/>
          <p:nvPr/>
        </p:nvSpPr>
        <p:spPr>
          <a:xfrm>
            <a:off x="0" y="958646"/>
            <a:ext cx="9144000" cy="4185000"/>
          </a:xfrm>
          <a:prstGeom prst="rect">
            <a:avLst/>
          </a:prstGeom>
          <a:solidFill>
            <a:srgbClr val="F7F2E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0" name="Google Shape;120;p17"/>
          <p:cNvCxnSpPr/>
          <p:nvPr/>
        </p:nvCxnSpPr>
        <p:spPr>
          <a:xfrm>
            <a:off x="299149" y="3114845"/>
            <a:ext cx="8653200" cy="20400"/>
          </a:xfrm>
          <a:prstGeom prst="straightConnector1">
            <a:avLst/>
          </a:prstGeom>
          <a:noFill/>
          <a:ln cap="flat" cmpd="sng" w="34925">
            <a:solidFill>
              <a:srgbClr val="194B46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1" name="Google Shape;121;p17"/>
          <p:cNvSpPr/>
          <p:nvPr/>
        </p:nvSpPr>
        <p:spPr>
          <a:xfrm>
            <a:off x="888857" y="2979845"/>
            <a:ext cx="270000" cy="270000"/>
          </a:xfrm>
          <a:prstGeom prst="ellipse">
            <a:avLst/>
          </a:prstGeom>
          <a:solidFill>
            <a:srgbClr val="194B46"/>
          </a:solidFill>
          <a:ln cap="flat" cmpd="sng" w="317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22" name="Google Shape;122;p17"/>
          <p:cNvSpPr/>
          <p:nvPr/>
        </p:nvSpPr>
        <p:spPr>
          <a:xfrm>
            <a:off x="2621794" y="3000124"/>
            <a:ext cx="270000" cy="270000"/>
          </a:xfrm>
          <a:prstGeom prst="ellipse">
            <a:avLst/>
          </a:prstGeom>
          <a:solidFill>
            <a:srgbClr val="194B46"/>
          </a:solidFill>
          <a:ln cap="flat" cmpd="sng" w="317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23" name="Google Shape;123;p17"/>
          <p:cNvSpPr/>
          <p:nvPr/>
        </p:nvSpPr>
        <p:spPr>
          <a:xfrm>
            <a:off x="4354730" y="3000124"/>
            <a:ext cx="270000" cy="270000"/>
          </a:xfrm>
          <a:prstGeom prst="ellipse">
            <a:avLst/>
          </a:prstGeom>
          <a:solidFill>
            <a:srgbClr val="194B46"/>
          </a:solidFill>
          <a:ln cap="flat" cmpd="sng" w="317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24" name="Google Shape;124;p17"/>
          <p:cNvSpPr/>
          <p:nvPr/>
        </p:nvSpPr>
        <p:spPr>
          <a:xfrm>
            <a:off x="6087667" y="3000124"/>
            <a:ext cx="270000" cy="270000"/>
          </a:xfrm>
          <a:prstGeom prst="ellipse">
            <a:avLst/>
          </a:prstGeom>
          <a:solidFill>
            <a:srgbClr val="194B46"/>
          </a:solidFill>
          <a:ln cap="flat" cmpd="sng" w="317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25" name="Google Shape;125;p17"/>
          <p:cNvSpPr/>
          <p:nvPr/>
        </p:nvSpPr>
        <p:spPr>
          <a:xfrm>
            <a:off x="7820603" y="3000124"/>
            <a:ext cx="270000" cy="270000"/>
          </a:xfrm>
          <a:prstGeom prst="ellipse">
            <a:avLst/>
          </a:prstGeom>
          <a:solidFill>
            <a:srgbClr val="194B46"/>
          </a:solidFill>
          <a:ln cap="flat" cmpd="sng" w="317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26" name="Google Shape;126;p17"/>
          <p:cNvSpPr txBox="1"/>
          <p:nvPr>
            <p:ph idx="1" type="body"/>
          </p:nvPr>
        </p:nvSpPr>
        <p:spPr>
          <a:xfrm>
            <a:off x="358142" y="3448595"/>
            <a:ext cx="1430700" cy="14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194B46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94B46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7" name="Google Shape;127;p17"/>
          <p:cNvSpPr txBox="1"/>
          <p:nvPr>
            <p:ph idx="2" type="body"/>
          </p:nvPr>
        </p:nvSpPr>
        <p:spPr>
          <a:xfrm>
            <a:off x="3795175" y="3448595"/>
            <a:ext cx="1430700" cy="14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194B46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94B46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8" name="Google Shape;128;p17"/>
          <p:cNvSpPr txBox="1"/>
          <p:nvPr>
            <p:ph idx="3" type="body"/>
          </p:nvPr>
        </p:nvSpPr>
        <p:spPr>
          <a:xfrm>
            <a:off x="7240305" y="3448595"/>
            <a:ext cx="1430700" cy="14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194B46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94B46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9" name="Google Shape;129;p17"/>
          <p:cNvSpPr/>
          <p:nvPr/>
        </p:nvSpPr>
        <p:spPr>
          <a:xfrm>
            <a:off x="415212" y="2337518"/>
            <a:ext cx="1484400" cy="434100"/>
          </a:xfrm>
          <a:prstGeom prst="rect">
            <a:avLst/>
          </a:prstGeom>
          <a:solidFill>
            <a:srgbClr val="194B4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BBCCC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30" name="Google Shape;130;p17"/>
          <p:cNvSpPr txBox="1"/>
          <p:nvPr>
            <p:ph idx="4" type="body"/>
          </p:nvPr>
        </p:nvSpPr>
        <p:spPr>
          <a:xfrm>
            <a:off x="2036387" y="1326044"/>
            <a:ext cx="1430700" cy="1472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194B46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94B46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1" name="Google Shape;131;p17"/>
          <p:cNvSpPr txBox="1"/>
          <p:nvPr>
            <p:ph idx="5" type="body"/>
          </p:nvPr>
        </p:nvSpPr>
        <p:spPr>
          <a:xfrm>
            <a:off x="5502260" y="1252865"/>
            <a:ext cx="1430700" cy="1472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194B46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94B46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2" name="Google Shape;132;p17"/>
          <p:cNvSpPr txBox="1"/>
          <p:nvPr>
            <p:ph idx="6" type="body"/>
          </p:nvPr>
        </p:nvSpPr>
        <p:spPr>
          <a:xfrm>
            <a:off x="405572" y="2382030"/>
            <a:ext cx="1484400" cy="33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7F7F7"/>
              </a:buClr>
              <a:buSzPts val="2100"/>
              <a:buFont typeface="Arial"/>
              <a:buNone/>
              <a:defRPr b="1" i="0" sz="2100" u="none" cap="none" strike="noStrike">
                <a:solidFill>
                  <a:srgbClr val="F7F7F7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3" name="Google Shape;133;p17"/>
          <p:cNvSpPr/>
          <p:nvPr/>
        </p:nvSpPr>
        <p:spPr>
          <a:xfrm>
            <a:off x="3747316" y="2349392"/>
            <a:ext cx="1484400" cy="434100"/>
          </a:xfrm>
          <a:prstGeom prst="rect">
            <a:avLst/>
          </a:prstGeom>
          <a:solidFill>
            <a:srgbClr val="194B4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BBCCC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34" name="Google Shape;134;p17"/>
          <p:cNvSpPr txBox="1"/>
          <p:nvPr>
            <p:ph idx="7" type="body"/>
          </p:nvPr>
        </p:nvSpPr>
        <p:spPr>
          <a:xfrm>
            <a:off x="3737676" y="2393905"/>
            <a:ext cx="1484400" cy="33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7F7F7"/>
              </a:buClr>
              <a:buSzPts val="2100"/>
              <a:buFont typeface="Arial"/>
              <a:buNone/>
              <a:defRPr b="1" i="0" sz="2100" u="none" cap="none" strike="noStrike">
                <a:solidFill>
                  <a:srgbClr val="F7F7F7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5" name="Google Shape;135;p17"/>
          <p:cNvSpPr/>
          <p:nvPr/>
        </p:nvSpPr>
        <p:spPr>
          <a:xfrm>
            <a:off x="7159477" y="2369269"/>
            <a:ext cx="1484400" cy="434100"/>
          </a:xfrm>
          <a:prstGeom prst="rect">
            <a:avLst/>
          </a:prstGeom>
          <a:solidFill>
            <a:srgbClr val="194B4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BBCCC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36" name="Google Shape;136;p17"/>
          <p:cNvSpPr txBox="1"/>
          <p:nvPr>
            <p:ph idx="8" type="body"/>
          </p:nvPr>
        </p:nvSpPr>
        <p:spPr>
          <a:xfrm>
            <a:off x="7149838" y="2413781"/>
            <a:ext cx="1484400" cy="33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7F7F7"/>
              </a:buClr>
              <a:buSzPts val="2100"/>
              <a:buFont typeface="Arial"/>
              <a:buNone/>
              <a:defRPr b="1" i="0" sz="2100" u="none" cap="none" strike="noStrike">
                <a:solidFill>
                  <a:srgbClr val="F7F7F7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7" name="Google Shape;137;p17"/>
          <p:cNvSpPr/>
          <p:nvPr/>
        </p:nvSpPr>
        <p:spPr>
          <a:xfrm>
            <a:off x="5495732" y="3440903"/>
            <a:ext cx="1484400" cy="434100"/>
          </a:xfrm>
          <a:prstGeom prst="rect">
            <a:avLst/>
          </a:prstGeom>
          <a:solidFill>
            <a:srgbClr val="194B4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BBCCC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38" name="Google Shape;138;p17"/>
          <p:cNvSpPr txBox="1"/>
          <p:nvPr>
            <p:ph idx="9" type="body"/>
          </p:nvPr>
        </p:nvSpPr>
        <p:spPr>
          <a:xfrm>
            <a:off x="5486092" y="3485416"/>
            <a:ext cx="1484400" cy="33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7F7F7"/>
              </a:buClr>
              <a:buSzPts val="2100"/>
              <a:buFont typeface="Arial"/>
              <a:buNone/>
              <a:defRPr b="1" i="0" sz="2100" u="none" cap="none" strike="noStrike">
                <a:solidFill>
                  <a:srgbClr val="F7F7F7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9" name="Google Shape;139;p17"/>
          <p:cNvSpPr/>
          <p:nvPr/>
        </p:nvSpPr>
        <p:spPr>
          <a:xfrm>
            <a:off x="2040962" y="3436824"/>
            <a:ext cx="1484400" cy="434100"/>
          </a:xfrm>
          <a:prstGeom prst="rect">
            <a:avLst/>
          </a:prstGeom>
          <a:solidFill>
            <a:srgbClr val="194B4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BBCCC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40" name="Google Shape;140;p17"/>
          <p:cNvSpPr txBox="1"/>
          <p:nvPr>
            <p:ph idx="13" type="body"/>
          </p:nvPr>
        </p:nvSpPr>
        <p:spPr>
          <a:xfrm>
            <a:off x="2031323" y="3481337"/>
            <a:ext cx="1484400" cy="33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7F7F7"/>
              </a:buClr>
              <a:buSzPts val="2100"/>
              <a:buFont typeface="Arial"/>
              <a:buNone/>
              <a:defRPr b="1" i="0" sz="2100" u="none" cap="none" strike="noStrike">
                <a:solidFill>
                  <a:srgbClr val="F7F7F7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1" name="Google Shape;141;p17"/>
          <p:cNvSpPr txBox="1"/>
          <p:nvPr>
            <p:ph idx="14" type="body"/>
          </p:nvPr>
        </p:nvSpPr>
        <p:spPr>
          <a:xfrm>
            <a:off x="3469940" y="281524"/>
            <a:ext cx="5535900" cy="56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marR="0" rtl="0" algn="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7F2E3"/>
              </a:buClr>
              <a:buSzPts val="2700"/>
              <a:buFont typeface="Arial"/>
              <a:buNone/>
              <a:defRPr b="0" i="0" sz="2700" u="none" cap="none" strike="noStrike">
                <a:solidFill>
                  <a:srgbClr val="F7F2E3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2" name="Google Shape;142;p17"/>
          <p:cNvSpPr txBox="1"/>
          <p:nvPr/>
        </p:nvSpPr>
        <p:spPr>
          <a:xfrm rot="5400000">
            <a:off x="-509475" y="4763063"/>
            <a:ext cx="1184700" cy="2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s" sz="1000" u="none" cap="none" strike="noStrike">
                <a:solidFill>
                  <a:srgbClr val="09632F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b="0" i="0" sz="1000" u="none" cap="none" strike="noStrike">
              <a:solidFill>
                <a:srgbClr val="09632F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78_Burton_Template_SlidesMania_13">
  <p:cSld name="0078_Burton_Template_SlidesMania_13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8"/>
          <p:cNvSpPr txBox="1"/>
          <p:nvPr/>
        </p:nvSpPr>
        <p:spPr>
          <a:xfrm rot="5400000">
            <a:off x="-509475" y="4763063"/>
            <a:ext cx="1184700" cy="2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s" sz="1000" u="none" cap="none" strike="noStrike">
                <a:solidFill>
                  <a:schemeClr val="lt2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b="0" i="0" sz="1000" u="none" cap="none" strike="noStrike">
              <a:solidFill>
                <a:schemeClr val="lt2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">
  <p:cSld name="CUSTOM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6" name="Google Shape;146;p19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47" name="Google Shape;147;p1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48" name="Google Shape;148;p19">
              <a:hlinkClick r:id="rId2"/>
            </p:cNvPr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65600" y="331100"/>
              <a:ext cx="5101466" cy="22012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9" name="Google Shape;149;p19"/>
            <p:cNvSpPr txBox="1"/>
            <p:nvPr/>
          </p:nvSpPr>
          <p:spPr>
            <a:xfrm>
              <a:off x="463500" y="2858061"/>
              <a:ext cx="8956500" cy="244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Arial"/>
                <a:buNone/>
              </a:pPr>
              <a:r>
                <a:rPr b="1" i="0" lang="es" sz="2700" u="none" cap="none" strike="noStrike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Free </a:t>
              </a:r>
              <a:r>
                <a:rPr b="0" i="0" lang="es" sz="2700" u="none" cap="none" strike="noStrike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themes and templates for </a:t>
              </a:r>
              <a:r>
                <a:rPr b="1" i="0" lang="es" sz="2700" u="none" cap="none" strike="noStrike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Google Slides</a:t>
              </a:r>
              <a:r>
                <a:rPr b="0" i="0" lang="es" sz="2700" u="none" cap="none" strike="noStrike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 or </a:t>
              </a:r>
              <a:r>
                <a:rPr b="1" i="0" lang="es" sz="2700" u="none" cap="none" strike="noStrike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PowerPoint</a:t>
              </a:r>
              <a:endParaRPr b="1" i="0" sz="2700" u="none" cap="none" strike="noStrike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Arial"/>
                <a:buNone/>
              </a:pPr>
              <a:r>
                <a:t/>
              </a:r>
              <a:endParaRPr b="1" i="0" sz="2700" u="none" cap="none" strike="noStrike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Arial"/>
                <a:buNone/>
              </a:pPr>
              <a:r>
                <a:t/>
              </a:r>
              <a:endParaRPr b="1" i="0" sz="2700" u="none" cap="none" strike="noStrike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300"/>
                <a:buFont typeface="Arial"/>
                <a:buNone/>
              </a:pPr>
              <a:r>
                <a:rPr b="1" i="0" lang="es" sz="2300" u="none" cap="none" strike="noStrike">
                  <a:solidFill>
                    <a:srgbClr val="FFCB25"/>
                  </a:solidFill>
                  <a:latin typeface="Poppins"/>
                  <a:ea typeface="Poppins"/>
                  <a:cs typeface="Poppins"/>
                  <a:sym typeface="Poppins"/>
                </a:rPr>
                <a:t>NOT to be sold as is or modified!</a:t>
              </a:r>
              <a:endParaRPr b="1" i="0" sz="2300" u="none" cap="none" strike="noStrike">
                <a:solidFill>
                  <a:srgbClr val="FFCB25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s" sz="2000" u="none" cap="none" strike="noStrike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Read </a:t>
              </a:r>
              <a:r>
                <a:rPr b="0" i="0" lang="es" sz="2000" u="sng" cap="none" strike="noStrike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  <a:hlinkClick r:id="rId4">
                    <a:extLst>
                      <a:ext uri="{A12FA001-AC4F-418D-AE19-62706E023703}">
                        <ahyp:hlinkClr val="tx"/>
                      </a:ext>
                    </a:extLst>
                  </a:hlinkClick>
                </a:rPr>
                <a:t>FAQ</a:t>
              </a:r>
              <a:r>
                <a:rPr b="1" i="0" lang="es" sz="3300" u="none" cap="none" strike="noStrike">
                  <a:solidFill>
                    <a:srgbClr val="FFCB25"/>
                  </a:solidFill>
                  <a:latin typeface="Poppins"/>
                  <a:ea typeface="Poppins"/>
                  <a:cs typeface="Poppins"/>
                  <a:sym typeface="Poppins"/>
                </a:rPr>
                <a:t> </a:t>
              </a:r>
              <a:r>
                <a:rPr b="0" i="0" lang="es" sz="2000" u="none" cap="none" strike="noStrike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on slidesmania.com</a:t>
              </a:r>
              <a:endParaRPr b="0" i="0" sz="2000" u="none" cap="none" strike="noStrike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cxnSp>
          <p:nvCxnSpPr>
            <p:cNvPr id="150" name="Google Shape;150;p19"/>
            <p:cNvCxnSpPr/>
            <p:nvPr/>
          </p:nvCxnSpPr>
          <p:spPr>
            <a:xfrm>
              <a:off x="10423367" y="5688858"/>
              <a:ext cx="1495200" cy="12900"/>
            </a:xfrm>
            <a:prstGeom prst="straightConnector1">
              <a:avLst/>
            </a:prstGeom>
            <a:noFill/>
            <a:ln cap="flat" cmpd="sng" w="38100">
              <a:solidFill>
                <a:srgbClr val="FFCB25"/>
              </a:solidFill>
              <a:prstDash val="solid"/>
              <a:round/>
              <a:headEnd len="sm" w="sm" type="none"/>
              <a:tailEnd len="sm" w="sm" type="none"/>
            </a:ln>
          </p:spPr>
        </p:cxnSp>
        <p:pic>
          <p:nvPicPr>
            <p:cNvPr id="151" name="Google Shape;151;p19">
              <a:hlinkClick r:id="rId5"/>
            </p:cNvPr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8982558" y="5912306"/>
              <a:ext cx="713232" cy="63786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2" name="Google Shape;152;p19">
              <a:hlinkClick r:id="rId7"/>
            </p:cNvPr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9764428" y="5916798"/>
              <a:ext cx="708660" cy="62887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3" name="Google Shape;153;p19">
              <a:hlinkClick r:id="rId9"/>
            </p:cNvPr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10541715" y="5905569"/>
              <a:ext cx="612648" cy="62438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4" name="Google Shape;154;p19">
              <a:hlinkClick r:id="rId11"/>
            </p:cNvPr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11219049" y="5916799"/>
              <a:ext cx="699516" cy="60192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5" name="Google Shape;155;p19"/>
            <p:cNvSpPr txBox="1"/>
            <p:nvPr/>
          </p:nvSpPr>
          <p:spPr>
            <a:xfrm>
              <a:off x="7072500" y="4813375"/>
              <a:ext cx="4915500" cy="100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8575" lIns="68575" spcFirstLastPara="1" rIns="68575" wrap="square" tIns="6857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s" sz="1800" u="none" cap="none" strike="noStrike">
                  <a:solidFill>
                    <a:srgbClr val="252525"/>
                  </a:solidFill>
                  <a:latin typeface="Homemade Apple"/>
                  <a:ea typeface="Homemade Apple"/>
                  <a:cs typeface="Homemade Apple"/>
                  <a:sym typeface="Homemade Apple"/>
                </a:rPr>
                <a:t>Sharing is caring!</a:t>
              </a:r>
              <a:endParaRPr b="1" i="0" sz="1800" u="none" cap="none" strike="noStrike">
                <a:solidFill>
                  <a:srgbClr val="252525"/>
                </a:solidFill>
                <a:latin typeface="Homemade Apple"/>
                <a:ea typeface="Homemade Apple"/>
                <a:cs typeface="Homemade Apple"/>
                <a:sym typeface="Homemade Apple"/>
              </a:endParaRPr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/>
        </p:txBody>
      </p:sp>
      <p:sp>
        <p:nvSpPr>
          <p:cNvPr id="158" name="Google Shape;158;p2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59" name="Google Shape;15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78_Burton_Template_SlidesMania_2">
  <p:cSld name="0078_Burton_Template_SlidesMania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3"/>
          <p:cNvSpPr/>
          <p:nvPr/>
        </p:nvSpPr>
        <p:spPr>
          <a:xfrm>
            <a:off x="272846" y="202272"/>
            <a:ext cx="8605800" cy="4739100"/>
          </a:xfrm>
          <a:prstGeom prst="rect">
            <a:avLst/>
          </a:prstGeom>
          <a:solidFill>
            <a:srgbClr val="194B4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10;p3"/>
          <p:cNvSpPr txBox="1"/>
          <p:nvPr>
            <p:ph idx="1" type="body"/>
          </p:nvPr>
        </p:nvSpPr>
        <p:spPr>
          <a:xfrm>
            <a:off x="2869088" y="202272"/>
            <a:ext cx="5535900" cy="56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marR="0" rtl="0" algn="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7F2E3"/>
              </a:buClr>
              <a:buSzPts val="2700"/>
              <a:buFont typeface="Arial"/>
              <a:buNone/>
              <a:defRPr b="0" i="0" sz="2700" u="none" cap="none" strike="noStrike">
                <a:solidFill>
                  <a:srgbClr val="F7F2E3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3"/>
          <p:cNvSpPr txBox="1"/>
          <p:nvPr/>
        </p:nvSpPr>
        <p:spPr>
          <a:xfrm rot="5400000">
            <a:off x="-509475" y="4763063"/>
            <a:ext cx="1184700" cy="2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s" sz="1000" u="none" cap="none" strike="noStrike">
                <a:solidFill>
                  <a:schemeClr val="lt2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b="0" i="0" sz="1000" u="none" cap="none" strike="noStrike">
              <a:solidFill>
                <a:schemeClr val="lt2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78_Burton_Template_SlidesMania_4">
  <p:cSld name="0078_Burton_Template_SlidesMania_4">
    <p:bg>
      <p:bgPr>
        <a:solidFill>
          <a:srgbClr val="568B55"/>
        </a:soli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4"/>
          <p:cNvSpPr/>
          <p:nvPr/>
        </p:nvSpPr>
        <p:spPr>
          <a:xfrm>
            <a:off x="0" y="1850923"/>
            <a:ext cx="9144000" cy="3292500"/>
          </a:xfrm>
          <a:prstGeom prst="rect">
            <a:avLst/>
          </a:prstGeom>
          <a:solidFill>
            <a:srgbClr val="F7F2E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4"/>
          <p:cNvSpPr txBox="1"/>
          <p:nvPr>
            <p:ph idx="1" type="body"/>
          </p:nvPr>
        </p:nvSpPr>
        <p:spPr>
          <a:xfrm>
            <a:off x="384511" y="2094573"/>
            <a:ext cx="8440800" cy="280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96C3A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96C3A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4"/>
          <p:cNvSpPr/>
          <p:nvPr/>
        </p:nvSpPr>
        <p:spPr>
          <a:xfrm>
            <a:off x="7610168" y="206476"/>
            <a:ext cx="1215000" cy="1215000"/>
          </a:xfrm>
          <a:prstGeom prst="frame">
            <a:avLst>
              <a:gd fmla="val 9233" name="adj1"/>
            </a:avLst>
          </a:prstGeom>
          <a:blipFill rotWithShape="1">
            <a:blip r:embed="rId2">
              <a:alphaModFix/>
            </a:blip>
            <a:stretch>
              <a:fillRect b="-17996" l="-2998" r="-5996" t="-17997"/>
            </a:stretch>
          </a:blip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4"/>
          <p:cNvSpPr txBox="1"/>
          <p:nvPr>
            <p:ph idx="2" type="body"/>
          </p:nvPr>
        </p:nvSpPr>
        <p:spPr>
          <a:xfrm>
            <a:off x="2824843" y="541486"/>
            <a:ext cx="5535900" cy="56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marR="0" rtl="0" algn="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7F2E3"/>
              </a:buClr>
              <a:buSzPts val="2700"/>
              <a:buFont typeface="Arial"/>
              <a:buNone/>
              <a:defRPr b="0" i="0" sz="2700" u="none" cap="none" strike="noStrike">
                <a:solidFill>
                  <a:srgbClr val="F7F2E3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" name="Google Shape;17;p4"/>
          <p:cNvSpPr txBox="1"/>
          <p:nvPr/>
        </p:nvSpPr>
        <p:spPr>
          <a:xfrm rot="5400000">
            <a:off x="-509475" y="4763063"/>
            <a:ext cx="1184700" cy="2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s" sz="1000" u="none" cap="none" strike="noStrike">
                <a:solidFill>
                  <a:srgbClr val="09632F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b="0" i="0" sz="1000" u="none" cap="none" strike="noStrike">
              <a:solidFill>
                <a:srgbClr val="09632F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78_Burton_Template_SlidesMania_17">
  <p:cSld name="0078_Burton_Template_SlidesMania_17">
    <p:bg>
      <p:bgPr>
        <a:solidFill>
          <a:srgbClr val="194B46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idx="1" type="body"/>
          </p:nvPr>
        </p:nvSpPr>
        <p:spPr>
          <a:xfrm>
            <a:off x="1168547" y="2682363"/>
            <a:ext cx="1350300" cy="17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7F2E3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7F2E3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5"/>
          <p:cNvSpPr txBox="1"/>
          <p:nvPr>
            <p:ph idx="2" type="body"/>
          </p:nvPr>
        </p:nvSpPr>
        <p:spPr>
          <a:xfrm>
            <a:off x="2901484" y="2682363"/>
            <a:ext cx="1350300" cy="17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7F2E3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7F2E3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5"/>
          <p:cNvSpPr txBox="1"/>
          <p:nvPr>
            <p:ph idx="3" type="body"/>
          </p:nvPr>
        </p:nvSpPr>
        <p:spPr>
          <a:xfrm>
            <a:off x="4634252" y="2682363"/>
            <a:ext cx="1350300" cy="17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7F2E3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7F2E3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5"/>
          <p:cNvSpPr txBox="1"/>
          <p:nvPr>
            <p:ph idx="4" type="body"/>
          </p:nvPr>
        </p:nvSpPr>
        <p:spPr>
          <a:xfrm>
            <a:off x="6367272" y="2682363"/>
            <a:ext cx="1350300" cy="17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7F2E3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7F2E3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Google Shape;23;p5"/>
          <p:cNvSpPr/>
          <p:nvPr/>
        </p:nvSpPr>
        <p:spPr>
          <a:xfrm>
            <a:off x="1168547" y="1251479"/>
            <a:ext cx="1350000" cy="1350000"/>
          </a:xfrm>
          <a:prstGeom prst="ellipse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24;p5"/>
          <p:cNvSpPr/>
          <p:nvPr/>
        </p:nvSpPr>
        <p:spPr>
          <a:xfrm>
            <a:off x="2901484" y="1251479"/>
            <a:ext cx="1350000" cy="1350000"/>
          </a:xfrm>
          <a:prstGeom prst="ellipse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5"/>
          <p:cNvSpPr/>
          <p:nvPr/>
        </p:nvSpPr>
        <p:spPr>
          <a:xfrm>
            <a:off x="4634420" y="1251479"/>
            <a:ext cx="1350000" cy="1350000"/>
          </a:xfrm>
          <a:prstGeom prst="ellipse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5"/>
          <p:cNvSpPr/>
          <p:nvPr/>
        </p:nvSpPr>
        <p:spPr>
          <a:xfrm>
            <a:off x="6367441" y="1251479"/>
            <a:ext cx="1350000" cy="1350000"/>
          </a:xfrm>
          <a:prstGeom prst="ellipse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5"/>
          <p:cNvSpPr txBox="1"/>
          <p:nvPr>
            <p:ph idx="5" type="body"/>
          </p:nvPr>
        </p:nvSpPr>
        <p:spPr>
          <a:xfrm>
            <a:off x="1804083" y="279506"/>
            <a:ext cx="5535900" cy="56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7F2E3"/>
              </a:buClr>
              <a:buSzPts val="2700"/>
              <a:buFont typeface="Arial"/>
              <a:buNone/>
              <a:defRPr b="0" i="0" sz="2700" u="none" cap="none" strike="noStrike">
                <a:solidFill>
                  <a:srgbClr val="F7F2E3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5"/>
          <p:cNvSpPr txBox="1"/>
          <p:nvPr/>
        </p:nvSpPr>
        <p:spPr>
          <a:xfrm rot="5400000">
            <a:off x="-509475" y="4763063"/>
            <a:ext cx="1184700" cy="2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s" sz="1000" u="none" cap="none" strike="noStrike">
                <a:solidFill>
                  <a:schemeClr val="lt2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b="0" i="0" sz="1000" u="none" cap="none" strike="noStrike">
              <a:solidFill>
                <a:schemeClr val="lt2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78_Burton_Template_SlidesMania_15">
  <p:cSld name="0078_Burton_Template_SlidesMania_15">
    <p:bg>
      <p:bgPr>
        <a:solidFill>
          <a:srgbClr val="8FB453"/>
        </a:solid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/>
          <p:nvPr/>
        </p:nvSpPr>
        <p:spPr>
          <a:xfrm>
            <a:off x="0" y="0"/>
            <a:ext cx="7978800" cy="5143500"/>
          </a:xfrm>
          <a:prstGeom prst="rect">
            <a:avLst/>
          </a:prstGeom>
          <a:solidFill>
            <a:srgbClr val="F7F2E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31;p6"/>
          <p:cNvSpPr/>
          <p:nvPr/>
        </p:nvSpPr>
        <p:spPr>
          <a:xfrm>
            <a:off x="266051" y="1181312"/>
            <a:ext cx="810000" cy="810000"/>
          </a:xfrm>
          <a:prstGeom prst="frame">
            <a:avLst>
              <a:gd fmla="val 9233" name="adj1"/>
            </a:avLst>
          </a:prstGeom>
          <a:blipFill rotWithShape="1">
            <a:blip r:embed="rId2">
              <a:alphaModFix/>
            </a:blip>
            <a:stretch>
              <a:fillRect b="-17996" l="-2998" r="-5996" t="-17997"/>
            </a:stretch>
          </a:blip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p6"/>
          <p:cNvSpPr/>
          <p:nvPr/>
        </p:nvSpPr>
        <p:spPr>
          <a:xfrm>
            <a:off x="2821556" y="1185127"/>
            <a:ext cx="810000" cy="810000"/>
          </a:xfrm>
          <a:prstGeom prst="frame">
            <a:avLst>
              <a:gd fmla="val 9233" name="adj1"/>
            </a:avLst>
          </a:prstGeom>
          <a:blipFill rotWithShape="1">
            <a:blip r:embed="rId2">
              <a:alphaModFix/>
            </a:blip>
            <a:stretch>
              <a:fillRect b="-17996" l="-2998" r="-5996" t="-17997"/>
            </a:stretch>
          </a:blip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6"/>
          <p:cNvSpPr/>
          <p:nvPr/>
        </p:nvSpPr>
        <p:spPr>
          <a:xfrm>
            <a:off x="5379944" y="1183311"/>
            <a:ext cx="810000" cy="810000"/>
          </a:xfrm>
          <a:prstGeom prst="frame">
            <a:avLst>
              <a:gd fmla="val 9233" name="adj1"/>
            </a:avLst>
          </a:prstGeom>
          <a:blipFill rotWithShape="1">
            <a:blip r:embed="rId2">
              <a:alphaModFix/>
            </a:blip>
            <a:stretch>
              <a:fillRect b="-17996" l="-2998" r="-5996" t="-17997"/>
            </a:stretch>
          </a:blip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6"/>
          <p:cNvSpPr/>
          <p:nvPr/>
        </p:nvSpPr>
        <p:spPr>
          <a:xfrm>
            <a:off x="272845" y="3325712"/>
            <a:ext cx="810000" cy="810000"/>
          </a:xfrm>
          <a:prstGeom prst="frame">
            <a:avLst>
              <a:gd fmla="val 9233" name="adj1"/>
            </a:avLst>
          </a:prstGeom>
          <a:blipFill rotWithShape="1">
            <a:blip r:embed="rId2">
              <a:alphaModFix/>
            </a:blip>
            <a:stretch>
              <a:fillRect b="-17996" l="-2998" r="-5996" t="-17997"/>
            </a:stretch>
          </a:blip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35;p6"/>
          <p:cNvSpPr/>
          <p:nvPr/>
        </p:nvSpPr>
        <p:spPr>
          <a:xfrm>
            <a:off x="2828350" y="3329526"/>
            <a:ext cx="810000" cy="810000"/>
          </a:xfrm>
          <a:prstGeom prst="frame">
            <a:avLst>
              <a:gd fmla="val 9233" name="adj1"/>
            </a:avLst>
          </a:prstGeom>
          <a:blipFill rotWithShape="1">
            <a:blip r:embed="rId2">
              <a:alphaModFix/>
            </a:blip>
            <a:stretch>
              <a:fillRect b="-17996" l="-2998" r="-5996" t="-17997"/>
            </a:stretch>
          </a:blip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" name="Google Shape;36;p6"/>
          <p:cNvSpPr/>
          <p:nvPr/>
        </p:nvSpPr>
        <p:spPr>
          <a:xfrm>
            <a:off x="5386737" y="3327710"/>
            <a:ext cx="810000" cy="810000"/>
          </a:xfrm>
          <a:prstGeom prst="frame">
            <a:avLst>
              <a:gd fmla="val 9233" name="adj1"/>
            </a:avLst>
          </a:prstGeom>
          <a:blipFill rotWithShape="1">
            <a:blip r:embed="rId2">
              <a:alphaModFix/>
            </a:blip>
            <a:stretch>
              <a:fillRect b="-17996" l="-2998" r="-5996" t="-17997"/>
            </a:stretch>
          </a:blip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Google Shape;37;p6"/>
          <p:cNvSpPr txBox="1"/>
          <p:nvPr>
            <p:ph idx="1" type="body"/>
          </p:nvPr>
        </p:nvSpPr>
        <p:spPr>
          <a:xfrm>
            <a:off x="671051" y="1590127"/>
            <a:ext cx="2022600" cy="1092900"/>
          </a:xfrm>
          <a:prstGeom prst="rect">
            <a:avLst/>
          </a:prstGeom>
          <a:solidFill>
            <a:srgbClr val="F7F2E3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96C3A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96C3A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6"/>
          <p:cNvSpPr txBox="1"/>
          <p:nvPr>
            <p:ph idx="2" type="body"/>
          </p:nvPr>
        </p:nvSpPr>
        <p:spPr>
          <a:xfrm>
            <a:off x="3229438" y="1590676"/>
            <a:ext cx="2022600" cy="1092900"/>
          </a:xfrm>
          <a:prstGeom prst="rect">
            <a:avLst/>
          </a:prstGeom>
          <a:solidFill>
            <a:srgbClr val="F7F2E3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96C3A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96C3A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6"/>
          <p:cNvSpPr txBox="1"/>
          <p:nvPr>
            <p:ph idx="3" type="body"/>
          </p:nvPr>
        </p:nvSpPr>
        <p:spPr>
          <a:xfrm>
            <a:off x="5787826" y="1590127"/>
            <a:ext cx="2022600" cy="1092900"/>
          </a:xfrm>
          <a:prstGeom prst="rect">
            <a:avLst/>
          </a:prstGeom>
          <a:solidFill>
            <a:srgbClr val="F7F2E3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96C3A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96C3A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6"/>
          <p:cNvSpPr txBox="1"/>
          <p:nvPr>
            <p:ph idx="4" type="body"/>
          </p:nvPr>
        </p:nvSpPr>
        <p:spPr>
          <a:xfrm>
            <a:off x="671051" y="3678518"/>
            <a:ext cx="2022600" cy="1092900"/>
          </a:xfrm>
          <a:prstGeom prst="rect">
            <a:avLst/>
          </a:prstGeom>
          <a:solidFill>
            <a:srgbClr val="F7F2E3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96C3A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96C3A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6"/>
          <p:cNvSpPr txBox="1"/>
          <p:nvPr>
            <p:ph idx="5" type="body"/>
          </p:nvPr>
        </p:nvSpPr>
        <p:spPr>
          <a:xfrm>
            <a:off x="3229438" y="3679067"/>
            <a:ext cx="2022600" cy="1092900"/>
          </a:xfrm>
          <a:prstGeom prst="rect">
            <a:avLst/>
          </a:prstGeom>
          <a:solidFill>
            <a:srgbClr val="F7F2E3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96C3A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96C3A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6"/>
          <p:cNvSpPr txBox="1"/>
          <p:nvPr>
            <p:ph idx="6" type="body"/>
          </p:nvPr>
        </p:nvSpPr>
        <p:spPr>
          <a:xfrm>
            <a:off x="5787826" y="3678518"/>
            <a:ext cx="2022600" cy="1092900"/>
          </a:xfrm>
          <a:prstGeom prst="rect">
            <a:avLst/>
          </a:prstGeom>
          <a:solidFill>
            <a:srgbClr val="F7F2E3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96C3A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96C3A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7" type="body"/>
          </p:nvPr>
        </p:nvSpPr>
        <p:spPr>
          <a:xfrm>
            <a:off x="2737814" y="180367"/>
            <a:ext cx="5535900" cy="56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marR="0" rtl="0" algn="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194B46"/>
              </a:buClr>
              <a:buSzPts val="2700"/>
              <a:buFont typeface="Arial"/>
              <a:buNone/>
              <a:defRPr b="0" i="0" sz="2700" u="none" cap="none" strike="noStrike">
                <a:solidFill>
                  <a:srgbClr val="194B46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6"/>
          <p:cNvSpPr txBox="1"/>
          <p:nvPr/>
        </p:nvSpPr>
        <p:spPr>
          <a:xfrm rot="5400000">
            <a:off x="-509475" y="4763063"/>
            <a:ext cx="1184700" cy="2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s" sz="1000" u="none" cap="none" strike="noStrike">
                <a:solidFill>
                  <a:srgbClr val="09632F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b="0" i="0" sz="1000" u="none" cap="none" strike="noStrike">
              <a:solidFill>
                <a:srgbClr val="09632F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78_Burton_Template_SlidesMania_6">
  <p:cSld name="0078_Burton_Template_SlidesMania_6">
    <p:bg>
      <p:bgPr>
        <a:solidFill>
          <a:srgbClr val="6F8E4A"/>
        </a:solidFill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/>
          <p:nvPr/>
        </p:nvSpPr>
        <p:spPr>
          <a:xfrm>
            <a:off x="0" y="1850923"/>
            <a:ext cx="9144000" cy="3292500"/>
          </a:xfrm>
          <a:prstGeom prst="rect">
            <a:avLst/>
          </a:prstGeom>
          <a:solidFill>
            <a:srgbClr val="F7F2E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Google Shape;47;p7"/>
          <p:cNvSpPr txBox="1"/>
          <p:nvPr>
            <p:ph idx="1" type="body"/>
          </p:nvPr>
        </p:nvSpPr>
        <p:spPr>
          <a:xfrm>
            <a:off x="432788" y="2094573"/>
            <a:ext cx="3969600" cy="280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96C3A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96C3A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7"/>
          <p:cNvSpPr/>
          <p:nvPr/>
        </p:nvSpPr>
        <p:spPr>
          <a:xfrm>
            <a:off x="7610168" y="206476"/>
            <a:ext cx="1215000" cy="1215000"/>
          </a:xfrm>
          <a:prstGeom prst="frame">
            <a:avLst>
              <a:gd fmla="val 9233" name="adj1"/>
            </a:avLst>
          </a:prstGeom>
          <a:blipFill rotWithShape="1">
            <a:blip r:embed="rId2">
              <a:alphaModFix/>
            </a:blip>
            <a:stretch>
              <a:fillRect b="-17996" l="-2998" r="-5996" t="-17997"/>
            </a:stretch>
          </a:blip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49;p7"/>
          <p:cNvSpPr txBox="1"/>
          <p:nvPr>
            <p:ph idx="2" type="body"/>
          </p:nvPr>
        </p:nvSpPr>
        <p:spPr>
          <a:xfrm>
            <a:off x="2846965" y="534111"/>
            <a:ext cx="5535900" cy="56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marR="0" rtl="0" algn="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7F2E3"/>
              </a:buClr>
              <a:buSzPts val="2700"/>
              <a:buFont typeface="Arial"/>
              <a:buNone/>
              <a:defRPr b="0" i="0" sz="2700" u="none" cap="none" strike="noStrike">
                <a:solidFill>
                  <a:srgbClr val="F7F2E3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0" name="Google Shape;50;p7"/>
          <p:cNvSpPr txBox="1"/>
          <p:nvPr>
            <p:ph idx="3" type="body"/>
          </p:nvPr>
        </p:nvSpPr>
        <p:spPr>
          <a:xfrm>
            <a:off x="4639766" y="2094573"/>
            <a:ext cx="3969600" cy="280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96C3A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96C3A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" name="Google Shape;51;p7"/>
          <p:cNvSpPr txBox="1"/>
          <p:nvPr/>
        </p:nvSpPr>
        <p:spPr>
          <a:xfrm rot="5400000">
            <a:off x="-509475" y="4763063"/>
            <a:ext cx="1184700" cy="2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s" sz="1000" u="none" cap="none" strike="noStrike">
                <a:solidFill>
                  <a:srgbClr val="09632F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b="0" i="0" sz="1000" u="none" cap="none" strike="noStrike">
              <a:solidFill>
                <a:srgbClr val="09632F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78_Burton_Template_SlidesMania_5">
  <p:cSld name="0078_Burton_Template_SlidesMania_5">
    <p:bg>
      <p:bgPr>
        <a:solidFill>
          <a:srgbClr val="568B55"/>
        </a:solid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 txBox="1"/>
          <p:nvPr/>
        </p:nvSpPr>
        <p:spPr>
          <a:xfrm rot="5400000">
            <a:off x="-509475" y="4763063"/>
            <a:ext cx="1184700" cy="2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s" sz="1000" u="none" cap="none" strike="noStrike">
                <a:solidFill>
                  <a:schemeClr val="lt2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b="0" i="0" sz="1000" u="none" cap="none" strike="noStrike">
              <a:solidFill>
                <a:schemeClr val="lt2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78_Burton_Template_SlidesMania_14">
  <p:cSld name="0078_Burton_Template_SlidesMania_14">
    <p:bg>
      <p:bgPr>
        <a:solidFill>
          <a:srgbClr val="194B46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/>
          <p:nvPr/>
        </p:nvSpPr>
        <p:spPr>
          <a:xfrm>
            <a:off x="0" y="1850923"/>
            <a:ext cx="9144000" cy="3292500"/>
          </a:xfrm>
          <a:prstGeom prst="rect">
            <a:avLst/>
          </a:prstGeom>
          <a:solidFill>
            <a:srgbClr val="F7F2E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270556" y="2129449"/>
            <a:ext cx="2708700" cy="273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96C3A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96C3A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9"/>
          <p:cNvSpPr/>
          <p:nvPr/>
        </p:nvSpPr>
        <p:spPr>
          <a:xfrm>
            <a:off x="7610168" y="206476"/>
            <a:ext cx="1215000" cy="1215000"/>
          </a:xfrm>
          <a:prstGeom prst="frame">
            <a:avLst>
              <a:gd fmla="val 9233" name="adj1"/>
            </a:avLst>
          </a:prstGeom>
          <a:blipFill rotWithShape="1">
            <a:blip r:embed="rId2">
              <a:alphaModFix/>
            </a:blip>
            <a:stretch>
              <a:fillRect b="-17996" l="-2998" r="-5996" t="-17997"/>
            </a:stretch>
          </a:blip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9"/>
          <p:cNvSpPr txBox="1"/>
          <p:nvPr>
            <p:ph idx="2" type="body"/>
          </p:nvPr>
        </p:nvSpPr>
        <p:spPr>
          <a:xfrm>
            <a:off x="2824843" y="541486"/>
            <a:ext cx="5535900" cy="56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marR="0" rtl="0" algn="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7F2E3"/>
              </a:buClr>
              <a:buSzPts val="2700"/>
              <a:buFont typeface="Arial"/>
              <a:buNone/>
              <a:defRPr b="0" i="0" sz="2700" u="none" cap="none" strike="noStrike">
                <a:solidFill>
                  <a:srgbClr val="F7F2E3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3" type="body"/>
          </p:nvPr>
        </p:nvSpPr>
        <p:spPr>
          <a:xfrm>
            <a:off x="3234983" y="2129448"/>
            <a:ext cx="2708700" cy="273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96C3A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96C3A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4" type="body"/>
          </p:nvPr>
        </p:nvSpPr>
        <p:spPr>
          <a:xfrm>
            <a:off x="6199411" y="2129447"/>
            <a:ext cx="2708700" cy="273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96C3A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96C3A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9"/>
          <p:cNvSpPr txBox="1"/>
          <p:nvPr/>
        </p:nvSpPr>
        <p:spPr>
          <a:xfrm rot="5400000">
            <a:off x="-509475" y="4763063"/>
            <a:ext cx="1184700" cy="2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s" sz="1000" u="none" cap="none" strike="noStrike">
                <a:solidFill>
                  <a:srgbClr val="09632F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b="0" i="0" sz="1000" u="none" cap="none" strike="noStrike">
              <a:solidFill>
                <a:srgbClr val="09632F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78_Burton_Template_SlidesMania_12">
  <p:cSld name="0078_Burton_Template_SlidesMania_1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0"/>
          <p:cNvSpPr/>
          <p:nvPr/>
        </p:nvSpPr>
        <p:spPr>
          <a:xfrm>
            <a:off x="0" y="958646"/>
            <a:ext cx="9144000" cy="4185000"/>
          </a:xfrm>
          <a:prstGeom prst="rect">
            <a:avLst/>
          </a:prstGeom>
          <a:solidFill>
            <a:srgbClr val="F7F2E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4" name="Google Shape;64;p10"/>
          <p:cNvGrpSpPr/>
          <p:nvPr/>
        </p:nvGrpSpPr>
        <p:grpSpPr>
          <a:xfrm>
            <a:off x="765815" y="1694905"/>
            <a:ext cx="3274325" cy="2735731"/>
            <a:chOff x="6679223" y="1947864"/>
            <a:chExt cx="3956410" cy="3325308"/>
          </a:xfrm>
        </p:grpSpPr>
        <p:grpSp>
          <p:nvGrpSpPr>
            <p:cNvPr id="65" name="Google Shape;65;p10"/>
            <p:cNvGrpSpPr/>
            <p:nvPr/>
          </p:nvGrpSpPr>
          <p:grpSpPr>
            <a:xfrm>
              <a:off x="7996402" y="4725653"/>
              <a:ext cx="1328920" cy="547519"/>
              <a:chOff x="7059929" y="5060917"/>
              <a:chExt cx="1328920" cy="547519"/>
            </a:xfrm>
          </p:grpSpPr>
          <p:sp>
            <p:nvSpPr>
              <p:cNvPr id="66" name="Google Shape;66;p10"/>
              <p:cNvSpPr/>
              <p:nvPr/>
            </p:nvSpPr>
            <p:spPr>
              <a:xfrm rot="10800000">
                <a:off x="7059929" y="5578436"/>
                <a:ext cx="1322100" cy="30000"/>
              </a:xfrm>
              <a:prstGeom prst="trapezoid">
                <a:avLst>
                  <a:gd fmla="val 142327" name="adj"/>
                </a:avLst>
              </a:prstGeom>
              <a:solidFill>
                <a:srgbClr val="707887"/>
              </a:solidFill>
              <a:ln>
                <a:noFill/>
              </a:ln>
              <a:effectLst>
                <a:outerShdw blurRad="63500" sx="102000" rotWithShape="0" algn="ctr" sy="1020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" name="Google Shape;67;p10"/>
              <p:cNvSpPr/>
              <p:nvPr/>
            </p:nvSpPr>
            <p:spPr>
              <a:xfrm>
                <a:off x="7187465" y="5060917"/>
                <a:ext cx="1067100" cy="428400"/>
              </a:xfrm>
              <a:prstGeom prst="trapezoid">
                <a:avLst>
                  <a:gd fmla="val 15083" name="adj"/>
                </a:avLst>
              </a:prstGeom>
              <a:solidFill>
                <a:srgbClr val="D8D8D8"/>
              </a:solidFill>
              <a:ln>
                <a:noFill/>
              </a:ln>
              <a:effectLst>
                <a:outerShdw blurRad="63500" sx="102000" rotWithShape="0" algn="ctr" sy="1020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" name="Google Shape;68;p10"/>
              <p:cNvSpPr/>
              <p:nvPr/>
            </p:nvSpPr>
            <p:spPr>
              <a:xfrm>
                <a:off x="7066749" y="5488243"/>
                <a:ext cx="1322100" cy="93600"/>
              </a:xfrm>
              <a:prstGeom prst="trapezoid">
                <a:avLst>
                  <a:gd fmla="val 142327" name="adj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63500" sx="102000" rotWithShape="0" algn="ctr" sy="1020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9" name="Google Shape;69;p10"/>
            <p:cNvGrpSpPr/>
            <p:nvPr/>
          </p:nvGrpSpPr>
          <p:grpSpPr>
            <a:xfrm>
              <a:off x="6679223" y="1947864"/>
              <a:ext cx="3956410" cy="2777787"/>
              <a:chOff x="5742750" y="2283128"/>
              <a:chExt cx="3956410" cy="2777787"/>
            </a:xfrm>
          </p:grpSpPr>
          <p:sp>
            <p:nvSpPr>
              <p:cNvPr id="70" name="Google Shape;70;p10"/>
              <p:cNvSpPr/>
              <p:nvPr/>
            </p:nvSpPr>
            <p:spPr>
              <a:xfrm>
                <a:off x="5742760" y="2283128"/>
                <a:ext cx="3956400" cy="2777700"/>
              </a:xfrm>
              <a:prstGeom prst="roundRect">
                <a:avLst>
                  <a:gd fmla="val 3377" name="adj"/>
                </a:avLst>
              </a:prstGeom>
              <a:solidFill>
                <a:srgbClr val="393536"/>
              </a:solidFill>
              <a:ln cap="flat" cmpd="sng" w="12700">
                <a:solidFill>
                  <a:srgbClr val="393536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63500" sx="102000" rotWithShape="0" algn="ctr" sy="1020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" name="Google Shape;71;p10"/>
              <p:cNvSpPr/>
              <p:nvPr/>
            </p:nvSpPr>
            <p:spPr>
              <a:xfrm rot="10800000">
                <a:off x="5742750" y="4752515"/>
                <a:ext cx="3956400" cy="308400"/>
              </a:xfrm>
              <a:prstGeom prst="round2SameRect">
                <a:avLst>
                  <a:gd fmla="val 19571" name="adj1"/>
                  <a:gd fmla="val 0" name="adj2"/>
                </a:avLst>
              </a:prstGeom>
              <a:solidFill>
                <a:schemeClr val="lt1"/>
              </a:solidFill>
              <a:ln cap="flat" cmpd="sng" w="12700">
                <a:solidFill>
                  <a:srgbClr val="C6CFD6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63500" sx="102000" rotWithShape="0" algn="ctr" sy="1020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72" name="Google Shape;72;p10"/>
          <p:cNvSpPr/>
          <p:nvPr>
            <p:ph idx="2" type="pic"/>
          </p:nvPr>
        </p:nvSpPr>
        <p:spPr>
          <a:xfrm>
            <a:off x="848973" y="1866129"/>
            <a:ext cx="3118500" cy="1742100"/>
          </a:xfrm>
          <a:prstGeom prst="rect">
            <a:avLst/>
          </a:prstGeom>
          <a:noFill/>
          <a:ln>
            <a:noFill/>
          </a:ln>
        </p:spPr>
      </p:sp>
      <p:sp>
        <p:nvSpPr>
          <p:cNvPr id="73" name="Google Shape;73;p10"/>
          <p:cNvSpPr txBox="1"/>
          <p:nvPr>
            <p:ph idx="1" type="body"/>
          </p:nvPr>
        </p:nvSpPr>
        <p:spPr>
          <a:xfrm>
            <a:off x="4896992" y="1400765"/>
            <a:ext cx="3363900" cy="56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marR="0" rtl="0" algn="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96C3A"/>
              </a:buClr>
              <a:buSzPts val="2700"/>
              <a:buFont typeface="Arial"/>
              <a:buNone/>
              <a:defRPr b="0" i="0" sz="2700" u="none" cap="none" strike="noStrike">
                <a:solidFill>
                  <a:srgbClr val="396C3A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4" name="Google Shape;74;p10"/>
          <p:cNvSpPr txBox="1"/>
          <p:nvPr>
            <p:ph idx="3" type="body"/>
          </p:nvPr>
        </p:nvSpPr>
        <p:spPr>
          <a:xfrm>
            <a:off x="4696909" y="2153918"/>
            <a:ext cx="3564000" cy="249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marR="0" rtl="0" algn="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96C3A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96C3A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Google Shape;75;p10"/>
          <p:cNvSpPr txBox="1"/>
          <p:nvPr/>
        </p:nvSpPr>
        <p:spPr>
          <a:xfrm rot="5400000">
            <a:off x="-509475" y="4763063"/>
            <a:ext cx="1184700" cy="2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s" sz="1000" u="none" cap="none" strike="noStrike">
                <a:solidFill>
                  <a:srgbClr val="09632F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b="0" i="0" sz="1000" u="none" cap="none" strike="noStrike">
              <a:solidFill>
                <a:srgbClr val="09632F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theme" Target="../theme/theme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</p:sldLayoutIdLst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1"/>
          <p:cNvSpPr txBox="1"/>
          <p:nvPr>
            <p:ph idx="6" type="body"/>
          </p:nvPr>
        </p:nvSpPr>
        <p:spPr>
          <a:xfrm>
            <a:off x="5787851" y="1660368"/>
            <a:ext cx="2022600" cy="10929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s"/>
              <a:t>Prototipo de Interfaces de Usuario</a:t>
            </a:r>
            <a:endParaRPr/>
          </a:p>
        </p:txBody>
      </p:sp>
      <p:sp>
        <p:nvSpPr>
          <p:cNvPr id="165" name="Google Shape;165;p21"/>
          <p:cNvSpPr txBox="1"/>
          <p:nvPr>
            <p:ph idx="7" type="body"/>
          </p:nvPr>
        </p:nvSpPr>
        <p:spPr>
          <a:xfrm>
            <a:off x="157174" y="137500"/>
            <a:ext cx="1605000" cy="5688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800"/>
              </a:spcBef>
              <a:spcAft>
                <a:spcPts val="0"/>
              </a:spcAft>
              <a:buNone/>
            </a:pPr>
            <a:r>
              <a:rPr lang="es"/>
              <a:t>Resumen</a:t>
            </a:r>
            <a:endParaRPr/>
          </a:p>
        </p:txBody>
      </p:sp>
      <p:sp>
        <p:nvSpPr>
          <p:cNvPr id="166" name="Google Shape;166;p21"/>
          <p:cNvSpPr txBox="1"/>
          <p:nvPr>
            <p:ph idx="7" type="body"/>
          </p:nvPr>
        </p:nvSpPr>
        <p:spPr>
          <a:xfrm>
            <a:off x="271475" y="2571750"/>
            <a:ext cx="2571600" cy="5688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800"/>
              </a:spcBef>
              <a:spcAft>
                <a:spcPts val="0"/>
              </a:spcAft>
              <a:buNone/>
            </a:pPr>
            <a:r>
              <a:rPr lang="es"/>
              <a:t>Próximos pasos</a:t>
            </a:r>
            <a:endParaRPr/>
          </a:p>
        </p:txBody>
      </p:sp>
      <p:sp>
        <p:nvSpPr>
          <p:cNvPr id="167" name="Google Shape;167;p21"/>
          <p:cNvSpPr txBox="1"/>
          <p:nvPr>
            <p:ph idx="4" type="body"/>
          </p:nvPr>
        </p:nvSpPr>
        <p:spPr>
          <a:xfrm>
            <a:off x="671051" y="3845143"/>
            <a:ext cx="2022600" cy="10929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s"/>
              <a:t>Finalizar el Prototipo de Interfaces de Usuario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1"/>
          <p:cNvSpPr txBox="1"/>
          <p:nvPr>
            <p:ph idx="4" type="body"/>
          </p:nvPr>
        </p:nvSpPr>
        <p:spPr>
          <a:xfrm>
            <a:off x="3229451" y="3845143"/>
            <a:ext cx="2022600" cy="10929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Continuar  con el Release 1 - Sprint 1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1"/>
          <p:cNvSpPr txBox="1"/>
          <p:nvPr/>
        </p:nvSpPr>
        <p:spPr>
          <a:xfrm>
            <a:off x="2206750" y="4537850"/>
            <a:ext cx="344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1"/>
          <p:cNvSpPr txBox="1"/>
          <p:nvPr>
            <p:ph idx="6" type="body"/>
          </p:nvPr>
        </p:nvSpPr>
        <p:spPr>
          <a:xfrm>
            <a:off x="671051" y="1541318"/>
            <a:ext cx="2022600" cy="10929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s"/>
              <a:t>Elaboración del Sprint Backlog</a:t>
            </a:r>
            <a:endParaRPr/>
          </a:p>
        </p:txBody>
      </p:sp>
      <p:sp>
        <p:nvSpPr>
          <p:cNvPr id="171" name="Google Shape;171;p21"/>
          <p:cNvSpPr txBox="1"/>
          <p:nvPr>
            <p:ph idx="6" type="body"/>
          </p:nvPr>
        </p:nvSpPr>
        <p:spPr>
          <a:xfrm>
            <a:off x="3229451" y="1478843"/>
            <a:ext cx="2022600" cy="10929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s"/>
              <a:t>Definición del entorno de Desarrollo</a:t>
            </a:r>
            <a:endParaRPr/>
          </a:p>
        </p:txBody>
      </p:sp>
      <p:sp>
        <p:nvSpPr>
          <p:cNvPr id="172" name="Google Shape;172;p21"/>
          <p:cNvSpPr txBox="1"/>
          <p:nvPr/>
        </p:nvSpPr>
        <p:spPr>
          <a:xfrm>
            <a:off x="5143500" y="3128975"/>
            <a:ext cx="1185900" cy="12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1"/>
          <p:cNvSpPr txBox="1"/>
          <p:nvPr>
            <p:ph idx="4" type="body"/>
          </p:nvPr>
        </p:nvSpPr>
        <p:spPr>
          <a:xfrm>
            <a:off x="5367826" y="3292743"/>
            <a:ext cx="2022600" cy="10929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4" name="Google Shape;17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52050" y="3070087"/>
            <a:ext cx="2750036" cy="13321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0078_Burton_Template_SlidesMania">
  <a:themeElements>
    <a:clrScheme name="Verde">
      <a:dk1>
        <a:srgbClr val="000000"/>
      </a:dk1>
      <a:lt1>
        <a:srgbClr val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