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287000" cx="18288000"/>
  <p:notesSz cx="6858000" cy="9144000"/>
  <p:embeddedFontLst>
    <p:embeddedFont>
      <p:font typeface="Poppins SemiBold"/>
      <p:regular r:id="rId13"/>
      <p:bold r:id="rId14"/>
      <p:italic r:id="rId15"/>
      <p:boldItalic r:id="rId16"/>
    </p:embeddedFont>
    <p:embeddedFont>
      <p:font typeface="DM Sans"/>
      <p:bold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9" roundtripDataSignature="AMtx7mgRk+bCFk/zqvKf0GFkmkpIQSHi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oppinsSemiBold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SemiBold-italic.fntdata"/><Relationship Id="rId14" Type="http://schemas.openxmlformats.org/officeDocument/2006/relationships/font" Target="fonts/PoppinsSemiBold-bold.fntdata"/><Relationship Id="rId17" Type="http://schemas.openxmlformats.org/officeDocument/2006/relationships/font" Target="fonts/DMSans-bold.fntdata"/><Relationship Id="rId16" Type="http://schemas.openxmlformats.org/officeDocument/2006/relationships/font" Target="fonts/PoppinsSemiBold-boldItalic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DM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-673026"/>
            <a:ext cx="18288000" cy="11792542"/>
          </a:xfrm>
          <a:custGeom>
            <a:rect b="b" l="l" r="r" t="t"/>
            <a:pathLst>
              <a:path extrusionOk="0" h="11792542" w="18288000">
                <a:moveTo>
                  <a:pt x="0" y="0"/>
                </a:moveTo>
                <a:lnTo>
                  <a:pt x="18288000" y="0"/>
                </a:lnTo>
                <a:lnTo>
                  <a:pt x="18288000" y="11792542"/>
                </a:lnTo>
                <a:lnTo>
                  <a:pt x="0" y="117925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522" l="0" r="0" t="0"/>
            </a:stretch>
          </a:blipFill>
          <a:ln>
            <a:noFill/>
          </a:ln>
        </p:spPr>
      </p:sp>
      <p:grpSp>
        <p:nvGrpSpPr>
          <p:cNvPr id="85" name="Google Shape;85;p1"/>
          <p:cNvGrpSpPr/>
          <p:nvPr/>
        </p:nvGrpSpPr>
        <p:grpSpPr>
          <a:xfrm>
            <a:off x="146338" y="162611"/>
            <a:ext cx="15494229" cy="5726117"/>
            <a:chOff x="0" y="0"/>
            <a:chExt cx="20658972" cy="7634823"/>
          </a:xfrm>
        </p:grpSpPr>
        <p:sp>
          <p:nvSpPr>
            <p:cNvPr id="86" name="Google Shape;86;p1"/>
            <p:cNvSpPr/>
            <p:nvPr/>
          </p:nvSpPr>
          <p:spPr>
            <a:xfrm>
              <a:off x="0" y="0"/>
              <a:ext cx="8014748" cy="2905346"/>
            </a:xfrm>
            <a:custGeom>
              <a:rect b="b" l="l" r="r" t="t"/>
              <a:pathLst>
                <a:path extrusionOk="0" h="2905346" w="8014748">
                  <a:moveTo>
                    <a:pt x="0" y="0"/>
                  </a:moveTo>
                  <a:lnTo>
                    <a:pt x="8014748" y="0"/>
                  </a:lnTo>
                  <a:lnTo>
                    <a:pt x="8014748" y="2905346"/>
                  </a:lnTo>
                  <a:lnTo>
                    <a:pt x="0" y="29053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7" name="Google Shape;87;p1"/>
            <p:cNvSpPr txBox="1"/>
            <p:nvPr/>
          </p:nvSpPr>
          <p:spPr>
            <a:xfrm>
              <a:off x="7621040" y="3217328"/>
              <a:ext cx="13037932" cy="4417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9743" u="none" cap="none" strike="noStrike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agroÁgil</a:t>
              </a:r>
              <a:endParaRPr/>
            </a:p>
          </p:txBody>
        </p:sp>
        <p:sp>
          <p:nvSpPr>
            <p:cNvPr id="88" name="Google Shape;88;p1"/>
            <p:cNvSpPr txBox="1"/>
            <p:nvPr/>
          </p:nvSpPr>
          <p:spPr>
            <a:xfrm>
              <a:off x="2963128" y="2248121"/>
              <a:ext cx="3212183" cy="53867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3274" u="none" cap="none" strike="noStrike">
                  <a:solidFill>
                    <a:srgbClr val="0CC0D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A</a:t>
              </a:r>
              <a:endParaRPr/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4408857" y="2248121"/>
              <a:ext cx="3212183" cy="53867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3274" u="none" cap="none" strike="noStrike">
                  <a:solidFill>
                    <a:srgbClr val="80CC28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A</a:t>
              </a:r>
              <a:endParaRPr/>
            </a:p>
          </p:txBody>
        </p:sp>
      </p:grpSp>
      <p:sp>
        <p:nvSpPr>
          <p:cNvPr id="90" name="Google Shape;90;p1"/>
          <p:cNvSpPr txBox="1"/>
          <p:nvPr/>
        </p:nvSpPr>
        <p:spPr>
          <a:xfrm>
            <a:off x="4585160" y="7639685"/>
            <a:ext cx="91176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6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99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Resumen de Avances 14 de Septiembre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14291770" y="0"/>
            <a:ext cx="3996230" cy="1458030"/>
          </a:xfrm>
          <a:custGeom>
            <a:rect b="b" l="l" r="r" t="t"/>
            <a:pathLst>
              <a:path extrusionOk="0" h="1458030" w="3996230">
                <a:moveTo>
                  <a:pt x="0" y="0"/>
                </a:moveTo>
                <a:lnTo>
                  <a:pt x="3996230" y="0"/>
                </a:lnTo>
                <a:lnTo>
                  <a:pt x="3996230" y="1458030"/>
                </a:lnTo>
                <a:lnTo>
                  <a:pt x="0" y="14580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6" name="Google Shape;96;p2"/>
          <p:cNvGrpSpPr/>
          <p:nvPr/>
        </p:nvGrpSpPr>
        <p:grpSpPr>
          <a:xfrm>
            <a:off x="337284" y="5836971"/>
            <a:ext cx="1846344" cy="1846344"/>
            <a:chOff x="0" y="0"/>
            <a:chExt cx="812800" cy="812800"/>
          </a:xfrm>
        </p:grpSpPr>
        <p:sp>
          <p:nvSpPr>
            <p:cNvPr id="97" name="Google Shape;97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7CB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775" lIns="27775" spcFirstLastPara="1" rIns="27775" wrap="square" tIns="27775">
              <a:noAutofit/>
            </a:bodyPr>
            <a:lstStyle/>
            <a:p>
              <a:pPr indent="0" lvl="0" marL="0" marR="0" rtl="0" algn="ctr">
                <a:lnSpc>
                  <a:spcPct val="136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2"/>
          <p:cNvGrpSpPr/>
          <p:nvPr/>
        </p:nvGrpSpPr>
        <p:grpSpPr>
          <a:xfrm>
            <a:off x="337284" y="1857780"/>
            <a:ext cx="1846344" cy="1846344"/>
            <a:chOff x="0" y="0"/>
            <a:chExt cx="812800" cy="812800"/>
          </a:xfrm>
        </p:grpSpPr>
        <p:sp>
          <p:nvSpPr>
            <p:cNvPr id="100" name="Google Shape;100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7CB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775" lIns="27775" spcFirstLastPara="1" rIns="27775" wrap="square" tIns="27775">
              <a:noAutofit/>
            </a:bodyPr>
            <a:lstStyle/>
            <a:p>
              <a:pPr indent="0" lvl="0" marL="0" marR="0" rtl="0" algn="ctr">
                <a:lnSpc>
                  <a:spcPct val="136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Google Shape;102;p2"/>
          <p:cNvGrpSpPr/>
          <p:nvPr/>
        </p:nvGrpSpPr>
        <p:grpSpPr>
          <a:xfrm>
            <a:off x="7049032" y="5836971"/>
            <a:ext cx="1846344" cy="1846344"/>
            <a:chOff x="0" y="0"/>
            <a:chExt cx="812800" cy="812800"/>
          </a:xfrm>
        </p:grpSpPr>
        <p:sp>
          <p:nvSpPr>
            <p:cNvPr id="103" name="Google Shape;103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CC0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775" lIns="27775" spcFirstLastPara="1" rIns="27775" wrap="square" tIns="27775">
              <a:noAutofit/>
            </a:bodyPr>
            <a:lstStyle/>
            <a:p>
              <a:pPr indent="0" lvl="0" marL="0" marR="0" rtl="0" algn="ctr">
                <a:lnSpc>
                  <a:spcPct val="136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2"/>
          <p:cNvGrpSpPr/>
          <p:nvPr/>
        </p:nvGrpSpPr>
        <p:grpSpPr>
          <a:xfrm>
            <a:off x="7049032" y="1857780"/>
            <a:ext cx="1846344" cy="1846344"/>
            <a:chOff x="0" y="0"/>
            <a:chExt cx="812800" cy="812800"/>
          </a:xfrm>
        </p:grpSpPr>
        <p:sp>
          <p:nvSpPr>
            <p:cNvPr id="106" name="Google Shape;106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7CB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775" lIns="27775" spcFirstLastPara="1" rIns="27775" wrap="square" tIns="27775">
              <a:noAutofit/>
            </a:bodyPr>
            <a:lstStyle/>
            <a:p>
              <a:pPr indent="0" lvl="0" marL="0" marR="0" rtl="0" algn="ctr">
                <a:lnSpc>
                  <a:spcPct val="136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" name="Google Shape;108;p2"/>
          <p:cNvGrpSpPr/>
          <p:nvPr/>
        </p:nvGrpSpPr>
        <p:grpSpPr>
          <a:xfrm>
            <a:off x="12480869" y="1867305"/>
            <a:ext cx="1846344" cy="1846344"/>
            <a:chOff x="0" y="0"/>
            <a:chExt cx="812800" cy="812800"/>
          </a:xfrm>
        </p:grpSpPr>
        <p:sp>
          <p:nvSpPr>
            <p:cNvPr id="109" name="Google Shape;109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7CB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775" lIns="27775" spcFirstLastPara="1" rIns="27775" wrap="square" tIns="27775">
              <a:noAutofit/>
            </a:bodyPr>
            <a:lstStyle/>
            <a:p>
              <a:pPr indent="0" lvl="0" marL="0" marR="0" rtl="0" algn="ctr">
                <a:lnSpc>
                  <a:spcPct val="136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2"/>
          <p:cNvSpPr/>
          <p:nvPr/>
        </p:nvSpPr>
        <p:spPr>
          <a:xfrm>
            <a:off x="564761" y="2075982"/>
            <a:ext cx="1428990" cy="1428990"/>
          </a:xfrm>
          <a:custGeom>
            <a:rect b="b" l="l" r="r" t="t"/>
            <a:pathLst>
              <a:path extrusionOk="0" h="1428990" w="1428990">
                <a:moveTo>
                  <a:pt x="0" y="0"/>
                </a:moveTo>
                <a:lnTo>
                  <a:pt x="1428989" y="0"/>
                </a:lnTo>
                <a:lnTo>
                  <a:pt x="1428989" y="1428990"/>
                </a:lnTo>
                <a:lnTo>
                  <a:pt x="0" y="14289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2" name="Google Shape;112;p2"/>
          <p:cNvSpPr/>
          <p:nvPr/>
        </p:nvSpPr>
        <p:spPr>
          <a:xfrm>
            <a:off x="7344517" y="2215769"/>
            <a:ext cx="1149416" cy="1149416"/>
          </a:xfrm>
          <a:custGeom>
            <a:rect b="b" l="l" r="r" t="t"/>
            <a:pathLst>
              <a:path extrusionOk="0" h="1149416" w="1149416">
                <a:moveTo>
                  <a:pt x="0" y="0"/>
                </a:moveTo>
                <a:lnTo>
                  <a:pt x="1149416" y="0"/>
                </a:lnTo>
                <a:lnTo>
                  <a:pt x="1149416" y="1149416"/>
                </a:lnTo>
                <a:lnTo>
                  <a:pt x="0" y="11494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3" name="Google Shape;113;p2"/>
          <p:cNvSpPr/>
          <p:nvPr/>
        </p:nvSpPr>
        <p:spPr>
          <a:xfrm>
            <a:off x="12880109" y="2257020"/>
            <a:ext cx="1047864" cy="1047864"/>
          </a:xfrm>
          <a:custGeom>
            <a:rect b="b" l="l" r="r" t="t"/>
            <a:pathLst>
              <a:path extrusionOk="0" h="1047864" w="1047864">
                <a:moveTo>
                  <a:pt x="0" y="0"/>
                </a:moveTo>
                <a:lnTo>
                  <a:pt x="1047864" y="0"/>
                </a:lnTo>
                <a:lnTo>
                  <a:pt x="1047864" y="1047864"/>
                </a:lnTo>
                <a:lnTo>
                  <a:pt x="0" y="10478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4" name="Google Shape;114;p2"/>
          <p:cNvSpPr/>
          <p:nvPr/>
        </p:nvSpPr>
        <p:spPr>
          <a:xfrm>
            <a:off x="711801" y="6211488"/>
            <a:ext cx="1097309" cy="1097309"/>
          </a:xfrm>
          <a:custGeom>
            <a:rect b="b" l="l" r="r" t="t"/>
            <a:pathLst>
              <a:path extrusionOk="0" h="1097309" w="1097309">
                <a:moveTo>
                  <a:pt x="0" y="0"/>
                </a:moveTo>
                <a:lnTo>
                  <a:pt x="1097309" y="0"/>
                </a:lnTo>
                <a:lnTo>
                  <a:pt x="1097309" y="1097309"/>
                </a:lnTo>
                <a:lnTo>
                  <a:pt x="0" y="10973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5" name="Google Shape;115;p2"/>
          <p:cNvSpPr/>
          <p:nvPr/>
        </p:nvSpPr>
        <p:spPr>
          <a:xfrm>
            <a:off x="7427875" y="6211488"/>
            <a:ext cx="1149416" cy="1149416"/>
          </a:xfrm>
          <a:custGeom>
            <a:rect b="b" l="l" r="r" t="t"/>
            <a:pathLst>
              <a:path extrusionOk="0" h="1149416" w="1149416">
                <a:moveTo>
                  <a:pt x="0" y="0"/>
                </a:moveTo>
                <a:lnTo>
                  <a:pt x="1149416" y="0"/>
                </a:lnTo>
                <a:lnTo>
                  <a:pt x="1149416" y="1149416"/>
                </a:lnTo>
                <a:lnTo>
                  <a:pt x="0" y="11494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6" name="Google Shape;116;p2"/>
          <p:cNvSpPr txBox="1"/>
          <p:nvPr/>
        </p:nvSpPr>
        <p:spPr>
          <a:xfrm>
            <a:off x="9144000" y="5956689"/>
            <a:ext cx="4156241" cy="291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Compra,</a:t>
            </a:r>
            <a:endParaRPr/>
          </a:p>
          <a:p>
            <a:pPr indent="0" lvl="0" marL="0" marR="0" rtl="0" algn="l">
              <a:lnSpc>
                <a:spcPct val="116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Inicio, </a:t>
            </a:r>
            <a:endParaRPr/>
          </a:p>
          <a:p>
            <a:pPr indent="0" lvl="0" marL="0" marR="0" rtl="0" algn="l">
              <a:lnSpc>
                <a:spcPct val="116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Tareas,</a:t>
            </a:r>
            <a:endParaRPr/>
          </a:p>
          <a:p>
            <a:pPr indent="0" lvl="0" marL="0" marR="0" rtl="0" algn="l">
              <a:lnSpc>
                <a:spcPct val="116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Perfil</a:t>
            </a:r>
            <a:endParaRPr/>
          </a:p>
          <a:p>
            <a:pPr indent="0" lvl="0" marL="0" marR="0" rtl="0" algn="l">
              <a:lnSpc>
                <a:spcPct val="116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999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17" name="Google Shape;117;p2"/>
          <p:cNvGrpSpPr/>
          <p:nvPr/>
        </p:nvGrpSpPr>
        <p:grpSpPr>
          <a:xfrm>
            <a:off x="12480869" y="6057357"/>
            <a:ext cx="1846344" cy="1846344"/>
            <a:chOff x="0" y="0"/>
            <a:chExt cx="812800" cy="812800"/>
          </a:xfrm>
        </p:grpSpPr>
        <p:sp>
          <p:nvSpPr>
            <p:cNvPr id="118" name="Google Shape;118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775" lIns="27775" spcFirstLastPara="1" rIns="27775" wrap="square" tIns="27775">
              <a:noAutofit/>
            </a:bodyPr>
            <a:lstStyle/>
            <a:p>
              <a:pPr indent="0" lvl="0" marL="0" marR="0" rtl="0" algn="ctr">
                <a:lnSpc>
                  <a:spcPct val="136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2"/>
          <p:cNvSpPr/>
          <p:nvPr/>
        </p:nvSpPr>
        <p:spPr>
          <a:xfrm>
            <a:off x="12880109" y="6342989"/>
            <a:ext cx="1275080" cy="1275080"/>
          </a:xfrm>
          <a:custGeom>
            <a:rect b="b" l="l" r="r" t="t"/>
            <a:pathLst>
              <a:path extrusionOk="0" h="1275080" w="1275080">
                <a:moveTo>
                  <a:pt x="0" y="0"/>
                </a:moveTo>
                <a:lnTo>
                  <a:pt x="1275080" y="0"/>
                </a:lnTo>
                <a:lnTo>
                  <a:pt x="1275080" y="1275080"/>
                </a:lnTo>
                <a:lnTo>
                  <a:pt x="0" y="12750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21" name="Google Shape;121;p2"/>
          <p:cNvGrpSpPr/>
          <p:nvPr/>
        </p:nvGrpSpPr>
        <p:grpSpPr>
          <a:xfrm>
            <a:off x="16007178" y="7649666"/>
            <a:ext cx="2280823" cy="2637334"/>
            <a:chOff x="0" y="-428625"/>
            <a:chExt cx="3041097" cy="3516445"/>
          </a:xfrm>
        </p:grpSpPr>
        <p:sp>
          <p:nvSpPr>
            <p:cNvPr id="122" name="Google Shape;122;p2"/>
            <p:cNvSpPr txBox="1"/>
            <p:nvPr/>
          </p:nvSpPr>
          <p:spPr>
            <a:xfrm>
              <a:off x="0" y="-428625"/>
              <a:ext cx="2097197" cy="3516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195" u="none" cap="none" strike="noStrike">
                  <a:solidFill>
                    <a:srgbClr val="0CC0D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A</a:t>
              </a:r>
              <a:endParaRPr/>
            </a:p>
          </p:txBody>
        </p:sp>
        <p:sp>
          <p:nvSpPr>
            <p:cNvPr id="123" name="Google Shape;123;p2"/>
            <p:cNvSpPr txBox="1"/>
            <p:nvPr/>
          </p:nvSpPr>
          <p:spPr>
            <a:xfrm>
              <a:off x="943900" y="-428625"/>
              <a:ext cx="2097197" cy="3516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195" u="none" cap="none" strike="noStrike">
                  <a:solidFill>
                    <a:srgbClr val="80CC28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A</a:t>
              </a:r>
              <a:endParaRPr/>
            </a:p>
          </p:txBody>
        </p:sp>
      </p:grpSp>
      <p:sp>
        <p:nvSpPr>
          <p:cNvPr id="124" name="Google Shape;124;p2"/>
          <p:cNvSpPr txBox="1"/>
          <p:nvPr/>
        </p:nvSpPr>
        <p:spPr>
          <a:xfrm>
            <a:off x="9144000" y="2377003"/>
            <a:ext cx="4156241" cy="591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Ventas</a:t>
            </a:r>
            <a:endParaRPr/>
          </a:p>
        </p:txBody>
      </p:sp>
      <p:sp>
        <p:nvSpPr>
          <p:cNvPr id="125" name="Google Shape;125;p2"/>
          <p:cNvSpPr txBox="1"/>
          <p:nvPr/>
        </p:nvSpPr>
        <p:spPr>
          <a:xfrm>
            <a:off x="2538209" y="6066882"/>
            <a:ext cx="4156241" cy="1172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Menú de Navegación</a:t>
            </a:r>
            <a:endParaRPr/>
          </a:p>
        </p:txBody>
      </p:sp>
      <p:sp>
        <p:nvSpPr>
          <p:cNvPr id="126" name="Google Shape;126;p2"/>
          <p:cNvSpPr txBox="1"/>
          <p:nvPr/>
        </p:nvSpPr>
        <p:spPr>
          <a:xfrm>
            <a:off x="2538209" y="2377003"/>
            <a:ext cx="4156241" cy="591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Préstamos</a:t>
            </a:r>
            <a:endParaRPr/>
          </a:p>
        </p:txBody>
      </p:sp>
      <p:sp>
        <p:nvSpPr>
          <p:cNvPr id="127" name="Google Shape;127;p2"/>
          <p:cNvSpPr txBox="1"/>
          <p:nvPr/>
        </p:nvSpPr>
        <p:spPr>
          <a:xfrm>
            <a:off x="14536763" y="2377003"/>
            <a:ext cx="4156241" cy="591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Mi Campo</a:t>
            </a:r>
            <a:endParaRPr/>
          </a:p>
        </p:txBody>
      </p:sp>
      <p:sp>
        <p:nvSpPr>
          <p:cNvPr id="128" name="Google Shape;128;p2"/>
          <p:cNvSpPr txBox="1"/>
          <p:nvPr/>
        </p:nvSpPr>
        <p:spPr>
          <a:xfrm>
            <a:off x="337284" y="338808"/>
            <a:ext cx="9117679" cy="808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Avances del Desarrollo</a:t>
            </a:r>
            <a:endParaRPr/>
          </a:p>
        </p:txBody>
      </p:sp>
      <p:sp>
        <p:nvSpPr>
          <p:cNvPr id="129" name="Google Shape;129;p2"/>
          <p:cNvSpPr txBox="1"/>
          <p:nvPr/>
        </p:nvSpPr>
        <p:spPr>
          <a:xfrm>
            <a:off x="14536763" y="6398869"/>
            <a:ext cx="4156241" cy="1172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Mi Resumen, Inicio de sesión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/>
          <p:nvPr/>
        </p:nvSpPr>
        <p:spPr>
          <a:xfrm>
            <a:off x="14291770" y="0"/>
            <a:ext cx="3996230" cy="1458030"/>
          </a:xfrm>
          <a:custGeom>
            <a:rect b="b" l="l" r="r" t="t"/>
            <a:pathLst>
              <a:path extrusionOk="0" h="1458030" w="3996230">
                <a:moveTo>
                  <a:pt x="0" y="0"/>
                </a:moveTo>
                <a:lnTo>
                  <a:pt x="3996230" y="0"/>
                </a:lnTo>
                <a:lnTo>
                  <a:pt x="3996230" y="1458030"/>
                </a:lnTo>
                <a:lnTo>
                  <a:pt x="0" y="14580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5" name="Google Shape;135;p3"/>
          <p:cNvGrpSpPr/>
          <p:nvPr/>
        </p:nvGrpSpPr>
        <p:grpSpPr>
          <a:xfrm>
            <a:off x="6342677" y="2988171"/>
            <a:ext cx="1846344" cy="1846344"/>
            <a:chOff x="0" y="0"/>
            <a:chExt cx="812800" cy="812800"/>
          </a:xfrm>
        </p:grpSpPr>
        <p:sp>
          <p:nvSpPr>
            <p:cNvPr id="136" name="Google Shape;136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CC0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775" lIns="27775" spcFirstLastPara="1" rIns="27775" wrap="square" tIns="27775">
              <a:noAutofit/>
            </a:bodyPr>
            <a:lstStyle/>
            <a:p>
              <a:pPr indent="0" lvl="0" marL="0" marR="0" rtl="0" algn="ctr">
                <a:lnSpc>
                  <a:spcPct val="136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3"/>
          <p:cNvSpPr/>
          <p:nvPr/>
        </p:nvSpPr>
        <p:spPr>
          <a:xfrm>
            <a:off x="0" y="0"/>
            <a:ext cx="5316101" cy="10287000"/>
          </a:xfrm>
          <a:custGeom>
            <a:rect b="b" l="l" r="r" t="t"/>
            <a:pathLst>
              <a:path extrusionOk="0" h="10287000" w="5316101">
                <a:moveTo>
                  <a:pt x="0" y="0"/>
                </a:moveTo>
                <a:lnTo>
                  <a:pt x="5316101" y="0"/>
                </a:lnTo>
                <a:lnTo>
                  <a:pt x="531610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9" name="Google Shape;139;p3"/>
          <p:cNvGrpSpPr/>
          <p:nvPr/>
        </p:nvGrpSpPr>
        <p:grpSpPr>
          <a:xfrm>
            <a:off x="16007178" y="7649666"/>
            <a:ext cx="2280823" cy="2637334"/>
            <a:chOff x="0" y="-428625"/>
            <a:chExt cx="3041097" cy="3516445"/>
          </a:xfrm>
        </p:grpSpPr>
        <p:sp>
          <p:nvSpPr>
            <p:cNvPr id="140" name="Google Shape;140;p3"/>
            <p:cNvSpPr txBox="1"/>
            <p:nvPr/>
          </p:nvSpPr>
          <p:spPr>
            <a:xfrm>
              <a:off x="0" y="-428625"/>
              <a:ext cx="2097197" cy="3516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195" u="none" cap="none" strike="noStrike">
                  <a:solidFill>
                    <a:srgbClr val="0CC0D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A</a:t>
              </a:r>
              <a:endParaRPr/>
            </a:p>
          </p:txBody>
        </p:sp>
        <p:sp>
          <p:nvSpPr>
            <p:cNvPr id="141" name="Google Shape;141;p3"/>
            <p:cNvSpPr txBox="1"/>
            <p:nvPr/>
          </p:nvSpPr>
          <p:spPr>
            <a:xfrm>
              <a:off x="943900" y="-428625"/>
              <a:ext cx="2097197" cy="3516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195" u="none" cap="none" strike="noStrike">
                  <a:solidFill>
                    <a:srgbClr val="80CC28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A</a:t>
              </a:r>
              <a:endParaRPr/>
            </a:p>
          </p:txBody>
        </p:sp>
      </p:grpSp>
      <p:sp>
        <p:nvSpPr>
          <p:cNvPr id="142" name="Google Shape;142;p3"/>
          <p:cNvSpPr txBox="1"/>
          <p:nvPr/>
        </p:nvSpPr>
        <p:spPr>
          <a:xfrm>
            <a:off x="6342677" y="338808"/>
            <a:ext cx="9117679" cy="808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Próximos avances</a:t>
            </a:r>
            <a:endParaRPr/>
          </a:p>
        </p:txBody>
      </p:sp>
      <p:sp>
        <p:nvSpPr>
          <p:cNvPr id="143" name="Google Shape;143;p3"/>
          <p:cNvSpPr txBox="1"/>
          <p:nvPr/>
        </p:nvSpPr>
        <p:spPr>
          <a:xfrm>
            <a:off x="8437645" y="3107889"/>
            <a:ext cx="4156241" cy="2334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Continuar con Registro de Tareas</a:t>
            </a:r>
            <a:endParaRPr/>
          </a:p>
          <a:p>
            <a:pPr indent="0" lvl="0" marL="0" marR="0" rtl="0" algn="l">
              <a:lnSpc>
                <a:spcPct val="116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999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6698540" y="3393120"/>
            <a:ext cx="1149416" cy="1149416"/>
          </a:xfrm>
          <a:custGeom>
            <a:rect b="b" l="l" r="r" t="t"/>
            <a:pathLst>
              <a:path extrusionOk="0" h="1149416" w="1149416">
                <a:moveTo>
                  <a:pt x="0" y="0"/>
                </a:moveTo>
                <a:lnTo>
                  <a:pt x="1149417" y="0"/>
                </a:lnTo>
                <a:lnTo>
                  <a:pt x="1149417" y="1149416"/>
                </a:lnTo>
                <a:lnTo>
                  <a:pt x="0" y="11494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/>
          <p:nvPr/>
        </p:nvSpPr>
        <p:spPr>
          <a:xfrm>
            <a:off x="14291770" y="0"/>
            <a:ext cx="3996230" cy="1458030"/>
          </a:xfrm>
          <a:custGeom>
            <a:rect b="b" l="l" r="r" t="t"/>
            <a:pathLst>
              <a:path extrusionOk="0" h="1458030" w="3996230">
                <a:moveTo>
                  <a:pt x="0" y="0"/>
                </a:moveTo>
                <a:lnTo>
                  <a:pt x="3996230" y="0"/>
                </a:lnTo>
                <a:lnTo>
                  <a:pt x="3996230" y="1458030"/>
                </a:lnTo>
                <a:lnTo>
                  <a:pt x="0" y="14580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50" name="Google Shape;150;p4"/>
          <p:cNvGrpSpPr/>
          <p:nvPr/>
        </p:nvGrpSpPr>
        <p:grpSpPr>
          <a:xfrm>
            <a:off x="11715718" y="1458030"/>
            <a:ext cx="1846344" cy="1846344"/>
            <a:chOff x="0" y="0"/>
            <a:chExt cx="812800" cy="812800"/>
          </a:xfrm>
        </p:grpSpPr>
        <p:sp>
          <p:nvSpPr>
            <p:cNvPr id="151" name="Google Shape;151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CC0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775" lIns="27775" spcFirstLastPara="1" rIns="27775" wrap="square" tIns="27775">
              <a:noAutofit/>
            </a:bodyPr>
            <a:lstStyle/>
            <a:p>
              <a:pPr indent="0" lvl="0" marL="0" marR="0" rtl="0" algn="ctr">
                <a:lnSpc>
                  <a:spcPct val="136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4"/>
          <p:cNvSpPr/>
          <p:nvPr/>
        </p:nvSpPr>
        <p:spPr>
          <a:xfrm>
            <a:off x="12071582" y="1862979"/>
            <a:ext cx="1149416" cy="1149416"/>
          </a:xfrm>
          <a:custGeom>
            <a:rect b="b" l="l" r="r" t="t"/>
            <a:pathLst>
              <a:path extrusionOk="0" h="1149416" w="1149416">
                <a:moveTo>
                  <a:pt x="0" y="0"/>
                </a:moveTo>
                <a:lnTo>
                  <a:pt x="1149416" y="0"/>
                </a:lnTo>
                <a:lnTo>
                  <a:pt x="1149416" y="1149416"/>
                </a:lnTo>
                <a:lnTo>
                  <a:pt x="0" y="11494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4" name="Google Shape;154;p4"/>
          <p:cNvSpPr/>
          <p:nvPr/>
        </p:nvSpPr>
        <p:spPr>
          <a:xfrm>
            <a:off x="6342677" y="1568223"/>
            <a:ext cx="4759288" cy="8110502"/>
          </a:xfrm>
          <a:custGeom>
            <a:rect b="b" l="l" r="r" t="t"/>
            <a:pathLst>
              <a:path extrusionOk="0" h="8110502" w="4759288">
                <a:moveTo>
                  <a:pt x="0" y="0"/>
                </a:moveTo>
                <a:lnTo>
                  <a:pt x="4759287" y="0"/>
                </a:lnTo>
                <a:lnTo>
                  <a:pt x="4759287" y="8110503"/>
                </a:lnTo>
                <a:lnTo>
                  <a:pt x="0" y="81105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5" name="Google Shape;155;p4"/>
          <p:cNvSpPr/>
          <p:nvPr/>
        </p:nvSpPr>
        <p:spPr>
          <a:xfrm>
            <a:off x="0" y="193183"/>
            <a:ext cx="5453017" cy="9900634"/>
          </a:xfrm>
          <a:custGeom>
            <a:rect b="b" l="l" r="r" t="t"/>
            <a:pathLst>
              <a:path extrusionOk="0" h="9900634" w="5453017">
                <a:moveTo>
                  <a:pt x="0" y="0"/>
                </a:moveTo>
                <a:lnTo>
                  <a:pt x="5453017" y="0"/>
                </a:lnTo>
                <a:lnTo>
                  <a:pt x="5453017" y="9900634"/>
                </a:lnTo>
                <a:lnTo>
                  <a:pt x="0" y="99006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4129" l="-6405" r="-10041" t="-4977"/>
            </a:stretch>
          </a:blipFill>
          <a:ln>
            <a:noFill/>
          </a:ln>
        </p:spPr>
      </p:sp>
      <p:grpSp>
        <p:nvGrpSpPr>
          <p:cNvPr id="156" name="Google Shape;156;p4"/>
          <p:cNvGrpSpPr/>
          <p:nvPr/>
        </p:nvGrpSpPr>
        <p:grpSpPr>
          <a:xfrm>
            <a:off x="16007178" y="7649666"/>
            <a:ext cx="2280823" cy="2637334"/>
            <a:chOff x="0" y="-428625"/>
            <a:chExt cx="3041097" cy="3516445"/>
          </a:xfrm>
        </p:grpSpPr>
        <p:sp>
          <p:nvSpPr>
            <p:cNvPr id="157" name="Google Shape;157;p4"/>
            <p:cNvSpPr txBox="1"/>
            <p:nvPr/>
          </p:nvSpPr>
          <p:spPr>
            <a:xfrm>
              <a:off x="0" y="-428625"/>
              <a:ext cx="2097197" cy="3516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195" u="none" cap="none" strike="noStrike">
                  <a:solidFill>
                    <a:srgbClr val="0CC0D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A</a:t>
              </a:r>
              <a:endParaRPr/>
            </a:p>
          </p:txBody>
        </p:sp>
        <p:sp>
          <p:nvSpPr>
            <p:cNvPr id="158" name="Google Shape;158;p4"/>
            <p:cNvSpPr txBox="1"/>
            <p:nvPr/>
          </p:nvSpPr>
          <p:spPr>
            <a:xfrm>
              <a:off x="943900" y="-428625"/>
              <a:ext cx="2097197" cy="3516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195" u="none" cap="none" strike="noStrike">
                  <a:solidFill>
                    <a:srgbClr val="80CC28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A</a:t>
              </a:r>
              <a:endParaRPr/>
            </a:p>
          </p:txBody>
        </p:sp>
      </p:grpSp>
      <p:sp>
        <p:nvSpPr>
          <p:cNvPr id="159" name="Google Shape;159;p4"/>
          <p:cNvSpPr txBox="1"/>
          <p:nvPr/>
        </p:nvSpPr>
        <p:spPr>
          <a:xfrm>
            <a:off x="6342677" y="338808"/>
            <a:ext cx="9117679" cy="808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Próximos avances</a:t>
            </a:r>
            <a:endParaRPr/>
          </a:p>
        </p:txBody>
      </p:sp>
      <p:sp>
        <p:nvSpPr>
          <p:cNvPr id="160" name="Google Shape;160;p4"/>
          <p:cNvSpPr txBox="1"/>
          <p:nvPr/>
        </p:nvSpPr>
        <p:spPr>
          <a:xfrm>
            <a:off x="13810686" y="1577748"/>
            <a:ext cx="4156241" cy="4077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Continuar con Cultivo</a:t>
            </a:r>
            <a:endParaRPr/>
          </a:p>
          <a:p>
            <a:pPr indent="-431800" lvl="1" marL="863599" marR="0" rtl="0" algn="l">
              <a:lnSpc>
                <a:spcPct val="116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Char char="•"/>
            </a:pPr>
            <a:r>
              <a:rPr b="1" i="0" lang="en-US" sz="39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Listas de cultivos</a:t>
            </a:r>
            <a:endParaRPr/>
          </a:p>
          <a:p>
            <a:pPr indent="-431800" lvl="1" marL="863599" marR="0" rtl="0" algn="l">
              <a:lnSpc>
                <a:spcPct val="116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Char char="•"/>
            </a:pPr>
            <a:r>
              <a:rPr b="1" i="0" lang="en-US" sz="39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Creación de cultivos</a:t>
            </a:r>
            <a:endParaRPr/>
          </a:p>
          <a:p>
            <a:pPr indent="0" lvl="0" marL="0" marR="0" rtl="0" algn="l">
              <a:lnSpc>
                <a:spcPct val="116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999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/>
          <p:nvPr/>
        </p:nvSpPr>
        <p:spPr>
          <a:xfrm>
            <a:off x="14291770" y="0"/>
            <a:ext cx="3996230" cy="1458030"/>
          </a:xfrm>
          <a:custGeom>
            <a:rect b="b" l="l" r="r" t="t"/>
            <a:pathLst>
              <a:path extrusionOk="0" h="1458030" w="3996230">
                <a:moveTo>
                  <a:pt x="0" y="0"/>
                </a:moveTo>
                <a:lnTo>
                  <a:pt x="3996230" y="0"/>
                </a:lnTo>
                <a:lnTo>
                  <a:pt x="3996230" y="1458030"/>
                </a:lnTo>
                <a:lnTo>
                  <a:pt x="0" y="14580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6" name="Google Shape;166;p5"/>
          <p:cNvSpPr/>
          <p:nvPr/>
        </p:nvSpPr>
        <p:spPr>
          <a:xfrm>
            <a:off x="-13878" y="0"/>
            <a:ext cx="3429000" cy="10287000"/>
          </a:xfrm>
          <a:custGeom>
            <a:rect b="b" l="l" r="r" t="t"/>
            <a:pathLst>
              <a:path extrusionOk="0" h="10287000" w="3429000">
                <a:moveTo>
                  <a:pt x="0" y="0"/>
                </a:moveTo>
                <a:lnTo>
                  <a:pt x="3429000" y="0"/>
                </a:lnTo>
                <a:lnTo>
                  <a:pt x="3429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67" name="Google Shape;167;p5"/>
          <p:cNvGrpSpPr/>
          <p:nvPr/>
        </p:nvGrpSpPr>
        <p:grpSpPr>
          <a:xfrm>
            <a:off x="16007178" y="7649666"/>
            <a:ext cx="2280823" cy="2637334"/>
            <a:chOff x="0" y="-428625"/>
            <a:chExt cx="3041097" cy="3516445"/>
          </a:xfrm>
        </p:grpSpPr>
        <p:sp>
          <p:nvSpPr>
            <p:cNvPr id="168" name="Google Shape;168;p5"/>
            <p:cNvSpPr txBox="1"/>
            <p:nvPr/>
          </p:nvSpPr>
          <p:spPr>
            <a:xfrm>
              <a:off x="0" y="-428625"/>
              <a:ext cx="2097197" cy="3516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195" u="none" cap="none" strike="noStrike">
                  <a:solidFill>
                    <a:srgbClr val="0CC0D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A</a:t>
              </a:r>
              <a:endParaRPr/>
            </a:p>
          </p:txBody>
        </p:sp>
        <p:sp>
          <p:nvSpPr>
            <p:cNvPr id="169" name="Google Shape;169;p5"/>
            <p:cNvSpPr txBox="1"/>
            <p:nvPr/>
          </p:nvSpPr>
          <p:spPr>
            <a:xfrm>
              <a:off x="943900" y="-428625"/>
              <a:ext cx="2097197" cy="3516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195" u="none" cap="none" strike="noStrike">
                  <a:solidFill>
                    <a:srgbClr val="80CC28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A</a:t>
              </a:r>
              <a:endParaRPr/>
            </a:p>
          </p:txBody>
        </p:sp>
      </p:grpSp>
      <p:sp>
        <p:nvSpPr>
          <p:cNvPr id="170" name="Google Shape;170;p5"/>
          <p:cNvSpPr txBox="1"/>
          <p:nvPr/>
        </p:nvSpPr>
        <p:spPr>
          <a:xfrm>
            <a:off x="6350077" y="338808"/>
            <a:ext cx="9117679" cy="808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Próximos avances</a:t>
            </a:r>
            <a:endParaRPr/>
          </a:p>
        </p:txBody>
      </p:sp>
      <p:grpSp>
        <p:nvGrpSpPr>
          <p:cNvPr id="171" name="Google Shape;171;p5"/>
          <p:cNvGrpSpPr/>
          <p:nvPr/>
        </p:nvGrpSpPr>
        <p:grpSpPr>
          <a:xfrm>
            <a:off x="6350077" y="3044656"/>
            <a:ext cx="1846344" cy="1846344"/>
            <a:chOff x="0" y="0"/>
            <a:chExt cx="812800" cy="812800"/>
          </a:xfrm>
        </p:grpSpPr>
        <p:sp>
          <p:nvSpPr>
            <p:cNvPr id="172" name="Google Shape;172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CC0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775" lIns="27775" spcFirstLastPara="1" rIns="27775" wrap="square" tIns="27775">
              <a:noAutofit/>
            </a:bodyPr>
            <a:lstStyle/>
            <a:p>
              <a:pPr indent="0" lvl="0" marL="0" marR="0" rtl="0" algn="ctr">
                <a:lnSpc>
                  <a:spcPct val="136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5"/>
          <p:cNvSpPr txBox="1"/>
          <p:nvPr/>
        </p:nvSpPr>
        <p:spPr>
          <a:xfrm>
            <a:off x="8333334" y="3054181"/>
            <a:ext cx="8814255" cy="4077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Continuar con la Pantalla Inicial</a:t>
            </a:r>
            <a:endParaRPr/>
          </a:p>
          <a:p>
            <a:pPr indent="-431800" lvl="1" marL="863599" marR="0" rtl="0" algn="l">
              <a:lnSpc>
                <a:spcPct val="116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Char char="•"/>
            </a:pPr>
            <a:r>
              <a:rPr b="1" i="0" lang="en-US" sz="39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Clima</a:t>
            </a:r>
            <a:endParaRPr/>
          </a:p>
          <a:p>
            <a:pPr indent="-431800" lvl="1" marL="863599" marR="0" rtl="0" algn="l">
              <a:lnSpc>
                <a:spcPct val="116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Char char="•"/>
            </a:pPr>
            <a:r>
              <a:rPr b="1" i="0" lang="en-US" sz="39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Lista de Próximas Tareas</a:t>
            </a:r>
            <a:endParaRPr/>
          </a:p>
          <a:p>
            <a:pPr indent="-431800" lvl="1" marL="863599" marR="0" rtl="0" algn="l">
              <a:lnSpc>
                <a:spcPct val="116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Char char="•"/>
            </a:pPr>
            <a:r>
              <a:rPr b="1" i="0" lang="en-US" sz="39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Caja</a:t>
            </a:r>
            <a:endParaRPr/>
          </a:p>
          <a:p>
            <a:pPr indent="-431800" lvl="1" marL="863599" marR="0" rtl="0" algn="l">
              <a:lnSpc>
                <a:spcPct val="116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Char char="•"/>
            </a:pPr>
            <a:r>
              <a:rPr b="1" i="0" lang="en-US" sz="39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Ventas</a:t>
            </a:r>
            <a:endParaRPr/>
          </a:p>
          <a:p>
            <a:pPr indent="-431800" lvl="1" marL="863599" marR="0" rtl="0" algn="l">
              <a:lnSpc>
                <a:spcPct val="116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Char char="•"/>
            </a:pPr>
            <a:r>
              <a:rPr b="1" i="0" lang="en-US" sz="39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Préstamos</a:t>
            </a:r>
            <a:endParaRPr/>
          </a:p>
          <a:p>
            <a:pPr indent="0" lvl="0" marL="0" marR="0" rtl="0" algn="l">
              <a:lnSpc>
                <a:spcPct val="116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999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6698540" y="3393120"/>
            <a:ext cx="1149416" cy="1149416"/>
          </a:xfrm>
          <a:custGeom>
            <a:rect b="b" l="l" r="r" t="t"/>
            <a:pathLst>
              <a:path extrusionOk="0" h="1149416" w="1149416">
                <a:moveTo>
                  <a:pt x="0" y="0"/>
                </a:moveTo>
                <a:lnTo>
                  <a:pt x="1149417" y="0"/>
                </a:lnTo>
                <a:lnTo>
                  <a:pt x="1149417" y="1149416"/>
                </a:lnTo>
                <a:lnTo>
                  <a:pt x="0" y="11494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/>
          <p:nvPr/>
        </p:nvSpPr>
        <p:spPr>
          <a:xfrm>
            <a:off x="14291770" y="0"/>
            <a:ext cx="3996230" cy="1458030"/>
          </a:xfrm>
          <a:custGeom>
            <a:rect b="b" l="l" r="r" t="t"/>
            <a:pathLst>
              <a:path extrusionOk="0" h="1458030" w="3996230">
                <a:moveTo>
                  <a:pt x="0" y="0"/>
                </a:moveTo>
                <a:lnTo>
                  <a:pt x="3996230" y="0"/>
                </a:lnTo>
                <a:lnTo>
                  <a:pt x="3996230" y="1458030"/>
                </a:lnTo>
                <a:lnTo>
                  <a:pt x="0" y="14580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81" name="Google Shape;181;p6"/>
          <p:cNvGrpSpPr/>
          <p:nvPr/>
        </p:nvGrpSpPr>
        <p:grpSpPr>
          <a:xfrm>
            <a:off x="6350077" y="3044656"/>
            <a:ext cx="1846344" cy="1846344"/>
            <a:chOff x="0" y="0"/>
            <a:chExt cx="812800" cy="812800"/>
          </a:xfrm>
        </p:grpSpPr>
        <p:sp>
          <p:nvSpPr>
            <p:cNvPr id="182" name="Google Shape;182;p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CC0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6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775" lIns="27775" spcFirstLastPara="1" rIns="27775" wrap="square" tIns="27775">
              <a:noAutofit/>
            </a:bodyPr>
            <a:lstStyle/>
            <a:p>
              <a:pPr indent="0" lvl="0" marL="0" marR="0" rtl="0" algn="ctr">
                <a:lnSpc>
                  <a:spcPct val="136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Google Shape;184;p6"/>
          <p:cNvSpPr/>
          <p:nvPr/>
        </p:nvSpPr>
        <p:spPr>
          <a:xfrm>
            <a:off x="-102844" y="-91240"/>
            <a:ext cx="5900470" cy="10469481"/>
          </a:xfrm>
          <a:custGeom>
            <a:rect b="b" l="l" r="r" t="t"/>
            <a:pathLst>
              <a:path extrusionOk="0" h="10469481" w="5900470">
                <a:moveTo>
                  <a:pt x="0" y="0"/>
                </a:moveTo>
                <a:lnTo>
                  <a:pt x="5900471" y="0"/>
                </a:lnTo>
                <a:lnTo>
                  <a:pt x="5900471" y="10469480"/>
                </a:lnTo>
                <a:lnTo>
                  <a:pt x="0" y="10469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85" name="Google Shape;185;p6"/>
          <p:cNvGrpSpPr/>
          <p:nvPr/>
        </p:nvGrpSpPr>
        <p:grpSpPr>
          <a:xfrm>
            <a:off x="16007178" y="7649666"/>
            <a:ext cx="2280823" cy="2637334"/>
            <a:chOff x="0" y="-428625"/>
            <a:chExt cx="3041097" cy="3516445"/>
          </a:xfrm>
        </p:grpSpPr>
        <p:sp>
          <p:nvSpPr>
            <p:cNvPr id="186" name="Google Shape;186;p6"/>
            <p:cNvSpPr txBox="1"/>
            <p:nvPr/>
          </p:nvSpPr>
          <p:spPr>
            <a:xfrm>
              <a:off x="0" y="-428625"/>
              <a:ext cx="2097197" cy="3516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195" u="none" cap="none" strike="noStrike">
                  <a:solidFill>
                    <a:srgbClr val="0CC0D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A</a:t>
              </a:r>
              <a:endParaRPr/>
            </a:p>
          </p:txBody>
        </p:sp>
        <p:sp>
          <p:nvSpPr>
            <p:cNvPr id="187" name="Google Shape;187;p6"/>
            <p:cNvSpPr txBox="1"/>
            <p:nvPr/>
          </p:nvSpPr>
          <p:spPr>
            <a:xfrm>
              <a:off x="943900" y="-428625"/>
              <a:ext cx="2097197" cy="3516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195" u="none" cap="none" strike="noStrike">
                  <a:solidFill>
                    <a:srgbClr val="80CC28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A</a:t>
              </a:r>
              <a:endParaRPr/>
            </a:p>
          </p:txBody>
        </p:sp>
      </p:grpSp>
      <p:sp>
        <p:nvSpPr>
          <p:cNvPr id="188" name="Google Shape;188;p6"/>
          <p:cNvSpPr txBox="1"/>
          <p:nvPr/>
        </p:nvSpPr>
        <p:spPr>
          <a:xfrm>
            <a:off x="6350077" y="338808"/>
            <a:ext cx="9117679" cy="808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Próximos avances</a:t>
            </a:r>
            <a:endParaRPr/>
          </a:p>
        </p:txBody>
      </p:sp>
      <p:sp>
        <p:nvSpPr>
          <p:cNvPr id="189" name="Google Shape;189;p6"/>
          <p:cNvSpPr txBox="1"/>
          <p:nvPr/>
        </p:nvSpPr>
        <p:spPr>
          <a:xfrm>
            <a:off x="8445045" y="3054181"/>
            <a:ext cx="5296314" cy="1172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Finalizar El Registro de Compras</a:t>
            </a:r>
            <a:endParaRPr/>
          </a:p>
        </p:txBody>
      </p:sp>
      <p:sp>
        <p:nvSpPr>
          <p:cNvPr id="190" name="Google Shape;190;p6"/>
          <p:cNvSpPr/>
          <p:nvPr/>
        </p:nvSpPr>
        <p:spPr>
          <a:xfrm>
            <a:off x="6698540" y="3393120"/>
            <a:ext cx="1149416" cy="1149416"/>
          </a:xfrm>
          <a:custGeom>
            <a:rect b="b" l="l" r="r" t="t"/>
            <a:pathLst>
              <a:path extrusionOk="0" h="1149416" w="1149416">
                <a:moveTo>
                  <a:pt x="0" y="0"/>
                </a:moveTo>
                <a:lnTo>
                  <a:pt x="1149417" y="0"/>
                </a:lnTo>
                <a:lnTo>
                  <a:pt x="1149417" y="1149416"/>
                </a:lnTo>
                <a:lnTo>
                  <a:pt x="0" y="11494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14291770" y="0"/>
            <a:ext cx="3996230" cy="1458030"/>
          </a:xfrm>
          <a:custGeom>
            <a:rect b="b" l="l" r="r" t="t"/>
            <a:pathLst>
              <a:path extrusionOk="0" h="1458030" w="3996230">
                <a:moveTo>
                  <a:pt x="0" y="0"/>
                </a:moveTo>
                <a:lnTo>
                  <a:pt x="3996230" y="0"/>
                </a:lnTo>
                <a:lnTo>
                  <a:pt x="3996230" y="1458030"/>
                </a:lnTo>
                <a:lnTo>
                  <a:pt x="0" y="14580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6" name="Google Shape;196;p7"/>
          <p:cNvSpPr/>
          <p:nvPr/>
        </p:nvSpPr>
        <p:spPr>
          <a:xfrm>
            <a:off x="0" y="0"/>
            <a:ext cx="4294305" cy="10287000"/>
          </a:xfrm>
          <a:custGeom>
            <a:rect b="b" l="l" r="r" t="t"/>
            <a:pathLst>
              <a:path extrusionOk="0" h="10287000" w="4294305">
                <a:moveTo>
                  <a:pt x="0" y="0"/>
                </a:moveTo>
                <a:lnTo>
                  <a:pt x="4294305" y="0"/>
                </a:lnTo>
                <a:lnTo>
                  <a:pt x="429430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97" name="Google Shape;197;p7"/>
          <p:cNvGrpSpPr/>
          <p:nvPr/>
        </p:nvGrpSpPr>
        <p:grpSpPr>
          <a:xfrm>
            <a:off x="16007178" y="7649666"/>
            <a:ext cx="2280823" cy="2637334"/>
            <a:chOff x="0" y="-428625"/>
            <a:chExt cx="3041097" cy="3516445"/>
          </a:xfrm>
        </p:grpSpPr>
        <p:sp>
          <p:nvSpPr>
            <p:cNvPr id="198" name="Google Shape;198;p7"/>
            <p:cNvSpPr txBox="1"/>
            <p:nvPr/>
          </p:nvSpPr>
          <p:spPr>
            <a:xfrm>
              <a:off x="0" y="-428625"/>
              <a:ext cx="2097197" cy="3516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195" u="none" cap="none" strike="noStrike">
                  <a:solidFill>
                    <a:srgbClr val="0CC0D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A</a:t>
              </a:r>
              <a:endParaRPr/>
            </a:p>
          </p:txBody>
        </p:sp>
        <p:sp>
          <p:nvSpPr>
            <p:cNvPr id="199" name="Google Shape;199;p7"/>
            <p:cNvSpPr txBox="1"/>
            <p:nvPr/>
          </p:nvSpPr>
          <p:spPr>
            <a:xfrm>
              <a:off x="943900" y="-428625"/>
              <a:ext cx="2097197" cy="3516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195" u="none" cap="none" strike="noStrike">
                  <a:solidFill>
                    <a:srgbClr val="80CC28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A</a:t>
              </a:r>
              <a:endParaRPr/>
            </a:p>
          </p:txBody>
        </p:sp>
      </p:grpSp>
      <p:sp>
        <p:nvSpPr>
          <p:cNvPr id="200" name="Google Shape;200;p7"/>
          <p:cNvSpPr txBox="1"/>
          <p:nvPr/>
        </p:nvSpPr>
        <p:spPr>
          <a:xfrm>
            <a:off x="6350077" y="338808"/>
            <a:ext cx="9117679" cy="808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Próximos avances</a:t>
            </a:r>
            <a:endParaRPr/>
          </a:p>
        </p:txBody>
      </p:sp>
      <p:grpSp>
        <p:nvGrpSpPr>
          <p:cNvPr id="201" name="Google Shape;201;p7"/>
          <p:cNvGrpSpPr/>
          <p:nvPr/>
        </p:nvGrpSpPr>
        <p:grpSpPr>
          <a:xfrm>
            <a:off x="6350077" y="3044656"/>
            <a:ext cx="1846344" cy="1846344"/>
            <a:chOff x="0" y="0"/>
            <a:chExt cx="812800" cy="812800"/>
          </a:xfrm>
        </p:grpSpPr>
        <p:sp>
          <p:nvSpPr>
            <p:cNvPr id="202" name="Google Shape;202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CC0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775" lIns="27775" spcFirstLastPara="1" rIns="27775" wrap="square" tIns="27775">
              <a:noAutofit/>
            </a:bodyPr>
            <a:lstStyle/>
            <a:p>
              <a:pPr indent="0" lvl="0" marL="0" marR="0" rtl="0" algn="ctr">
                <a:lnSpc>
                  <a:spcPct val="136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p7"/>
          <p:cNvSpPr txBox="1"/>
          <p:nvPr/>
        </p:nvSpPr>
        <p:spPr>
          <a:xfrm>
            <a:off x="8445045" y="3054181"/>
            <a:ext cx="5556902" cy="1172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Finalizar Configuración del Perfil</a:t>
            </a:r>
            <a:endParaRPr/>
          </a:p>
        </p:txBody>
      </p:sp>
      <p:sp>
        <p:nvSpPr>
          <p:cNvPr id="205" name="Google Shape;205;p7"/>
          <p:cNvSpPr/>
          <p:nvPr/>
        </p:nvSpPr>
        <p:spPr>
          <a:xfrm>
            <a:off x="6698540" y="3393120"/>
            <a:ext cx="1149416" cy="1149416"/>
          </a:xfrm>
          <a:custGeom>
            <a:rect b="b" l="l" r="r" t="t"/>
            <a:pathLst>
              <a:path extrusionOk="0" h="1149416" w="1149416">
                <a:moveTo>
                  <a:pt x="0" y="0"/>
                </a:moveTo>
                <a:lnTo>
                  <a:pt x="1149417" y="0"/>
                </a:lnTo>
                <a:lnTo>
                  <a:pt x="1149417" y="1149416"/>
                </a:lnTo>
                <a:lnTo>
                  <a:pt x="0" y="11494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