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wCPdb/4caEtp+mKOXmp4z7xuA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AB706C-89C0-4DC3-82C7-CC099C45D1C1}">
  <a:tblStyle styleId="{0FAB706C-89C0-4DC3-82C7-CC099C45D1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/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Mag.Ing. Gabriela Salem                                                                                                                                                           Template 2016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de Control Integral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57400" y="3792070"/>
            <a:ext cx="528469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Informe de Seguimiento jueves </a:t>
            </a:r>
            <a:r>
              <a:rPr lang="es-AR"/>
              <a:t> 10</a:t>
            </a: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AR"/>
              <a:t>08</a:t>
            </a: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/23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921" y="592010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179500" y="228600"/>
            <a:ext cx="613500" cy="468000"/>
          </a:xfrm>
          <a:custGeom>
            <a:rect b="b" l="l" r="r" t="t"/>
            <a:pathLst>
              <a:path extrusionOk="0" h="120000" w="12000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cap="flat" cmpd="sng" w="9525">
            <a:solidFill>
              <a:srgbClr val="4A7EBB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fmla="val 16667" name="adj"/>
            </a:avLst>
          </a:prstGeom>
          <a:solidFill>
            <a:srgbClr val="D2F70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AgroAgil</a:t>
            </a:r>
            <a:endParaRPr b="0" i="0" sz="18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3607963" y="322438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s-AR" sz="1000">
                <a:solidFill>
                  <a:schemeClr val="dk2"/>
                </a:solidFill>
              </a:rPr>
              <a:t>Marisol Carolina Cervantes Ortiz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3600725" y="432075"/>
            <a:ext cx="2133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b="0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 Crescentini y E. Cortez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/>
          </a:p>
        </p:txBody>
      </p:sp>
      <p:cxnSp>
        <p:nvCxnSpPr>
          <p:cNvPr id="164" name="Google Shape;164;p11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1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11"/>
          <p:cNvGrpSpPr/>
          <p:nvPr/>
        </p:nvGrpSpPr>
        <p:grpSpPr>
          <a:xfrm>
            <a:off x="5630881" y="3194507"/>
            <a:ext cx="1584325" cy="215900"/>
            <a:chOff x="3809" y="2569"/>
            <a:chExt cx="998" cy="136"/>
          </a:xfrm>
        </p:grpSpPr>
        <p:sp>
          <p:nvSpPr>
            <p:cNvPr id="167" name="Google Shape;167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AR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  <a:endParaRPr/>
            </a:p>
          </p:txBody>
        </p:sp>
      </p:grpSp>
      <p:grpSp>
        <p:nvGrpSpPr>
          <p:cNvPr id="169" name="Google Shape;169;p11"/>
          <p:cNvGrpSpPr/>
          <p:nvPr/>
        </p:nvGrpSpPr>
        <p:grpSpPr>
          <a:xfrm>
            <a:off x="150812" y="800131"/>
            <a:ext cx="1584325" cy="215900"/>
            <a:chOff x="3809" y="2569"/>
            <a:chExt cx="998" cy="136"/>
          </a:xfrm>
        </p:grpSpPr>
        <p:sp>
          <p:nvSpPr>
            <p:cNvPr id="170" name="Google Shape;170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AR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  <a:endParaRPr/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5630881" y="800130"/>
            <a:ext cx="1584325" cy="215900"/>
            <a:chOff x="3809" y="2569"/>
            <a:chExt cx="998" cy="136"/>
          </a:xfrm>
        </p:grpSpPr>
        <p:sp>
          <p:nvSpPr>
            <p:cNvPr id="173" name="Google Shape;173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AR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/>
            </a:p>
          </p:txBody>
        </p:sp>
      </p:grpSp>
      <p:sp>
        <p:nvSpPr>
          <p:cNvPr id="175" name="Google Shape;175;p11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16/05/2023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b="1" lang="es-AR" sz="1000">
                <a:solidFill>
                  <a:srgbClr val="1F497D"/>
                </a:solidFill>
              </a:rPr>
              <a:t>30</a:t>
            </a: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/11/2023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2</a:t>
            </a:r>
            <a:r>
              <a:rPr b="1" lang="es-AR" sz="1000">
                <a:solidFill>
                  <a:srgbClr val="1F497D"/>
                </a:solidFill>
              </a:rPr>
              <a:t>4</a:t>
            </a: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2</a:t>
            </a:r>
            <a:r>
              <a:rPr b="1" lang="es-AR" sz="1000">
                <a:solidFill>
                  <a:srgbClr val="1F497D"/>
                </a:solidFill>
              </a:rPr>
              <a:t>6</a:t>
            </a: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274447" y="3444625"/>
            <a:ext cx="5157600" cy="2128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Prototipo de interfaz de usuario (</a:t>
            </a:r>
            <a:r>
              <a:rPr b="1" lang="es-AR" sz="1000">
                <a:solidFill>
                  <a:schemeClr val="dk1"/>
                </a:solidFill>
              </a:rPr>
              <a:t>06</a:t>
            </a:r>
            <a:r>
              <a:rPr b="1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b="1" lang="es-AR" sz="1000">
                <a:solidFill>
                  <a:schemeClr val="dk1"/>
                </a:solidFill>
              </a:rPr>
              <a:t>8</a:t>
            </a:r>
            <a:r>
              <a:rPr b="1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/2023)</a:t>
            </a:r>
            <a:endParaRPr/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AR" sz="1000">
                <a:solidFill>
                  <a:schemeClr val="dk1"/>
                </a:solidFill>
              </a:rPr>
              <a:t>Finalizado</a:t>
            </a:r>
            <a:r>
              <a:rPr b="0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primer diseño de la interfaz de usuario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AR" sz="1000">
                <a:solidFill>
                  <a:schemeClr val="dk1"/>
                </a:solidFill>
              </a:rPr>
              <a:t>Primeros cambios aplicados, resultado de entrevistas con usuarios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AR" sz="1000">
                <a:solidFill>
                  <a:schemeClr val="dk1"/>
                </a:solidFill>
              </a:rPr>
              <a:t>Elaboración</a:t>
            </a:r>
            <a:r>
              <a:rPr b="1" lang="es-AR" sz="1000">
                <a:solidFill>
                  <a:schemeClr val="dk1"/>
                </a:solidFill>
              </a:rPr>
              <a:t> de granja y cultivos (</a:t>
            </a:r>
            <a:r>
              <a:rPr b="1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1 - Sprint 1)</a:t>
            </a:r>
            <a:endParaRPr/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AR" sz="1000">
                <a:solidFill>
                  <a:schemeClr val="dk1"/>
                </a:solidFill>
              </a:rPr>
              <a:t>Finalizado </a:t>
            </a:r>
            <a:r>
              <a:rPr b="0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/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AR" sz="1000">
                <a:solidFill>
                  <a:schemeClr val="dk1"/>
                </a:solidFill>
              </a:rPr>
              <a:t>Finalizado </a:t>
            </a:r>
            <a:r>
              <a:rPr b="0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s-AR" sz="1000">
                <a:solidFill>
                  <a:schemeClr val="dk1"/>
                </a:solidFill>
              </a:rPr>
              <a:t>planning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AR" sz="1000">
                <a:solidFill>
                  <a:schemeClr val="dk1"/>
                </a:solidFill>
              </a:rPr>
              <a:t>En </a:t>
            </a:r>
            <a:r>
              <a:rPr lang="es-AR" sz="1000">
                <a:solidFill>
                  <a:schemeClr val="dk1"/>
                </a:solidFill>
              </a:rPr>
              <a:t>elaboración</a:t>
            </a:r>
            <a:r>
              <a:rPr lang="es-AR" sz="1000">
                <a:solidFill>
                  <a:schemeClr val="dk1"/>
                </a:solidFill>
              </a:rPr>
              <a:t> las funcionalidades de la </a:t>
            </a:r>
            <a:r>
              <a:rPr lang="es-AR" sz="1000">
                <a:solidFill>
                  <a:schemeClr val="dk1"/>
                </a:solidFill>
              </a:rPr>
              <a:t>aplicación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chemeClr val="dk1"/>
                </a:solidFill>
              </a:rPr>
              <a:t>Entrevistas a usuarios y líder de producto de ACA Mi Campo (Matías Charmandarian, AgTech Product Manager) para la validación de módulos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chemeClr val="dk1"/>
                </a:solidFill>
              </a:rPr>
              <a:t>Finalizado el paper para CONAIISI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chemeClr val="dk1"/>
                </a:solidFill>
              </a:rPr>
              <a:t>Poster version A3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chemeClr val="dk1"/>
                </a:solidFill>
              </a:rPr>
              <a:t>Capacitación del equipo, preparación de entornos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chemeClr val="dk1"/>
                </a:solidFill>
              </a:rPr>
              <a:t>Presentación comercial en elaboración </a:t>
            </a:r>
            <a:endParaRPr b="1" sz="1000">
              <a:solidFill>
                <a:schemeClr val="dk1"/>
              </a:solidFill>
            </a:endParaRPr>
          </a:p>
          <a:p>
            <a:pPr indent="-89999" lvl="1" marL="269999" marR="0" rtl="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sistema de gestión para pequeños productores agrícolas.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5639420" y="4658113"/>
            <a:ext cx="1584325" cy="215900"/>
            <a:chOff x="3809" y="2569"/>
            <a:chExt cx="998" cy="136"/>
          </a:xfrm>
        </p:grpSpPr>
        <p:sp>
          <p:nvSpPr>
            <p:cNvPr id="184" name="Google Shape;184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AR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  <a:endParaRPr/>
            </a:p>
          </p:txBody>
        </p:sp>
      </p:grpSp>
      <p:sp>
        <p:nvSpPr>
          <p:cNvPr id="186" name="Google Shape;186;p11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las actividades que llevan adelante los productores y trabajadores de la agricultura familiar.</a:t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5639419" y="1111485"/>
            <a:ext cx="3310200" cy="1628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100"/>
              <a:t>Issue: se detectó que la configuración del proyecto era incompatible con algunos </a:t>
            </a:r>
            <a:r>
              <a:rPr lang="es-AR" sz="1100"/>
              <a:t>modelos</a:t>
            </a:r>
            <a:r>
              <a:rPr lang="es-AR" sz="1100"/>
              <a:t> de celulares</a:t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100">
                <a:solidFill>
                  <a:schemeClr val="dk1"/>
                </a:solidFill>
              </a:rPr>
              <a:t>Se decidió cambiar la interfaz de usuario a partir de entrevistas realizadas. Hay que decidir qué nuevos cambios agregar en base a las respuestas por parte de los usuario con la interfaz.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401</a:t>
            </a:r>
            <a:endParaRPr b="1" i="0" sz="1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16715" l="0" r="0" t="0"/>
          <a:stretch/>
        </p:blipFill>
        <p:spPr>
          <a:xfrm>
            <a:off x="150800" y="5692450"/>
            <a:ext cx="1919549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" y="3137925"/>
            <a:ext cx="1706337" cy="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50" y="1141088"/>
            <a:ext cx="5153000" cy="18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4258" y="20271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5452" y="6338755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26" y="645040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26" y="645040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0649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1548" y="6353299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12265253" y="6960744"/>
            <a:ext cx="273050" cy="485775"/>
            <a:chOff x="7929586" y="7358090"/>
            <a:chExt cx="273050" cy="4857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389" y="6615150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cap="flat" cmpd="sng" w="1905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2352379" y="860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{0FAB706C-89C0-4DC3-82C7-CC099C45D1C1}</a:tableStyleId>
              </a:tblPr>
              <a:tblGrid>
                <a:gridCol w="1331400"/>
                <a:gridCol w="1331400"/>
                <a:gridCol w="1270875"/>
                <a:gridCol w="1089300"/>
                <a:gridCol w="1230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3"/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anchorCtr="0" anchor="ctr" bIns="36000" lIns="45700" spcFirstLastPara="1" rIns="457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AgroAgil</a:t>
            </a:r>
            <a:endParaRPr b="1" i="0" sz="16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3"/>
          <p:cNvGraphicFramePr/>
          <p:nvPr/>
        </p:nvGraphicFramePr>
        <p:xfrm>
          <a:off x="2407710" y="1449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{0FAB706C-89C0-4DC3-82C7-CC099C45D1C1}</a:tableStyleId>
              </a:tblPr>
              <a:tblGrid>
                <a:gridCol w="1221375"/>
                <a:gridCol w="1358350"/>
                <a:gridCol w="1298625"/>
                <a:gridCol w="1358625"/>
                <a:gridCol w="811700"/>
              </a:tblGrid>
              <a:tr h="63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Marisol Carolina Cervantes Ortiz</a:t>
                      </a:r>
                      <a:endParaRPr sz="10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C. Crescentini</a:t>
                      </a:r>
                      <a:endParaRPr sz="1000" u="none" cap="none" strike="noStrike">
                        <a:solidFill>
                          <a:srgbClr val="1F497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E. Cortez</a:t>
                      </a:r>
                      <a:endParaRPr sz="1000">
                        <a:solidFill>
                          <a:srgbClr val="1F497D"/>
                        </a:solidFill>
                      </a:endParaRPr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es-AR" sz="1000" u="none" cap="none" strike="noStrik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Etapa </a:t>
                      </a: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de Diseño</a:t>
                      </a:r>
                      <a:r>
                        <a:rPr lang="es-AR"/>
                        <a:t> </a:t>
                      </a: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90</a:t>
                      </a: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%</a:t>
                      </a:r>
                      <a:b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</a:b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Etapa de Desarr</a:t>
                      </a: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ollo 10%  </a:t>
                      </a:r>
                      <a:endParaRPr sz="12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Inicio Desarrollo 2</a:t>
                      </a:r>
                      <a:br>
                        <a:rPr lang="es-AR" sz="100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e </a:t>
                      </a: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Implementación</a:t>
                      </a:r>
                      <a:b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</a:br>
                      <a:r>
                        <a:rPr b="0" i="0" lang="es-AR" sz="1000" u="none" cap="none" strike="noStrik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/0</a:t>
                      </a:r>
                      <a:r>
                        <a:rPr lang="es-AR" sz="1000">
                          <a:solidFill>
                            <a:srgbClr val="1F497D"/>
                          </a:solidFill>
                        </a:rPr>
                        <a:t>8/</a:t>
                      </a:r>
                      <a:r>
                        <a:rPr lang="es-AR" sz="1000" u="none" cap="none" strike="noStrike">
                          <a:solidFill>
                            <a:srgbClr val="1F497D"/>
                          </a:solidFill>
                        </a:rPr>
                        <a:t>2023</a:t>
                      </a:r>
                      <a:endParaRPr sz="12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cap="none" strike="noStrike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4</a:t>
                      </a:r>
                      <a:r>
                        <a:rPr lang="es-AR" sz="1050" u="none" cap="none" strike="noStrike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553" y="152366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12121247" y="5829707"/>
            <a:ext cx="273050" cy="485775"/>
            <a:chOff x="7929586" y="7358090"/>
            <a:chExt cx="273050" cy="485775"/>
          </a:xfrm>
        </p:grpSpPr>
        <p:pic>
          <p:nvPicPr>
            <p:cNvPr id="107" name="Google Shape;10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4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11248853" y="6127706"/>
            <a:ext cx="273050" cy="485775"/>
            <a:chOff x="7929586" y="7358090"/>
            <a:chExt cx="273050" cy="485775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9510" y="5967561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644" y="6020499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4492" y="6069978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5035" y="654333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8834" y="634532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9368" y="569794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890" y="6102167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5358" y="6693288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Gabriela Salem</dc:creator>
</cp:coreProperties>
</file>