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3" r:id="rId6"/>
    <p:sldId id="300" r:id="rId7"/>
    <p:sldId id="308" r:id="rId8"/>
    <p:sldId id="309" r:id="rId9"/>
    <p:sldId id="271" r:id="rId10"/>
    <p:sldId id="314" r:id="rId11"/>
    <p:sldId id="285" r:id="rId12"/>
    <p:sldId id="276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3725" autoAdjust="0"/>
  </p:normalViewPr>
  <p:slideViewPr>
    <p:cSldViewPr snapToGrid="0">
      <p:cViewPr varScale="1">
        <p:scale>
          <a:sx n="110" d="100"/>
          <a:sy n="110" d="100"/>
        </p:scale>
        <p:origin x="378" y="13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16/7/layout/RoundedRectangleTimeline#2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ES"/>
        </a:p>
      </dgm:t>
    </dgm:pt>
    <dgm:pt modelId="{25E771E7-8CF7-4491-9507-55BFE693DC7B}">
      <dgm:prSet phldrT="[Text]"/>
      <dgm:spPr>
        <a:solidFill>
          <a:schemeClr val="accent1"/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Utilidad </a:t>
          </a:r>
        </a:p>
      </dgm:t>
    </dgm:pt>
    <dgm:pt modelId="{D34FC0B2-1D9D-47C1-B680-27EF2E97D428}" type="parTrans" cxnId="{E01FE584-0925-4BC0-9383-A1E85DE458FD}">
      <dgm:prSet/>
      <dgm:spPr/>
      <dgm:t>
        <a:bodyPr rtlCol="0"/>
        <a:lstStyle/>
        <a:p>
          <a:pPr rtl="0"/>
          <a:endParaRPr lang="es-ES"/>
        </a:p>
      </dgm:t>
    </dgm:pt>
    <dgm:pt modelId="{B3CFB133-9C4F-4A0A-888D-0CEC78FFDFFC}" type="sibTrans" cxnId="{E01FE584-0925-4BC0-9383-A1E85DE458FD}">
      <dgm:prSet/>
      <dgm:spPr/>
      <dgm:t>
        <a:bodyPr rtlCol="0"/>
        <a:lstStyle/>
        <a:p>
          <a:pPr rtl="0"/>
          <a:endParaRPr lang="es-ES"/>
        </a:p>
      </dgm:t>
    </dgm:pt>
    <dgm:pt modelId="{EB81D1D4-3A06-49A6-9CBB-2A11D66B1783}">
      <dgm:prSet phldrT="[Text]" custT="1"/>
      <dgm:spPr/>
      <dgm:t>
        <a:bodyPr rtlCol="0"/>
        <a:lstStyle/>
        <a:p>
          <a:pPr algn="ctr" rtl="0">
            <a:buFont typeface="Courier New" panose="02070309020205020404" pitchFamily="49" charset="0"/>
            <a:buChar char="o"/>
          </a:pPr>
          <a:endParaRPr lang="es-ES" sz="1400" b="0" i="0" dirty="0"/>
        </a:p>
        <a:p>
          <a:pPr algn="ctr" rtl="0">
            <a:buFont typeface="Courier New" panose="02070309020205020404" pitchFamily="49" charset="0"/>
            <a:buNone/>
          </a:pPr>
          <a:endParaRPr lang="es-ES" sz="1400" b="0" i="0" dirty="0"/>
        </a:p>
        <a:p>
          <a:pPr algn="just" rtl="0">
            <a:buFont typeface="Courier New" panose="02070309020205020404" pitchFamily="49" charset="0"/>
            <a:buChar char="o"/>
          </a:pPr>
          <a:r>
            <a:rPr lang="es-ES" sz="1400" b="0" i="0" dirty="0"/>
            <a:t>Acceso a todos los datos en un mismo archivo</a:t>
          </a:r>
        </a:p>
      </dgm:t>
    </dgm:pt>
    <dgm:pt modelId="{721F31C1-C769-40A8-9C34-A74470BAB532}" type="parTrans" cxnId="{5E008CC8-B8C6-4B46-94B0-C60406121E38}">
      <dgm:prSet/>
      <dgm:spPr/>
      <dgm:t>
        <a:bodyPr rtlCol="0"/>
        <a:lstStyle/>
        <a:p>
          <a:pPr rtl="0"/>
          <a:endParaRPr lang="es-ES"/>
        </a:p>
      </dgm:t>
    </dgm:pt>
    <dgm:pt modelId="{0519A5BA-BBEC-4C39-9FFD-05D4C020199E}" type="sibTrans" cxnId="{5E008CC8-B8C6-4B46-94B0-C60406121E38}">
      <dgm:prSet/>
      <dgm:spPr/>
      <dgm:t>
        <a:bodyPr rtlCol="0"/>
        <a:lstStyle/>
        <a:p>
          <a:pPr rtl="0"/>
          <a:endParaRPr lang="es-ES"/>
        </a:p>
      </dgm:t>
    </dgm:pt>
    <dgm:pt modelId="{D76BB3CF-DF5A-41FB-B6A4-25743CF1642F}">
      <dgm:prSet phldrT="[Text]"/>
      <dgm:spPr>
        <a:solidFill>
          <a:schemeClr val="accent1">
            <a:alpha val="20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Beneficio</a:t>
          </a:r>
        </a:p>
      </dgm:t>
    </dgm:pt>
    <dgm:pt modelId="{5DD1E055-F36A-4363-9BA1-453D18F6AA18}" type="parTrans" cxnId="{8422E397-A2A7-4656-BDD0-A5DEE35EA0FC}">
      <dgm:prSet/>
      <dgm:spPr/>
      <dgm:t>
        <a:bodyPr rtlCol="0"/>
        <a:lstStyle/>
        <a:p>
          <a:pPr rtl="0"/>
          <a:endParaRPr lang="es-ES"/>
        </a:p>
      </dgm:t>
    </dgm:pt>
    <dgm:pt modelId="{24234FDB-132A-43EF-B90D-1D285BFF51D4}" type="sibTrans" cxnId="{8422E397-A2A7-4656-BDD0-A5DEE35EA0FC}">
      <dgm:prSet/>
      <dgm:spPr/>
      <dgm:t>
        <a:bodyPr rtlCol="0"/>
        <a:lstStyle/>
        <a:p>
          <a:pPr rtl="0"/>
          <a:endParaRPr lang="es-ES"/>
        </a:p>
      </dgm:t>
    </dgm:pt>
    <dgm:pt modelId="{6C230327-1904-47CB-BB1D-FD9D9F4A90BF}">
      <dgm:prSet/>
      <dgm:spPr>
        <a:solidFill>
          <a:schemeClr val="bg1">
            <a:lumMod val="85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Organización</a:t>
          </a:r>
        </a:p>
      </dgm:t>
    </dgm:pt>
    <dgm:pt modelId="{383C96B1-5630-4111-BDC2-DC9415E1D3B9}" type="sibTrans" cxnId="{DF2D3747-AF1D-43CC-ACD2-1C81B945A006}">
      <dgm:prSet/>
      <dgm:spPr/>
      <dgm:t>
        <a:bodyPr rtlCol="0"/>
        <a:lstStyle/>
        <a:p>
          <a:pPr rtl="0"/>
          <a:endParaRPr lang="es-ES"/>
        </a:p>
      </dgm:t>
    </dgm:pt>
    <dgm:pt modelId="{F5865BF2-099D-45F3-9F9F-E9048C52D1A9}" type="parTrans" cxnId="{DF2D3747-AF1D-43CC-ACD2-1C81B945A006}">
      <dgm:prSet/>
      <dgm:spPr/>
      <dgm:t>
        <a:bodyPr rtlCol="0"/>
        <a:lstStyle/>
        <a:p>
          <a:pPr rtl="0"/>
          <a:endParaRPr lang="es-ES"/>
        </a:p>
      </dgm:t>
    </dgm:pt>
    <dgm:pt modelId="{3AA5C518-6101-47DE-A504-F7F8D31BAC0F}">
      <dgm:prSet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dirty="0"/>
            <a:t>Trabajo en equipo</a:t>
          </a:r>
        </a:p>
      </dgm:t>
    </dgm:pt>
    <dgm:pt modelId="{C33DEA67-DC41-4FD7-BAF1-1EBBE63C3B81}" type="parTrans" cxnId="{3A57B4D5-27C4-4372-954B-03F42D8D5B74}">
      <dgm:prSet/>
      <dgm:spPr/>
      <dgm:t>
        <a:bodyPr rtlCol="0"/>
        <a:lstStyle/>
        <a:p>
          <a:pPr rtl="0"/>
          <a:endParaRPr lang="es-ES"/>
        </a:p>
      </dgm:t>
    </dgm:pt>
    <dgm:pt modelId="{84ADADB6-F501-44B3-B426-011C7C46A020}" type="sibTrans" cxnId="{3A57B4D5-27C4-4372-954B-03F42D8D5B74}">
      <dgm:prSet/>
      <dgm:spPr/>
      <dgm:t>
        <a:bodyPr rtlCol="0"/>
        <a:lstStyle/>
        <a:p>
          <a:pPr rtl="0"/>
          <a:endParaRPr lang="es-ES"/>
        </a:p>
      </dgm:t>
    </dgm:pt>
    <dgm:pt modelId="{3F378E98-4217-47A9-8134-DE6C3ABFE041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b="0" i="0" dirty="0"/>
            <a:t>Conclusiones valiosas para la toma de decisiones de Adalab</a:t>
          </a:r>
        </a:p>
      </dgm:t>
    </dgm:pt>
    <dgm:pt modelId="{0638CE31-017E-4421-AF9D-A58647C395DF}" type="sibTrans" cxnId="{E2F6ED9C-E6CA-4E7F-B747-37A284E29D24}">
      <dgm:prSet/>
      <dgm:spPr/>
      <dgm:t>
        <a:bodyPr rtlCol="0"/>
        <a:lstStyle/>
        <a:p>
          <a:pPr rtl="0"/>
          <a:endParaRPr lang="es-ES"/>
        </a:p>
      </dgm:t>
    </dgm:pt>
    <dgm:pt modelId="{48653CFB-283F-4824-B87B-943F5C5E7841}" type="parTrans" cxnId="{E2F6ED9C-E6CA-4E7F-B747-37A284E29D24}">
      <dgm:prSet/>
      <dgm:spPr/>
      <dgm:t>
        <a:bodyPr rtlCol="0"/>
        <a:lstStyle/>
        <a:p>
          <a:pPr rtl="0"/>
          <a:endParaRPr lang="es-ES"/>
        </a:p>
      </dgm:t>
    </dgm:pt>
    <dgm:pt modelId="{FE888CE1-9F15-40DF-9718-C8B432B3BB83}" type="pres">
      <dgm:prSet presAssocID="{013DD35D-9765-4E5F-95CE-DA45F3637BF5}" presName="Name0" presStyleCnt="0">
        <dgm:presLayoutVars>
          <dgm:chMax/>
          <dgm:chPref/>
          <dgm:dir/>
          <dgm:animLvl val="lvl"/>
        </dgm:presLayoutVars>
      </dgm:prSet>
      <dgm:spPr/>
    </dgm:pt>
    <dgm:pt modelId="{6874F8A9-3A6A-4A68-8589-D9ADA9A8F39A}" type="pres">
      <dgm:prSet presAssocID="{25E771E7-8CF7-4491-9507-55BFE693DC7B}" presName="composite" presStyleCnt="0"/>
      <dgm:spPr/>
    </dgm:pt>
    <dgm:pt modelId="{CE8822BE-640B-46A0-B366-1477F5768BB1}" type="pres">
      <dgm:prSet presAssocID="{25E771E7-8CF7-4491-9507-55BFE693DC7B}" presName="Parent1" presStyleLbl="alignNode1" presStyleIdx="0" presStyleCnt="3" custLinFactNeighborY="800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A27629C2-87D9-4163-9365-FC275ADC4CA0}" type="pres">
      <dgm:prSet presAssocID="{25E771E7-8CF7-4491-9507-55BFE693DC7B}" presName="Childtext1" presStyleLbl="revTx" presStyleIdx="0" presStyleCnt="3" custScaleY="91452">
        <dgm:presLayoutVars>
          <dgm:bulletEnabled val="1"/>
        </dgm:presLayoutVars>
      </dgm:prSet>
      <dgm:spPr/>
    </dgm:pt>
    <dgm:pt modelId="{38893DF2-F8BF-45A3-9200-4CD8C329334E}" type="pres">
      <dgm:prSet presAssocID="{25E771E7-8CF7-4491-9507-55BFE693DC7B}" presName="ConnectLine" presStyleLbl="callout" presStyleIdx="0" presStyleCnt="3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5A62AEC3-EC27-4AFA-B56B-79326645CDDC}" type="pres">
      <dgm:prSet presAssocID="{25E771E7-8CF7-4491-9507-55BFE693DC7B}" presName="ConnectLineEnd" presStyleLbl="lnNode1" presStyleIdx="0" presStyleCnt="3" custLinFactNeighborY="91360"/>
      <dgm:spPr>
        <a:solidFill>
          <a:schemeClr val="tx1"/>
        </a:solidFill>
        <a:ln>
          <a:noFill/>
        </a:ln>
      </dgm:spPr>
    </dgm:pt>
    <dgm:pt modelId="{DE94FAC5-5D77-48EB-8174-64F26CA894F0}" type="pres">
      <dgm:prSet presAssocID="{25E771E7-8CF7-4491-9507-55BFE693DC7B}" presName="EmptyPane" presStyleCnt="0"/>
      <dgm:spPr/>
    </dgm:pt>
    <dgm:pt modelId="{0E593029-E077-4B3E-A24D-4E079F1D5E67}" type="pres">
      <dgm:prSet presAssocID="{B3CFB133-9C4F-4A0A-888D-0CEC78FFDFFC}" presName="spaceBetweenRectangles" presStyleCnt="0"/>
      <dgm:spPr/>
    </dgm:pt>
    <dgm:pt modelId="{52AB05C6-3304-49EF-BFAD-870AB53E640E}" type="pres">
      <dgm:prSet presAssocID="{D76BB3CF-DF5A-41FB-B6A4-25743CF1642F}" presName="composite" presStyleCnt="0"/>
      <dgm:spPr/>
    </dgm:pt>
    <dgm:pt modelId="{9C14E56E-28F6-4BF9-9EDF-2769E1A89A07}" type="pres">
      <dgm:prSet presAssocID="{D76BB3CF-DF5A-41FB-B6A4-25743CF1642F}" presName="Parent1" presStyleLbl="alignNode1" presStyleIdx="1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381C85ED-02C3-43BB-AB7D-DF18967DB45A}" type="pres">
      <dgm:prSet presAssocID="{D76BB3CF-DF5A-41FB-B6A4-25743CF1642F}" presName="Childtext1" presStyleLbl="revTx" presStyleIdx="1" presStyleCnt="3" custScaleX="86113">
        <dgm:presLayoutVars>
          <dgm:bulletEnabled val="1"/>
        </dgm:presLayoutVars>
      </dgm:prSet>
      <dgm:spPr/>
    </dgm:pt>
    <dgm:pt modelId="{F51F39F5-A989-488C-BFD6-69D558D451E8}" type="pres">
      <dgm:prSet presAssocID="{D76BB3CF-DF5A-41FB-B6A4-25743CF1642F}" presName="ConnectLine" presStyleLbl="callout" presStyleIdx="1" presStyleCnt="3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A5349257-4327-4545-9142-153EF70CC757}" type="pres">
      <dgm:prSet presAssocID="{D76BB3CF-DF5A-41FB-B6A4-25743CF1642F}" presName="ConnectLineEnd" presStyleLbl="lnNode1" presStyleIdx="1" presStyleCnt="3" custLinFactNeighborX="-9136" custLinFactNeighborY="-82224"/>
      <dgm:spPr>
        <a:solidFill>
          <a:schemeClr val="tx1"/>
        </a:solidFill>
        <a:ln>
          <a:noFill/>
        </a:ln>
      </dgm:spPr>
    </dgm:pt>
    <dgm:pt modelId="{3F5B546C-1579-4E01-8611-2E18328B1B42}" type="pres">
      <dgm:prSet presAssocID="{D76BB3CF-DF5A-41FB-B6A4-25743CF1642F}" presName="EmptyPane" presStyleCnt="0"/>
      <dgm:spPr/>
    </dgm:pt>
    <dgm:pt modelId="{8FB68658-1BA4-41EF-AB95-76A3ACDE8DDD}" type="pres">
      <dgm:prSet presAssocID="{24234FDB-132A-43EF-B90D-1D285BFF51D4}" presName="spaceBetweenRectangles" presStyleCnt="0"/>
      <dgm:spPr/>
    </dgm:pt>
    <dgm:pt modelId="{1DA78AF2-980C-44A2-9853-DCCDDA44A286}" type="pres">
      <dgm:prSet presAssocID="{6C230327-1904-47CB-BB1D-FD9D9F4A90BF}" presName="composite" presStyleCnt="0"/>
      <dgm:spPr/>
    </dgm:pt>
    <dgm:pt modelId="{48C9FB51-D66D-4F14-8DE5-0A719732E7B6}" type="pres">
      <dgm:prSet presAssocID="{6C230327-1904-47CB-BB1D-FD9D9F4A90BF}" presName="Parent1" presStyleLbl="alignNode1" presStyleIdx="2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CB726486-3B5A-47F8-90E4-EC34C8ADB385}" type="pres">
      <dgm:prSet presAssocID="{6C230327-1904-47CB-BB1D-FD9D9F4A90BF}" presName="Childtext1" presStyleLbl="revTx" presStyleIdx="2" presStyleCnt="3">
        <dgm:presLayoutVars>
          <dgm:bulletEnabled val="1"/>
        </dgm:presLayoutVars>
      </dgm:prSet>
      <dgm:spPr/>
    </dgm:pt>
    <dgm:pt modelId="{5012A99F-560A-4636-953C-5F263876E566}" type="pres">
      <dgm:prSet presAssocID="{6C230327-1904-47CB-BB1D-FD9D9F4A90BF}" presName="ConnectLine" presStyleLbl="callout" presStyleIdx="2" presStyleCnt="3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456F09DE-8CFF-414A-A967-17AF417A13B8}" type="pres">
      <dgm:prSet presAssocID="{6C230327-1904-47CB-BB1D-FD9D9F4A90BF}" presName="ConnectLineEnd" presStyleLbl="lnNode1" presStyleIdx="2" presStyleCnt="3" custLinFactNeighborX="-9136" custLinFactNeighborY="91362"/>
      <dgm:spPr>
        <a:solidFill>
          <a:schemeClr val="tx1"/>
        </a:solidFill>
        <a:ln>
          <a:noFill/>
        </a:ln>
      </dgm:spPr>
    </dgm:pt>
    <dgm:pt modelId="{C11A432F-80B7-4941-B5AB-3A959DC1769B}" type="pres">
      <dgm:prSet presAssocID="{6C230327-1904-47CB-BB1D-FD9D9F4A90BF}" presName="EmptyPane" presStyleCnt="0"/>
      <dgm:spPr/>
    </dgm:pt>
  </dgm:ptLst>
  <dgm:cxnLst>
    <dgm:cxn modelId="{4B4BB302-6D68-46A1-83BF-ED4715D62D4C}" type="presOf" srcId="{EB81D1D4-3A06-49A6-9CBB-2A11D66B1783}" destId="{A27629C2-87D9-4163-9365-FC275ADC4CA0}" srcOrd="0" destOrd="0" presId="urn:microsoft.com/office/officeart/2016/7/layout/RoundedRectangleTimeline#2"/>
    <dgm:cxn modelId="{DD176C1E-CFBD-428E-9AE1-BC44A205AE40}" type="presOf" srcId="{D76BB3CF-DF5A-41FB-B6A4-25743CF1642F}" destId="{9C14E56E-28F6-4BF9-9EDF-2769E1A89A07}" srcOrd="0" destOrd="0" presId="urn:microsoft.com/office/officeart/2016/7/layout/RoundedRectangleTimeline#2"/>
    <dgm:cxn modelId="{EBCB5D36-831A-4B97-8581-6B725E361406}" type="presOf" srcId="{3F378E98-4217-47A9-8134-DE6C3ABFE041}" destId="{381C85ED-02C3-43BB-AB7D-DF18967DB45A}" srcOrd="0" destOrd="0" presId="urn:microsoft.com/office/officeart/2016/7/layout/RoundedRectangleTimeline#2"/>
    <dgm:cxn modelId="{DF2D3747-AF1D-43CC-ACD2-1C81B945A006}" srcId="{013DD35D-9765-4E5F-95CE-DA45F3637BF5}" destId="{6C230327-1904-47CB-BB1D-FD9D9F4A90BF}" srcOrd="2" destOrd="0" parTransId="{F5865BF2-099D-45F3-9F9F-E9048C52D1A9}" sibTransId="{383C96B1-5630-4111-BDC2-DC9415E1D3B9}"/>
    <dgm:cxn modelId="{21261374-9143-4E6D-8DCE-83DDD5AC4B67}" type="presOf" srcId="{013DD35D-9765-4E5F-95CE-DA45F3637BF5}" destId="{FE888CE1-9F15-40DF-9718-C8B432B3BB83}" srcOrd="0" destOrd="0" presId="urn:microsoft.com/office/officeart/2016/7/layout/RoundedRectangleTimeline#2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87049AD0-EF56-4F12-B68B-4F804DB2FAC5}" type="presOf" srcId="{3AA5C518-6101-47DE-A504-F7F8D31BAC0F}" destId="{CB726486-3B5A-47F8-90E4-EC34C8ADB385}" srcOrd="0" destOrd="0" presId="urn:microsoft.com/office/officeart/2016/7/layout/RoundedRectangleTimeline#2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EA8FB9DF-9BAE-4A95-B103-E2C437B47283}" type="presOf" srcId="{6C230327-1904-47CB-BB1D-FD9D9F4A90BF}" destId="{48C9FB51-D66D-4F14-8DE5-0A719732E7B6}" srcOrd="0" destOrd="0" presId="urn:microsoft.com/office/officeart/2016/7/layout/RoundedRectangleTimeline#2"/>
    <dgm:cxn modelId="{39CDAEED-F285-4C54-8872-33295545F6FC}" type="presOf" srcId="{25E771E7-8CF7-4491-9507-55BFE693DC7B}" destId="{CE8822BE-640B-46A0-B366-1477F5768BB1}" srcOrd="0" destOrd="0" presId="urn:microsoft.com/office/officeart/2016/7/layout/RoundedRectangleTimeline#2"/>
    <dgm:cxn modelId="{01FC7409-7708-4BFA-A7AE-16D7A758A727}" type="presParOf" srcId="{FE888CE1-9F15-40DF-9718-C8B432B3BB83}" destId="{6874F8A9-3A6A-4A68-8589-D9ADA9A8F39A}" srcOrd="0" destOrd="0" presId="urn:microsoft.com/office/officeart/2016/7/layout/RoundedRectangleTimeline#2"/>
    <dgm:cxn modelId="{77B08A10-9A98-4737-849B-A280A76CE09F}" type="presParOf" srcId="{6874F8A9-3A6A-4A68-8589-D9ADA9A8F39A}" destId="{CE8822BE-640B-46A0-B366-1477F5768BB1}" srcOrd="0" destOrd="0" presId="urn:microsoft.com/office/officeart/2016/7/layout/RoundedRectangleTimeline#2"/>
    <dgm:cxn modelId="{7807E95C-B84C-495B-A82F-AA9F3D77EB7D}" type="presParOf" srcId="{6874F8A9-3A6A-4A68-8589-D9ADA9A8F39A}" destId="{A27629C2-87D9-4163-9365-FC275ADC4CA0}" srcOrd="1" destOrd="0" presId="urn:microsoft.com/office/officeart/2016/7/layout/RoundedRectangleTimeline#2"/>
    <dgm:cxn modelId="{EC1A7FF3-2639-45F6-9099-8FE642B21929}" type="presParOf" srcId="{6874F8A9-3A6A-4A68-8589-D9ADA9A8F39A}" destId="{38893DF2-F8BF-45A3-9200-4CD8C329334E}" srcOrd="2" destOrd="0" presId="urn:microsoft.com/office/officeart/2016/7/layout/RoundedRectangleTimeline#2"/>
    <dgm:cxn modelId="{0CDA36A1-EB7C-4F99-87EF-6775CCE066FF}" type="presParOf" srcId="{6874F8A9-3A6A-4A68-8589-D9ADA9A8F39A}" destId="{5A62AEC3-EC27-4AFA-B56B-79326645CDDC}" srcOrd="3" destOrd="0" presId="urn:microsoft.com/office/officeart/2016/7/layout/RoundedRectangleTimeline#2"/>
    <dgm:cxn modelId="{4A620BCC-2924-47A2-8605-9CF08F838A1C}" type="presParOf" srcId="{6874F8A9-3A6A-4A68-8589-D9ADA9A8F39A}" destId="{DE94FAC5-5D77-48EB-8174-64F26CA894F0}" srcOrd="4" destOrd="0" presId="urn:microsoft.com/office/officeart/2016/7/layout/RoundedRectangleTimeline#2"/>
    <dgm:cxn modelId="{4C65EE4B-2F5C-416A-9A22-810488863EF4}" type="presParOf" srcId="{FE888CE1-9F15-40DF-9718-C8B432B3BB83}" destId="{0E593029-E077-4B3E-A24D-4E079F1D5E67}" srcOrd="1" destOrd="0" presId="urn:microsoft.com/office/officeart/2016/7/layout/RoundedRectangleTimeline#2"/>
    <dgm:cxn modelId="{EB4139CE-64F9-44CD-9149-B7C861E9EFFD}" type="presParOf" srcId="{FE888CE1-9F15-40DF-9718-C8B432B3BB83}" destId="{52AB05C6-3304-49EF-BFAD-870AB53E640E}" srcOrd="2" destOrd="0" presId="urn:microsoft.com/office/officeart/2016/7/layout/RoundedRectangleTimeline#2"/>
    <dgm:cxn modelId="{19F14B82-9A7C-4ED5-99E0-4B2DBBAB1431}" type="presParOf" srcId="{52AB05C6-3304-49EF-BFAD-870AB53E640E}" destId="{9C14E56E-28F6-4BF9-9EDF-2769E1A89A07}" srcOrd="0" destOrd="0" presId="urn:microsoft.com/office/officeart/2016/7/layout/RoundedRectangleTimeline#2"/>
    <dgm:cxn modelId="{92E4743A-67BF-43F3-B0A4-184D64B3844F}" type="presParOf" srcId="{52AB05C6-3304-49EF-BFAD-870AB53E640E}" destId="{381C85ED-02C3-43BB-AB7D-DF18967DB45A}" srcOrd="1" destOrd="0" presId="urn:microsoft.com/office/officeart/2016/7/layout/RoundedRectangleTimeline#2"/>
    <dgm:cxn modelId="{BC706060-D7D1-4C93-8EFC-D8D7122C0B8C}" type="presParOf" srcId="{52AB05C6-3304-49EF-BFAD-870AB53E640E}" destId="{F51F39F5-A989-488C-BFD6-69D558D451E8}" srcOrd="2" destOrd="0" presId="urn:microsoft.com/office/officeart/2016/7/layout/RoundedRectangleTimeline#2"/>
    <dgm:cxn modelId="{2659A907-F1C8-4D1A-9855-31D63C76062C}" type="presParOf" srcId="{52AB05C6-3304-49EF-BFAD-870AB53E640E}" destId="{A5349257-4327-4545-9142-153EF70CC757}" srcOrd="3" destOrd="0" presId="urn:microsoft.com/office/officeart/2016/7/layout/RoundedRectangleTimeline#2"/>
    <dgm:cxn modelId="{F032016B-316B-45AB-BF73-C7884C400283}" type="presParOf" srcId="{52AB05C6-3304-49EF-BFAD-870AB53E640E}" destId="{3F5B546C-1579-4E01-8611-2E18328B1B42}" srcOrd="4" destOrd="0" presId="urn:microsoft.com/office/officeart/2016/7/layout/RoundedRectangleTimeline#2"/>
    <dgm:cxn modelId="{D4CAE4CA-C879-43ED-A030-19EB31CBBCBD}" type="presParOf" srcId="{FE888CE1-9F15-40DF-9718-C8B432B3BB83}" destId="{8FB68658-1BA4-41EF-AB95-76A3ACDE8DDD}" srcOrd="3" destOrd="0" presId="urn:microsoft.com/office/officeart/2016/7/layout/RoundedRectangleTimeline#2"/>
    <dgm:cxn modelId="{3C1191EA-DA37-47C3-BC03-29926FD788E9}" type="presParOf" srcId="{FE888CE1-9F15-40DF-9718-C8B432B3BB83}" destId="{1DA78AF2-980C-44A2-9853-DCCDDA44A286}" srcOrd="4" destOrd="0" presId="urn:microsoft.com/office/officeart/2016/7/layout/RoundedRectangleTimeline#2"/>
    <dgm:cxn modelId="{1E78AFCB-5468-43FB-8603-C205A3BDDC26}" type="presParOf" srcId="{1DA78AF2-980C-44A2-9853-DCCDDA44A286}" destId="{48C9FB51-D66D-4F14-8DE5-0A719732E7B6}" srcOrd="0" destOrd="0" presId="urn:microsoft.com/office/officeart/2016/7/layout/RoundedRectangleTimeline#2"/>
    <dgm:cxn modelId="{585FE02D-8310-49BD-ADF0-50E8430D6148}" type="presParOf" srcId="{1DA78AF2-980C-44A2-9853-DCCDDA44A286}" destId="{CB726486-3B5A-47F8-90E4-EC34C8ADB385}" srcOrd="1" destOrd="0" presId="urn:microsoft.com/office/officeart/2016/7/layout/RoundedRectangleTimeline#2"/>
    <dgm:cxn modelId="{023548DD-82F5-497B-8274-6186E134547B}" type="presParOf" srcId="{1DA78AF2-980C-44A2-9853-DCCDDA44A286}" destId="{5012A99F-560A-4636-953C-5F263876E566}" srcOrd="2" destOrd="0" presId="urn:microsoft.com/office/officeart/2016/7/layout/RoundedRectangleTimeline#2"/>
    <dgm:cxn modelId="{C49A1876-0E71-438B-8124-191AC7F4831A}" type="presParOf" srcId="{1DA78AF2-980C-44A2-9853-DCCDDA44A286}" destId="{456F09DE-8CFF-414A-A967-17AF417A13B8}" srcOrd="3" destOrd="0" presId="urn:microsoft.com/office/officeart/2016/7/layout/RoundedRectangleTimeline#2"/>
    <dgm:cxn modelId="{4EDCB2D0-6E09-4CAB-9DD1-52CEA2B6D3CF}" type="presParOf" srcId="{1DA78AF2-980C-44A2-9853-DCCDDA44A286}" destId="{C11A432F-80B7-4941-B5AB-3A959DC1769B}" srcOrd="4" destOrd="0" presId="urn:microsoft.com/office/officeart/2016/7/layout/RoundedRectangleTimeline#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822BE-640B-46A0-B366-1477F5768BB1}">
      <dsp:nvSpPr>
        <dsp:cNvPr id="0" name=""/>
        <dsp:cNvSpPr/>
      </dsp:nvSpPr>
      <dsp:spPr>
        <a:xfrm rot="16200000">
          <a:off x="2401819" y="-171623"/>
          <a:ext cx="269103" cy="3037114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1" tIns="0" rIns="53571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Utilidad </a:t>
          </a:r>
        </a:p>
      </dsp:txBody>
      <dsp:txXfrm rot="5400000">
        <a:off x="1017814" y="1212382"/>
        <a:ext cx="3037114" cy="269103"/>
      </dsp:txXfrm>
    </dsp:sp>
    <dsp:sp modelId="{A27629C2-87D9-4163-9365-FC275ADC4CA0}">
      <dsp:nvSpPr>
        <dsp:cNvPr id="0" name=""/>
        <dsp:cNvSpPr/>
      </dsp:nvSpPr>
      <dsp:spPr>
        <a:xfrm>
          <a:off x="5442" y="20127"/>
          <a:ext cx="5061856" cy="861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86" tIns="16613" rIns="89286" bIns="1661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endParaRPr lang="es-ES" sz="1400" b="0" i="0" kern="1200" dirty="0"/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endParaRPr lang="es-ES" sz="1400" b="0" i="0" kern="1200" dirty="0"/>
        </a:p>
        <a:p>
          <a:pPr marL="0" lvl="0" indent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s-ES" sz="1400" b="0" i="0" kern="1200" dirty="0"/>
            <a:t>Acceso a todos los datos en un mismo archivo</a:t>
          </a:r>
        </a:p>
      </dsp:txBody>
      <dsp:txXfrm>
        <a:off x="5442" y="20127"/>
        <a:ext cx="5061856" cy="861353"/>
      </dsp:txXfrm>
    </dsp:sp>
    <dsp:sp modelId="{38893DF2-F8BF-45A3-9200-4CD8C329334E}">
      <dsp:nvSpPr>
        <dsp:cNvPr id="0" name=""/>
        <dsp:cNvSpPr/>
      </dsp:nvSpPr>
      <dsp:spPr>
        <a:xfrm>
          <a:off x="2536371" y="975556"/>
          <a:ext cx="0" cy="215283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2AEC3-EC27-4AFA-B56B-79326645CDDC}">
      <dsp:nvSpPr>
        <dsp:cNvPr id="0" name=""/>
        <dsp:cNvSpPr/>
      </dsp:nvSpPr>
      <dsp:spPr>
        <a:xfrm>
          <a:off x="2509460" y="970906"/>
          <a:ext cx="53820" cy="53820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4E56E-28F6-4BF9-9EDF-2769E1A89A07}">
      <dsp:nvSpPr>
        <dsp:cNvPr id="0" name=""/>
        <dsp:cNvSpPr/>
      </dsp:nvSpPr>
      <dsp:spPr>
        <a:xfrm>
          <a:off x="4054928" y="1210967"/>
          <a:ext cx="3037114" cy="269103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1" tIns="0" rIns="53571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Beneficio</a:t>
          </a:r>
        </a:p>
      </dsp:txBody>
      <dsp:txXfrm>
        <a:off x="4054928" y="1210967"/>
        <a:ext cx="3037114" cy="269103"/>
      </dsp:txXfrm>
    </dsp:sp>
    <dsp:sp modelId="{381C85ED-02C3-43BB-AB7D-DF18967DB45A}">
      <dsp:nvSpPr>
        <dsp:cNvPr id="0" name=""/>
        <dsp:cNvSpPr/>
      </dsp:nvSpPr>
      <dsp:spPr>
        <a:xfrm>
          <a:off x="3394027" y="1749175"/>
          <a:ext cx="4358916" cy="941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86" tIns="16613" rIns="89286" bIns="16613" numCol="1" spcCol="1270" rtlCol="0" anchor="t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Conclusiones valiosas para la toma de decisiones de Adalab</a:t>
          </a:r>
        </a:p>
      </dsp:txBody>
      <dsp:txXfrm>
        <a:off x="3394027" y="1749175"/>
        <a:ext cx="4358916" cy="941863"/>
      </dsp:txXfrm>
    </dsp:sp>
    <dsp:sp modelId="{F51F39F5-A989-488C-BFD6-69D558D451E8}">
      <dsp:nvSpPr>
        <dsp:cNvPr id="0" name=""/>
        <dsp:cNvSpPr/>
      </dsp:nvSpPr>
      <dsp:spPr>
        <a:xfrm>
          <a:off x="5573485" y="1480071"/>
          <a:ext cx="0" cy="215283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49257-4327-4545-9142-153EF70CC757}">
      <dsp:nvSpPr>
        <dsp:cNvPr id="0" name=""/>
        <dsp:cNvSpPr/>
      </dsp:nvSpPr>
      <dsp:spPr>
        <a:xfrm>
          <a:off x="5541658" y="1651100"/>
          <a:ext cx="53820" cy="53820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9FB51-D66D-4F14-8DE5-0A719732E7B6}">
      <dsp:nvSpPr>
        <dsp:cNvPr id="0" name=""/>
        <dsp:cNvSpPr/>
      </dsp:nvSpPr>
      <dsp:spPr>
        <a:xfrm rot="5400000">
          <a:off x="8476047" y="-173037"/>
          <a:ext cx="269103" cy="3037114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1" tIns="0" rIns="53571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Organización</a:t>
          </a:r>
        </a:p>
      </dsp:txBody>
      <dsp:txXfrm rot="-5400000">
        <a:off x="7092042" y="1210968"/>
        <a:ext cx="3037114" cy="269103"/>
      </dsp:txXfrm>
    </dsp:sp>
    <dsp:sp modelId="{CB726486-3B5A-47F8-90E4-EC34C8ADB385}">
      <dsp:nvSpPr>
        <dsp:cNvPr id="0" name=""/>
        <dsp:cNvSpPr/>
      </dsp:nvSpPr>
      <dsp:spPr>
        <a:xfrm>
          <a:off x="6079671" y="0"/>
          <a:ext cx="5061856" cy="941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86" tIns="16613" rIns="89286" bIns="1661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Trabajo en equipo</a:t>
          </a:r>
        </a:p>
      </dsp:txBody>
      <dsp:txXfrm>
        <a:off x="6079671" y="0"/>
        <a:ext cx="5061856" cy="941863"/>
      </dsp:txXfrm>
    </dsp:sp>
    <dsp:sp modelId="{5012A99F-560A-4636-953C-5F263876E566}">
      <dsp:nvSpPr>
        <dsp:cNvPr id="0" name=""/>
        <dsp:cNvSpPr/>
      </dsp:nvSpPr>
      <dsp:spPr>
        <a:xfrm>
          <a:off x="8610599" y="995684"/>
          <a:ext cx="0" cy="215283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F09DE-8CFF-414A-A967-17AF417A13B8}">
      <dsp:nvSpPr>
        <dsp:cNvPr id="0" name=""/>
        <dsp:cNvSpPr/>
      </dsp:nvSpPr>
      <dsp:spPr>
        <a:xfrm>
          <a:off x="8578772" y="991035"/>
          <a:ext cx="53820" cy="53820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#2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FirstAndLastNode1">
          <dgm:if name="startNode1" axis="self" ptType="node" func="pos" op="equ" val="1">
            <dgm:choose name="removeLineWhenOnlyOneNode1">
              <dgm:if name="ifOnlyOneNode1" axis="followSib" ptType="node" func="cnt" op="equ" val="0">
                <dgm:constrLst>
                  <dgm:constr type="w" for="ch" forName="Childtext1" refType="w"/>
                  <dgm:constr type="h" for="ch" forName="Childtext1" refType="h" fact="0.35"/>
                  <dgm:constr type="w" for="ch" forName="ConnectLineEnd" refType="h" fact="0.02"/>
                  <dgm:constr type="h" for="ch" forName="ConnectLineEnd" refType="h" fact="0.02"/>
                  <dgm:constr type="t" for="ch" forName="ConnectLineEnd" refType="h" fact="0.35"/>
                  <dgm:constr type="ctrX" for="ch" forName="ConnectLineEnd" refType="w" fact="0.5"/>
                  <dgm:constr type="w" for="ch" forName="ConnectLine"/>
                  <dgm:constr type="h" for="ch" forName="ConnectLine" refType="h" fact="0.08"/>
                  <dgm:constr type="t" for="ch" forName="ConnectLine" refType="h" fact="0.37"/>
                  <dgm:constr type="ctrX" for="ch" forName="ConnectLine" refType="w" fact="0.5"/>
                  <dgm:constr type="w" for="ch" forName="Parent1" refType="w" fact="0.95"/>
                  <dgm:constr type="l" for="ch" forName="Parent1" refType="w" fact="0.025"/>
                  <dgm:constr type="r" for="ch" forName="Parent1" refType="w" fact="0.025"/>
                  <dgm:constr type="t" for="ch" forName="Parent1" refType="h" fact="0.45"/>
                  <dgm:constr type="h" for="ch" forName="Parent1" refType="h" fact="0.1"/>
                  <dgm:constr type="w" for="ch" forName="EmptyPane" refType="w"/>
                  <dgm:constr type="t" for="ch" forName="EmptyPane" refType="h" fact="0.55"/>
                  <dgm:constr type="h" for="ch" forName="EmptyPane" refType="h" fact="0.45"/>
                </dgm:constrLst>
              </dgm:if>
              <dgm:else name="ifMoreThanOneNode1">
                <dgm:constrLst>
                  <dgm:constr type="w" for="ch" forName="Childtext1" refType="w"/>
                  <dgm:constr type="h" for="ch" forName="Childtext1" refType="h" fact="0.35"/>
                  <dgm:constr type="w" for="ch" forName="ConnectLineEnd" refType="h" fact="0.02"/>
                  <dgm:constr type="h" for="ch" forName="ConnectLineEnd" refType="h" fact="0.02"/>
                  <dgm:constr type="t" for="ch" forName="ConnectLineEnd" refType="h" fact="0.35"/>
                  <dgm:constr type="ctrX" for="ch" forName="ConnectLineEnd" refType="w" fact="0.5"/>
                  <dgm:constr type="w" for="ch" forName="ConnectLine"/>
                  <dgm:constr type="h" for="ch" forName="ConnectLine" refType="h" fact="0.08"/>
                  <dgm:constr type="t" for="ch" forName="ConnectLine" refType="h" fact="0.37"/>
                  <dgm:constr type="ctrX" for="ch" forName="ConnectLine" refType="w" fact="0.5"/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EmptyPane" refType="w"/>
                  <dgm:constr type="t" for="ch" forName="EmptyPane" refType="h" fact="0.55"/>
                  <dgm:constr type="h" for="ch" forName="EmptyPane" refType="h" fact="0.45"/>
                </dgm:constrLst>
              </dgm:else>
            </dgm:choose>
          </dgm:if>
          <dgm:else name="notStartNode1">
            <dgm:choose name="lastOrRemainingNodes1">
              <dgm:if name="lastNode1" axis="self" ptType="node" func="revPos" op="equ" val="1">
                <dgm:choose name="casesForSnakingLogic1">
                  <dgm:if name="oddNode1" axis="self" ptType="node" func="posOdd" op="equ" val="1">
                    <dgm:constrLst>
                      <dgm:constr type="w" for="ch" forName="Childtext1" refType="w"/>
                      <dgm:constr type="h" for="ch" forName="Childtext1" refType="h" fact="0.3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evenNode1">
                    <dgm:constrLst>
                      <dgm:constr type="w" for="ch" forName="EmptyPane" refType="w"/>
                      <dgm:constr type="h" for="ch" forName="EmptyPane" refType="h" fact="0.4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ConnectLine"/>
                      <dgm:constr type="h" for="ch" forName="ConnectLine" refType="h" fact="0.08"/>
                      <dgm:constr type="t" for="ch" forName="ConnectLine" refType="h" fact="0.55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b" for="ch" forName="ConnectLineEnd" refType="h" fact="0.65"/>
                      <dgm:constr type="ctrX" for="ch" forName="ConnectLineEnd" refType="w" fact="0.5"/>
                      <dgm:constr type="w" for="ch" forName="Childtext1" refType="w"/>
                      <dgm:constr type="h" for="ch" forName="Childtext1" refType="h" fact="0.35"/>
                      <dgm:constr type="t" for="ch" forName="Childtext1" refType="h" fact="0.65"/>
                    </dgm:constrLst>
                  </dgm:else>
                </dgm:choose>
              </dgm:if>
              <dgm:else name="middleRows">
                <dgm:choose name="casesForSnakingLogic2">
                  <dgm:if name="oddNode2" axis="self" ptType="node" func="posOdd" op="equ" val="1">
                    <dgm:constrLst>
                      <dgm:constr type="w" for="ch" forName="Childtext1" refType="w"/>
                      <dgm:constr type="h" for="ch" forName="Childtext1" refType="h" fact="0.3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evenNode2">
                    <dgm:constrLst>
                      <dgm:constr type="w" for="ch" forName="EmptyPane" refType="w"/>
                      <dgm:constr type="h" for="ch" forName="EmptyPane" refType="h" fact="0.4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ConnectLine"/>
                      <dgm:constr type="h" for="ch" forName="ConnectLine" refType="h" fact="0.08"/>
                      <dgm:constr type="t" for="ch" forName="ConnectLine" refType="h" fact="0.55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b" for="ch" forName="ConnectLineEnd" refType="h" fact="0.65"/>
                      <dgm:constr type="ctrX" for="ch" forName="ConnectLineEnd" refType="w" fact="0.5"/>
                      <dgm:constr type="w" for="ch" forName="Childtext1" refType="w"/>
                      <dgm:constr type="h" for="ch" forName="Childtext1" refType="h" fact="0.35"/>
                      <dgm:constr type="t" for="ch" forName="Childtext1" refType="h" fact="0.65"/>
                    </dgm:constrLst>
                  </dgm:else>
                </dgm:choose>
              </dgm:else>
            </dgm:choose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>
            <dgm:param type="txAnchorHorz" val="ctr"/>
            <dgm:param type="txAnchorVert" val="mid"/>
            <dgm:param type="parTxRTLAlign" val="ctr"/>
            <dgm:param type="parTxRTLAlign" val="ctr"/>
          </dgm:alg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ound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rot="-90" type="round2SameRect" r:blip="">
                        <dgm:adjLst/>
                      </dgm:shape>
                    </dgm:if>
                    <dgm:else name="Name20">
                      <dgm:shape xmlns:r="http://schemas.openxmlformats.org/officeDocument/2006/relationships" rot="90" type="round2SameRect" r:blip="">
                        <dgm:adjLst/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90" type="round2SameRect" r:blip="">
                        <dgm:adjLst/>
                      </dgm:shape>
                    </dgm:if>
                    <dgm:else name="Name26">
                      <dgm:shape xmlns:r="http://schemas.openxmlformats.org/officeDocument/2006/relationships" rot="-90" type="round2SameRect" r:blip="">
                        <dgm:adjLst/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rect" r:blip="">
                    <dgm:adjLst/>
                  </dgm:shape>
                </dgm:else>
              </dgm:choose>
            </dgm:else>
          </dgm:choose>
          <dgm:presOf axis="self" ptType="node"/>
          <dgm:constrLst>
            <dgm:constr type="lMarg" refType="w" fact="0.05"/>
            <dgm:constr type="rMarg" refType="w" fact="0.05"/>
            <dgm:constr type="tMarg"/>
            <dgm:constr type="bMarg"/>
          </dgm:constrLst>
          <dgm:ruleLst>
            <dgm:rule type="primFontSz" val="11" fact="NaN" max="NaN"/>
          </dgm:ruleLst>
        </dgm:layoutNode>
        <dgm:layoutNode name="Childtext1" styleLbl="revTx">
          <dgm:varLst>
            <dgm:bulletEnabled val="1"/>
          </dgm:varLst>
          <dgm:choose name="casesForTxtDirLogic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RTL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RTLAlign" val="ctr"/>
              </dgm:alg>
            </dgm:else>
          </dgm:choose>
          <dgm:shape xmlns:r="http://schemas.openxmlformats.org/officeDocument/2006/relationships" type="rect" r:blip="">
            <dgm:adjLst/>
          </dgm:shape>
          <dgm:presOf axis="ch" ptType="node"/>
          <dgm:constrLst>
            <dgm:constr type="lMarg" refType="w" fact="0.05"/>
            <dgm:constr type="rMarg" refType="w" fact="0.05"/>
            <dgm:constr type="tMarg" refType="h" fact="0.05"/>
            <dgm:constr type="bMarg" refType="h" fact="0.05"/>
          </dgm:constrLst>
          <dgm:ruleLst>
            <dgm:rule type="primFontSz" val="11" fact="NaN" max="NaN"/>
          </dgm:ruleLst>
        </dgm:layoutNode>
        <dgm:layoutNode name="ConnectLine" styleLbl="callout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>
                  <a:ln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lnNode1">
          <dgm:alg type="sp"/>
          <dgm:shape xmlns:r="http://schemas.openxmlformats.org/officeDocument/2006/relationships" type="ellipse" r:blip="">
            <dgm:adjLst/>
          </dgm:shape>
          <dgm:presOf/>
          <dgm:constrLst/>
        </dgm:layoutNode>
        <dgm:layoutNode name="EmptyPane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A05249-E543-4EF0-8EB3-03297BC77DBC}" type="datetime1">
              <a:rPr lang="es-ES" smtClean="0"/>
              <a:t>29/08/2023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9EAA0-17A4-43A3-A9AB-DA1556A0A42F}" type="datetime1">
              <a:rPr lang="es-ES" noProof="0" smtClean="0"/>
              <a:pPr/>
              <a:t>29/08/2023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8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97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20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4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01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0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313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47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D18E0B9-48E4-499D-93B2-B07D00395BA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5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para agregar una imagen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1" name="Marcador de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posición de imagen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posición de imagen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texto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24" name="Marcador de texto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29" name="Marcador de texto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30" name="Marcador de contenido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7" name="Marcador de fecha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7" name="Marcador de fecha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egia de cr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1" name="Marcador de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del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4" name="Marcador de texto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del elemento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0" name="Marcador de texto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8" name="Marcador de texto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9" name="Marcador de texto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55" name="Marcador de texto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56" name="Marcador de texto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57" name="Marcador de texto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61" name="Marcador de texto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62" name="Marcador de texto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63" name="Marcador de texto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rcador de fecha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equi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4" name="Marcador de posición de imagen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7" name="Marcador de posición de imagen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equi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4" name="Marcador de posición de imagen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7" name="Marcador de posición de imagen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4" name="Marcador de posición de imagen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5" name="Marcador de texto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7" name="Marcador de posición de imagen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8" name="Marcador de texto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50" name="Marcador de posición de imagen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2" name="Marcador de texto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53" name="Marcador de posición de imagen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5" name="Marcador de texto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s-ES" noProof="0"/>
              <a:t>Agregar contenido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ES" noProof="0"/>
              <a:t>Título de sección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ES" noProof="0"/>
              <a:t>Título de sección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28" name="Marcador de contenido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s-ES" noProof="0"/>
              <a:t>Agregar contenido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ES" noProof="0"/>
              <a:t>Título de sección</a:t>
            </a:r>
          </a:p>
        </p:txBody>
      </p:sp>
      <p:sp>
        <p:nvSpPr>
          <p:cNvPr id="31" name="Marcador de texto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ES" noProof="0"/>
              <a:t>Título de sección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29" name="Marcador de contenido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s-ES" noProof="0"/>
              <a:t>Agregar contenido</a:t>
            </a:r>
          </a:p>
        </p:txBody>
      </p:sp>
      <p:sp>
        <p:nvSpPr>
          <p:cNvPr id="34" name="Marcador de texto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ES" noProof="0"/>
              <a:t>Título de sección</a:t>
            </a:r>
          </a:p>
        </p:txBody>
      </p:sp>
      <p:sp>
        <p:nvSpPr>
          <p:cNvPr id="35" name="Marcador de texto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ES" noProof="0"/>
              <a:t>Título de sección</a:t>
            </a:r>
          </a:p>
        </p:txBody>
      </p:sp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42" name="Marcador de contenido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s-ES" noProof="0"/>
              <a:t>Agregar contenido</a:t>
            </a:r>
          </a:p>
        </p:txBody>
      </p:sp>
      <p:sp>
        <p:nvSpPr>
          <p:cNvPr id="38" name="Marcador de texto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ES" noProof="0"/>
              <a:t>Título de sección</a:t>
            </a:r>
          </a:p>
        </p:txBody>
      </p:sp>
      <p:sp>
        <p:nvSpPr>
          <p:cNvPr id="39" name="Marcador de texto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ES" noProof="0"/>
              <a:t>Título de sección</a:t>
            </a:r>
          </a:p>
        </p:txBody>
      </p:sp>
      <p:sp>
        <p:nvSpPr>
          <p:cNvPr id="40" name="Marcador de texto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énes so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548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Marcador de posición de imagen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23" name="Marcador de número de diapositiva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a y 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o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8" name="Marcador de posición de imagen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9" name="Marcador de posición de imagen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fecha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10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9.svg"/><Relationship Id="rId9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281" r="-1" b="-1"/>
          <a:stretch/>
        </p:blipFill>
        <p:spPr>
          <a:xfrm>
            <a:off x="458724" y="457200"/>
            <a:ext cx="11274552" cy="5943600"/>
          </a:xfr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12" y="3513220"/>
            <a:ext cx="8682164" cy="1828799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Proyecto Adalab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03" y="-76498"/>
            <a:ext cx="9986601" cy="1325563"/>
          </a:xfrm>
        </p:spPr>
        <p:txBody>
          <a:bodyPr rtlCol="0"/>
          <a:lstStyle/>
          <a:p>
            <a:pPr algn="ctr" rtl="0"/>
            <a:r>
              <a:rPr lang="es-ES" dirty="0"/>
              <a:t>Temas a tratar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9EA6C219-944A-D3B0-2CBD-BCE291DC2EB1}"/>
              </a:ext>
            </a:extLst>
          </p:cNvPr>
          <p:cNvSpPr txBox="1">
            <a:spLocks/>
          </p:cNvSpPr>
          <p:nvPr/>
        </p:nvSpPr>
        <p:spPr>
          <a:xfrm>
            <a:off x="6553200" y="5131361"/>
            <a:ext cx="41148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F8D9AE3-6AF1-ADF4-458C-19935F4115A8}"/>
              </a:ext>
            </a:extLst>
          </p:cNvPr>
          <p:cNvSpPr/>
          <p:nvPr/>
        </p:nvSpPr>
        <p:spPr>
          <a:xfrm>
            <a:off x="1480167" y="1345697"/>
            <a:ext cx="2937754" cy="190945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 dirty="0">
                <a:solidFill>
                  <a:schemeClr val="accent4"/>
                </a:solidFill>
                <a:latin typeface="+mj-lt"/>
              </a:rPr>
              <a:t>Empresa</a:t>
            </a:r>
          </a:p>
          <a:p>
            <a:pPr rtl="0"/>
            <a:endParaRPr lang="es-ES" sz="2000" dirty="0">
              <a:solidFill>
                <a:schemeClr val="accent4"/>
              </a:solidFill>
              <a:latin typeface="+mj-lt"/>
            </a:endParaRP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Quiénes somos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qué nos dedicamos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694431D-4B64-DF6F-D5DC-7E14209B47F2}"/>
              </a:ext>
            </a:extLst>
          </p:cNvPr>
          <p:cNvSpPr/>
          <p:nvPr/>
        </p:nvSpPr>
        <p:spPr>
          <a:xfrm>
            <a:off x="1394418" y="3555604"/>
            <a:ext cx="2937754" cy="2967026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 dirty="0">
                <a:solidFill>
                  <a:schemeClr val="accent4"/>
                </a:solidFill>
                <a:latin typeface="+mj-lt"/>
              </a:rPr>
              <a:t>Proyecto</a:t>
            </a:r>
          </a:p>
          <a:p>
            <a:pPr rtl="0"/>
            <a:endParaRPr lang="es-ES" sz="2000" dirty="0">
              <a:solidFill>
                <a:schemeClr val="accent4"/>
              </a:solidFill>
              <a:latin typeface="+mj-lt"/>
            </a:endParaRP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Quién es nuestro cliente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Cuáles son sus necesidades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Tecnologías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3FF3C75-6FCA-AA5F-9D46-C371002F36F5}"/>
              </a:ext>
            </a:extLst>
          </p:cNvPr>
          <p:cNvSpPr/>
          <p:nvPr/>
        </p:nvSpPr>
        <p:spPr>
          <a:xfrm>
            <a:off x="6384758" y="1249066"/>
            <a:ext cx="2937754" cy="1415758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 dirty="0">
                <a:solidFill>
                  <a:schemeClr val="accent4"/>
                </a:solidFill>
                <a:latin typeface="+mj-lt"/>
              </a:rPr>
              <a:t>Flujo de trabajo</a:t>
            </a:r>
          </a:p>
          <a:p>
            <a:pPr rtl="0"/>
            <a:endParaRPr lang="es-ES" sz="2000" dirty="0">
              <a:solidFill>
                <a:schemeClr val="accent4"/>
              </a:solidFill>
              <a:latin typeface="+mj-lt"/>
            </a:endParaRP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Desarrollo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F4AD4B1-E9EC-87DA-7E06-D27B29501D6E}"/>
              </a:ext>
            </a:extLst>
          </p:cNvPr>
          <p:cNvSpPr/>
          <p:nvPr/>
        </p:nvSpPr>
        <p:spPr>
          <a:xfrm>
            <a:off x="6384758" y="3268971"/>
            <a:ext cx="2937754" cy="1154984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 dirty="0">
                <a:solidFill>
                  <a:schemeClr val="accent4"/>
                </a:solidFill>
                <a:latin typeface="+mj-lt"/>
              </a:rPr>
              <a:t>Conclusiones</a:t>
            </a:r>
          </a:p>
          <a:p>
            <a:pPr rtl="0"/>
            <a:endParaRPr lang="es-ES" sz="2000" dirty="0">
              <a:solidFill>
                <a:schemeClr val="accent4"/>
              </a:solidFill>
              <a:latin typeface="+mj-lt"/>
            </a:endParaRP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Gráficos explicativos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7AB1313-6530-0E9D-BB0D-DE55DB704F48}"/>
              </a:ext>
            </a:extLst>
          </p:cNvPr>
          <p:cNvSpPr/>
          <p:nvPr/>
        </p:nvSpPr>
        <p:spPr>
          <a:xfrm>
            <a:off x="6384758" y="5749976"/>
            <a:ext cx="2937754" cy="591569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000" dirty="0">
              <a:solidFill>
                <a:schemeClr val="accent4"/>
              </a:solidFill>
              <a:latin typeface="+mj-lt"/>
            </a:endParaRPr>
          </a:p>
          <a:p>
            <a:pPr algn="ctr" rtl="0"/>
            <a:r>
              <a:rPr lang="es-ES" sz="2000" dirty="0">
                <a:solidFill>
                  <a:schemeClr val="accent4"/>
                </a:solidFill>
                <a:latin typeface="+mj-lt"/>
              </a:rPr>
              <a:t>Next steps</a:t>
            </a:r>
          </a:p>
          <a:p>
            <a:pPr rtl="0"/>
            <a:endParaRPr lang="es-ES" sz="20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E8976F7-EB18-77AB-22F7-CEC210005F86}"/>
              </a:ext>
            </a:extLst>
          </p:cNvPr>
          <p:cNvSpPr/>
          <p:nvPr/>
        </p:nvSpPr>
        <p:spPr>
          <a:xfrm>
            <a:off x="6384758" y="4835576"/>
            <a:ext cx="2937754" cy="591569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000" dirty="0">
              <a:solidFill>
                <a:schemeClr val="accent4"/>
              </a:solidFill>
              <a:latin typeface="+mj-lt"/>
            </a:endParaRPr>
          </a:p>
          <a:p>
            <a:pPr algn="ctr" rtl="0"/>
            <a:r>
              <a:rPr lang="es-ES" sz="2000" dirty="0">
                <a:solidFill>
                  <a:schemeClr val="accent4"/>
                </a:solidFill>
                <a:latin typeface="+mj-lt"/>
              </a:rPr>
              <a:t>Aspectos a destacar</a:t>
            </a:r>
          </a:p>
          <a:p>
            <a:pPr rtl="0"/>
            <a:endParaRPr lang="es-ES" sz="2000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9748" r="-1" b="-1"/>
          <a:stretch/>
        </p:blipFill>
        <p:spPr>
          <a:xfrm>
            <a:off x="458724" y="390524"/>
            <a:ext cx="11274552" cy="4171951"/>
          </a:xfrm>
          <a:noFill/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D3BD835D-037E-BAD2-62AE-37BEC06D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99" y="4915081"/>
            <a:ext cx="50292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Quiénes somos: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8942" y="5009113"/>
            <a:ext cx="5029200" cy="1463040"/>
          </a:xfrm>
        </p:spPr>
        <p:txBody>
          <a:bodyPr rtlCol="0" anchor="ctr">
            <a:normAutofit/>
          </a:bodyPr>
          <a:lstStyle/>
          <a:p>
            <a:pPr algn="just" rtl="0"/>
            <a:r>
              <a:rPr lang="es-ES" dirty="0"/>
              <a:t>Somos 4 Data Analysts que forman la empresa Unique, una empresa enfocada en proyectos relacionados con el análisis de datos. </a:t>
            </a:r>
          </a:p>
          <a:p>
            <a:pPr marL="285750" indent="-285750" algn="just" rtl="0">
              <a:buFont typeface="Courier New" panose="02070309020205020404" pitchFamily="49" charset="0"/>
              <a:buChar char="o"/>
            </a:pPr>
            <a:r>
              <a:rPr lang="es-ES" dirty="0"/>
              <a:t>Prioridades: compromiso y confianza con el cliente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9" y="90805"/>
            <a:ext cx="4602318" cy="988187"/>
          </a:xfrm>
        </p:spPr>
        <p:txBody>
          <a:bodyPr rtlCol="0"/>
          <a:lstStyle/>
          <a:p>
            <a:pPr algn="ctr" rtl="0"/>
            <a:r>
              <a:rPr lang="es-ES" dirty="0"/>
              <a:t>El proyecto</a:t>
            </a:r>
          </a:p>
        </p:txBody>
      </p:sp>
      <p:pic>
        <p:nvPicPr>
          <p:cNvPr id="149" name="Marcador de posición de imagen 148">
            <a:extLst>
              <a:ext uri="{FF2B5EF4-FFF2-40B4-BE49-F238E27FC236}">
                <a16:creationId xmlns:a16="http://schemas.microsoft.com/office/drawing/2014/main" id="{52410740-BA13-42EC-B6E7-A19713EDE7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346" r="20346"/>
          <a:stretch/>
        </p:blipFill>
        <p:spPr>
          <a:xfrm>
            <a:off x="731683" y="663375"/>
            <a:ext cx="4916666" cy="5531249"/>
          </a:xfr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0354" y="1012209"/>
            <a:ext cx="3931920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dirty="0"/>
              <a:t>Nuestro cliente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B1D29FD-175B-4836-A202-052373FB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7999" y="1494871"/>
            <a:ext cx="5101119" cy="530352"/>
          </a:xfrm>
        </p:spPr>
        <p:txBody>
          <a:bodyPr rtlCol="0"/>
          <a:lstStyle/>
          <a:p>
            <a:pPr rtl="0"/>
            <a:r>
              <a:rPr lang="es-ES" dirty="0"/>
              <a:t>Adalab, empresa orientada a la formación de mujeres para reducir la brecha de género en el sector tech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8475560-1314-4F6F-B967-DD1987F8FD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7999" y="2291608"/>
            <a:ext cx="3931920" cy="338328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¿Qué necesita?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EBD5053-EA58-46CE-BE67-4A2A342417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7999" y="2653111"/>
            <a:ext cx="4572000" cy="530352"/>
          </a:xfrm>
        </p:spPr>
        <p:txBody>
          <a:bodyPr rtlCol="0"/>
          <a:lstStyle/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s-ES" dirty="0"/>
              <a:t>Unificación de archivos 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s-ES" dirty="0"/>
              <a:t>Selección de datos de valor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s-ES" dirty="0"/>
              <a:t>Análisis</a:t>
            </a:r>
          </a:p>
        </p:txBody>
      </p:sp>
      <p:sp>
        <p:nvSpPr>
          <p:cNvPr id="91" name="Marcador de texto 90">
            <a:extLst>
              <a:ext uri="{FF2B5EF4-FFF2-40B4-BE49-F238E27FC236}">
                <a16:creationId xmlns:a16="http://schemas.microsoft.com/office/drawing/2014/main" id="{68BE0AD2-70B0-4FD7-919D-292F8D4BA7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7039" y="3983469"/>
            <a:ext cx="3931920" cy="338328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Nos marcamos objetivos</a:t>
            </a:r>
          </a:p>
        </p:txBody>
      </p:sp>
      <p:sp>
        <p:nvSpPr>
          <p:cNvPr id="106" name="Marcador de texto 105">
            <a:extLst>
              <a:ext uri="{FF2B5EF4-FFF2-40B4-BE49-F238E27FC236}">
                <a16:creationId xmlns:a16="http://schemas.microsoft.com/office/drawing/2014/main" id="{37264B0B-A362-43C1-9CC2-2F040CDC16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97039" y="4271820"/>
            <a:ext cx="4572000" cy="530352"/>
          </a:xfrm>
        </p:spPr>
        <p:txBody>
          <a:bodyPr rtlCol="0"/>
          <a:lstStyle/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s-ES" dirty="0"/>
              <a:t>Cumplir las necesidades 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s-ES" dirty="0"/>
              <a:t>Extraer datos valiosos</a:t>
            </a:r>
          </a:p>
        </p:txBody>
      </p:sp>
      <p:sp>
        <p:nvSpPr>
          <p:cNvPr id="92" name="Marcador de texto 91">
            <a:extLst>
              <a:ext uri="{FF2B5EF4-FFF2-40B4-BE49-F238E27FC236}">
                <a16:creationId xmlns:a16="http://schemas.microsoft.com/office/drawing/2014/main" id="{522C2EA6-F6FB-495B-BFC3-7FF9B48BD7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7999" y="5253790"/>
            <a:ext cx="3931920" cy="338328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Tecnologías que hemos usado:</a:t>
            </a:r>
          </a:p>
        </p:txBody>
      </p:sp>
      <p:sp>
        <p:nvSpPr>
          <p:cNvPr id="93" name="Marcador de texto 92">
            <a:extLst>
              <a:ext uri="{FF2B5EF4-FFF2-40B4-BE49-F238E27FC236}">
                <a16:creationId xmlns:a16="http://schemas.microsoft.com/office/drawing/2014/main" id="{2D351F77-E140-4DAA-A784-D408B3585ED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57999" y="5540725"/>
            <a:ext cx="4572000" cy="530352"/>
          </a:xfrm>
        </p:spPr>
        <p:txBody>
          <a:bodyPr rtlCol="0"/>
          <a:lstStyle/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s-ES" dirty="0"/>
              <a:t>Python (Pandas y Numpy)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s-ES" dirty="0"/>
              <a:t>Seaborn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s-ES" dirty="0"/>
              <a:t>Matplotlib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78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71456"/>
            <a:ext cx="5386078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Flujo de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470162"/>
            <a:ext cx="1493347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dirty="0"/>
              <a:t>Desarrollo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073647"/>
            <a:ext cx="4576181" cy="4419228"/>
          </a:xfrm>
        </p:spPr>
        <p:txBody>
          <a:bodyPr rtlCol="0">
            <a:normAutofit/>
          </a:bodyPr>
          <a:lstStyle/>
          <a:p>
            <a:pPr marL="285750" indent="-285750" algn="just" rtl="0">
              <a:buFont typeface="Courier New" panose="02070309020205020404" pitchFamily="49" charset="0"/>
              <a:buChar char="o"/>
            </a:pPr>
            <a:r>
              <a:rPr lang="es-ES" dirty="0"/>
              <a:t>Unión de los diferentes archivos en uno único que contenga todos los datos.</a:t>
            </a:r>
          </a:p>
          <a:p>
            <a:pPr marL="285750" indent="-285750" algn="just" rtl="0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 algn="just" rtl="0">
              <a:buFont typeface="Courier New" panose="02070309020205020404" pitchFamily="49" charset="0"/>
              <a:buChar char="o"/>
            </a:pPr>
            <a:r>
              <a:rPr lang="es-ES" dirty="0"/>
              <a:t>Planteamiento de las preguntas cuyo análisis podrían ser de interés para nuestro cliente.</a:t>
            </a:r>
          </a:p>
          <a:p>
            <a:pPr marL="285750" indent="-285750" algn="just" rtl="0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 algn="just" rtl="0">
              <a:buFont typeface="Courier New" panose="02070309020205020404" pitchFamily="49" charset="0"/>
              <a:buChar char="o"/>
            </a:pPr>
            <a:r>
              <a:rPr lang="es-ES" dirty="0"/>
              <a:t>Limpieza de nulos y eliminación de columnas que no son objeto de nuestro análisis.</a:t>
            </a:r>
          </a:p>
          <a:p>
            <a:pPr marL="285750" indent="-285750" algn="just" rtl="0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 algn="just" rtl="0">
              <a:buFont typeface="Courier New" panose="02070309020205020404" pitchFamily="49" charset="0"/>
              <a:buChar char="o"/>
            </a:pPr>
            <a:r>
              <a:rPr lang="es-ES" dirty="0"/>
              <a:t>Categorización de la edad</a:t>
            </a:r>
          </a:p>
          <a:p>
            <a:pPr marL="285750" indent="-285750" algn="just" rtl="0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 algn="just" rtl="0">
              <a:buFont typeface="Courier New" panose="02070309020205020404" pitchFamily="49" charset="0"/>
              <a:buChar char="o"/>
            </a:pPr>
            <a:r>
              <a:rPr lang="es-ES" dirty="0"/>
              <a:t>Análisis centrado en el rol de Data </a:t>
            </a:r>
            <a:r>
              <a:rPr lang="es-ES" dirty="0" err="1"/>
              <a:t>Analyst</a:t>
            </a:r>
            <a:endParaRPr lang="es-ES" dirty="0"/>
          </a:p>
          <a:p>
            <a:pPr marL="285750" indent="-285750" rtl="0">
              <a:buFont typeface="Courier New" panose="02070309020205020404" pitchFamily="49" charset="0"/>
              <a:buChar char="o"/>
            </a:pPr>
            <a:endParaRPr lang="es-ES" dirty="0"/>
          </a:p>
          <a:p>
            <a:pPr rtl="0"/>
            <a:endParaRPr lang="es-ES" dirty="0"/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65FAFF4C-53B4-1C12-385A-E9292D7AA09D}"/>
              </a:ext>
            </a:extLst>
          </p:cNvPr>
          <p:cNvSpPr txBox="1">
            <a:spLocks/>
          </p:cNvSpPr>
          <p:nvPr/>
        </p:nvSpPr>
        <p:spPr>
          <a:xfrm>
            <a:off x="7371632" y="1831480"/>
            <a:ext cx="4110446" cy="319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dirty="0"/>
              <a:t>Hemos dado un giro en la dirección de nuestro análisis puesto que las variables seleccionadas no parecían ser las correctas para nuestro análisis.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dirty="0"/>
              <a:t>La ausencia de una de nosotras  a la vez  que  se ha producido ese giro en la estructura y dirección del proyecto.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endParaRPr lang="es-ES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54298322-6406-0E73-50CF-A6023BE4A680}"/>
              </a:ext>
            </a:extLst>
          </p:cNvPr>
          <p:cNvSpPr txBox="1">
            <a:spLocks/>
          </p:cNvSpPr>
          <p:nvPr/>
        </p:nvSpPr>
        <p:spPr>
          <a:xfrm>
            <a:off x="8569408" y="71456"/>
            <a:ext cx="20898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Retos</a:t>
            </a:r>
          </a:p>
        </p:txBody>
      </p:sp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Conclusiones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229" y="1850845"/>
            <a:ext cx="10852240" cy="457200"/>
          </a:xfrm>
        </p:spPr>
        <p:txBody>
          <a:bodyPr rtlCol="0">
            <a:noAutofit/>
          </a:bodyPr>
          <a:lstStyle/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¿Está Adalab actualizada respecto a los lenguajes de programación y las librerías de visualización?</a:t>
            </a:r>
          </a:p>
        </p:txBody>
      </p:sp>
      <p:pic>
        <p:nvPicPr>
          <p:cNvPr id="14" name="Marcador de contenido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34271E6-FC29-FC3C-D523-0AD6A52DD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5483" y="2785676"/>
            <a:ext cx="6605248" cy="3655108"/>
          </a:xfrm>
        </p:spPr>
      </p:pic>
      <p:pic>
        <p:nvPicPr>
          <p:cNvPr id="18" name="Marcador de contenido 1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45F38B7-AEB9-09B1-6469-7B0753B627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122534" y="2606857"/>
            <a:ext cx="4232854" cy="4012747"/>
          </a:xfrm>
        </p:spPr>
      </p:pic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39251" y="3732929"/>
            <a:ext cx="4074928" cy="1077496"/>
          </a:xfrm>
        </p:spPr>
        <p:txBody>
          <a:bodyPr rtlCol="0">
            <a:noAutofit/>
          </a:bodyPr>
          <a:lstStyle/>
          <a:p>
            <a:pPr algn="just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¿Está Adalab actualizada en cuanto a las actividades que realiza un analista de datos?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E34271E6-FC29-FC3C-D523-0AD6A52DD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1034225" y="77821"/>
            <a:ext cx="11079954" cy="3655108"/>
          </a:xfrm>
        </p:spPr>
      </p:pic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945F38B7-AEB9-09B1-6469-7B0753B627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/>
          <a:stretch/>
        </p:blipFill>
        <p:spPr>
          <a:xfrm>
            <a:off x="436002" y="3078066"/>
            <a:ext cx="4074928" cy="3510002"/>
          </a:xfrm>
        </p:spPr>
      </p:pic>
      <p:sp>
        <p:nvSpPr>
          <p:cNvPr id="5" name="Marcador de texto 8">
            <a:extLst>
              <a:ext uri="{FF2B5EF4-FFF2-40B4-BE49-F238E27FC236}">
                <a16:creationId xmlns:a16="http://schemas.microsoft.com/office/drawing/2014/main" id="{5B6AC087-0006-2E85-4155-7DA0578F2D15}"/>
              </a:ext>
            </a:extLst>
          </p:cNvPr>
          <p:cNvSpPr txBox="1">
            <a:spLocks/>
          </p:cNvSpPr>
          <p:nvPr/>
        </p:nvSpPr>
        <p:spPr>
          <a:xfrm>
            <a:off x="4510930" y="3738589"/>
            <a:ext cx="1817638" cy="26905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¿Existe brecha de género en todas las edades?</a:t>
            </a:r>
          </a:p>
        </p:txBody>
      </p:sp>
    </p:spTree>
    <p:extLst>
      <p:ext uri="{BB962C8B-B14F-4D97-AF65-F5344CB8AC3E}">
        <p14:creationId xmlns:p14="http://schemas.microsoft.com/office/powerpoint/2010/main" val="151377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9AB68-AAD3-4F45-941A-BD76631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76" y="3250928"/>
            <a:ext cx="2854234" cy="799783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Next steps</a:t>
            </a:r>
          </a:p>
        </p:txBody>
      </p:sp>
      <p:pic>
        <p:nvPicPr>
          <p:cNvPr id="15" name="Marcador de posición de imagen 14" descr="Contorno de un libro abierto">
            <a:extLst>
              <a:ext uri="{FF2B5EF4-FFF2-40B4-BE49-F238E27FC236}">
                <a16:creationId xmlns:a16="http://schemas.microsoft.com/office/drawing/2014/main" id="{F2339599-DDDD-46FB-ADBA-C1F6F40CFE1B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31579" y="3939858"/>
            <a:ext cx="1952897" cy="1952897"/>
          </a:xfr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A5988A-CD1B-4E4A-9861-EE187D0B6E6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5027" y="5553575"/>
            <a:ext cx="2286000" cy="360000"/>
          </a:xfrm>
        </p:spPr>
        <p:txBody>
          <a:bodyPr rtlCol="0"/>
          <a:lstStyle/>
          <a:p>
            <a:pPr rtl="0"/>
            <a:r>
              <a:rPr lang="es-ES" dirty="0"/>
              <a:t>Ampliación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A36F47C5-F678-46A9-B786-B6A885C6DFC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88208" y="5892755"/>
            <a:ext cx="2286000" cy="799783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Ampliar la limpieza al fichero con todas las variables</a:t>
            </a:r>
          </a:p>
        </p:txBody>
      </p:sp>
      <p:pic>
        <p:nvPicPr>
          <p:cNvPr id="17" name="Marcador de posición de imagen 16" descr="Contorno de un grupo de gente">
            <a:extLst>
              <a:ext uri="{FF2B5EF4-FFF2-40B4-BE49-F238E27FC236}">
                <a16:creationId xmlns:a16="http://schemas.microsoft.com/office/drawing/2014/main" id="{76119B79-7A4D-4487-B5F5-8175243D9256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78538" y="4000528"/>
            <a:ext cx="1831855" cy="1831855"/>
          </a:xfrm>
        </p:spPr>
      </p:pic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21C36C88-F184-4C07-A7C9-E06C46A4DFD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76194" y="5463537"/>
            <a:ext cx="2286000" cy="360000"/>
          </a:xfrm>
        </p:spPr>
        <p:txBody>
          <a:bodyPr rtlCol="0"/>
          <a:lstStyle/>
          <a:p>
            <a:pPr rtl="0"/>
            <a:r>
              <a:rPr lang="es-ES" dirty="0"/>
              <a:t>Roles</a:t>
            </a: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D59803FB-DF8C-4F02-9B45-27AAE8E277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117" y="5751713"/>
            <a:ext cx="2402695" cy="1182960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Ampliar nuestro análisis enfocándolo también a otros roles</a:t>
            </a:r>
          </a:p>
          <a:p>
            <a:pPr rtl="0"/>
            <a:endParaRPr lang="es-ES" dirty="0"/>
          </a:p>
        </p:txBody>
      </p:sp>
      <p:pic>
        <p:nvPicPr>
          <p:cNvPr id="19" name="Marcador de posición de imagen 18" descr="Contorno de unas flechas en círculo">
            <a:extLst>
              <a:ext uri="{FF2B5EF4-FFF2-40B4-BE49-F238E27FC236}">
                <a16:creationId xmlns:a16="http://schemas.microsoft.com/office/drawing/2014/main" id="{3CB47E7C-B154-4810-84C9-C31305D4B93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847170" y="3986927"/>
            <a:ext cx="1617860" cy="1617860"/>
          </a:xfrm>
        </p:spPr>
      </p:pic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550B1CB9-4A50-4420-AB99-79FC4314866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671124" y="5425303"/>
            <a:ext cx="2286000" cy="360000"/>
          </a:xfrm>
        </p:spPr>
        <p:txBody>
          <a:bodyPr rtlCol="0"/>
          <a:lstStyle/>
          <a:p>
            <a:pPr rtl="0"/>
            <a:r>
              <a:rPr lang="es-ES" dirty="0"/>
              <a:t>Automatización</a:t>
            </a:r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5B55CC8A-7C02-4FA0-B265-E6C47B9EB53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671124" y="5840273"/>
            <a:ext cx="2286000" cy="1005840"/>
          </a:xfrm>
        </p:spPr>
        <p:txBody>
          <a:bodyPr rtlCol="0"/>
          <a:lstStyle/>
          <a:p>
            <a:pPr rtl="0"/>
            <a:r>
              <a:rPr lang="es-ES" noProof="1"/>
              <a:t>Automatizar nuestro código </a:t>
            </a:r>
          </a:p>
        </p:txBody>
      </p:sp>
      <p:graphicFrame>
        <p:nvGraphicFramePr>
          <p:cNvPr id="4" name="Marcador de contenido 3" descr="Smart Art de escala de tiempo">
            <a:extLst>
              <a:ext uri="{FF2B5EF4-FFF2-40B4-BE49-F238E27FC236}">
                <a16:creationId xmlns:a16="http://schemas.microsoft.com/office/drawing/2014/main" id="{324CD0F9-08E6-2921-5E2C-311FEFD00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524996"/>
              </p:ext>
            </p:extLst>
          </p:nvPr>
        </p:nvGraphicFramePr>
        <p:xfrm>
          <a:off x="522514" y="1020492"/>
          <a:ext cx="11146971" cy="269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Título 6">
            <a:extLst>
              <a:ext uri="{FF2B5EF4-FFF2-40B4-BE49-F238E27FC236}">
                <a16:creationId xmlns:a16="http://schemas.microsoft.com/office/drawing/2014/main" id="{4AC2B23D-0119-E422-33CA-9E078D3EA66A}"/>
              </a:ext>
            </a:extLst>
          </p:cNvPr>
          <p:cNvSpPr txBox="1">
            <a:spLocks/>
          </p:cNvSpPr>
          <p:nvPr/>
        </p:nvSpPr>
        <p:spPr>
          <a:xfrm>
            <a:off x="-341238" y="555831"/>
            <a:ext cx="5693712" cy="583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Aspectos a destacar</a:t>
            </a:r>
          </a:p>
        </p:txBody>
      </p:sp>
    </p:spTree>
    <p:extLst>
      <p:ext uri="{BB962C8B-B14F-4D97-AF65-F5344CB8AC3E}">
        <p14:creationId xmlns:p14="http://schemas.microsoft.com/office/powerpoint/2010/main" val="22164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003" y="3024432"/>
            <a:ext cx="5029200" cy="1371600"/>
          </a:xfrm>
        </p:spPr>
        <p:txBody>
          <a:bodyPr rtlCol="0"/>
          <a:lstStyle/>
          <a:p>
            <a:pPr rtl="0"/>
            <a:r>
              <a:rPr lang="es-ES" dirty="0"/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1541" y="847177"/>
            <a:ext cx="5029200" cy="1463040"/>
          </a:xfrm>
        </p:spPr>
        <p:txBody>
          <a:bodyPr rtlCol="0"/>
          <a:lstStyle/>
          <a:p>
            <a:pPr rtl="0"/>
            <a:r>
              <a:rPr lang="es-ES" dirty="0"/>
              <a:t>Unique Company</a:t>
            </a:r>
          </a:p>
          <a:p>
            <a:pPr rtl="0"/>
            <a:r>
              <a:rPr lang="es-ES" dirty="0"/>
              <a:t>206-555-0146</a:t>
            </a:r>
          </a:p>
          <a:p>
            <a:pPr rtl="0"/>
            <a:r>
              <a:rPr lang="es-ES" dirty="0"/>
              <a:t>Unique_tech@gmail.com</a:t>
            </a:r>
          </a:p>
          <a:p>
            <a:pPr rtl="0"/>
            <a:r>
              <a:rPr lang="es-ES" dirty="0"/>
              <a:t>www.unique_tech.com</a:t>
            </a:r>
          </a:p>
        </p:txBody>
      </p:sp>
      <p:pic>
        <p:nvPicPr>
          <p:cNvPr id="10" name="Marcador de posición de imagen 9" descr="Laptop encima de una mesa&#10;&#10;Descripción generada automáticamente">
            <a:extLst>
              <a:ext uri="{FF2B5EF4-FFF2-40B4-BE49-F238E27FC236}">
                <a16:creationId xmlns:a16="http://schemas.microsoft.com/office/drawing/2014/main" id="{77498353-3851-A16B-E69E-330ED2C20D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469" r="11469"/>
          <a:stretch>
            <a:fillRect/>
          </a:stretch>
        </p:blipFill>
        <p:spPr>
          <a:xfrm>
            <a:off x="867285" y="994091"/>
            <a:ext cx="6671651" cy="4869818"/>
          </a:xfr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36_TF66722518_Win32" id="{5E663E60-9241-454F-9D79-FA28B6B8E2E6}" vid="{C89703AC-DCB6-4757-83A4-6B2EB7B7FA6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6AE0A-D4B0-4A5B-9359-3C20E0AE6F61}">
  <ds:schemaRefs>
    <ds:schemaRef ds:uri="http://schemas.microsoft.com/sharepoint/v3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230e9df3-be65-4c73-a93b-d1236ebd677e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ligera</Template>
  <TotalTime>137</TotalTime>
  <Words>358</Words>
  <Application>Microsoft Office PowerPoint</Application>
  <PresentationFormat>Panorámica</PresentationFormat>
  <Paragraphs>95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Bodoni MT</vt:lpstr>
      <vt:lpstr>Calibri</vt:lpstr>
      <vt:lpstr>Courier New</vt:lpstr>
      <vt:lpstr>Source Sans Pro Light</vt:lpstr>
      <vt:lpstr>Times New Roman</vt:lpstr>
      <vt:lpstr>Personalizado</vt:lpstr>
      <vt:lpstr>Proyecto Adalab</vt:lpstr>
      <vt:lpstr>Temas a tratar</vt:lpstr>
      <vt:lpstr>Quiénes somos: </vt:lpstr>
      <vt:lpstr>El proyecto</vt:lpstr>
      <vt:lpstr>Flujo de trabajo</vt:lpstr>
      <vt:lpstr>Conclusiones</vt:lpstr>
      <vt:lpstr>Presentación de PowerPoint</vt:lpstr>
      <vt:lpstr>Next steps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Adalab</dc:title>
  <dc:creator>Usuario</dc:creator>
  <cp:lastModifiedBy>Usuario</cp:lastModifiedBy>
  <cp:revision>3</cp:revision>
  <dcterms:created xsi:type="dcterms:W3CDTF">2023-08-29T15:00:25Z</dcterms:created>
  <dcterms:modified xsi:type="dcterms:W3CDTF">2023-08-29T17:21:08Z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