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7" r:id="rId2"/>
    <p:sldId id="262" r:id="rId3"/>
    <p:sldId id="271" r:id="rId4"/>
    <p:sldId id="270" r:id="rId5"/>
    <p:sldId id="273" r:id="rId6"/>
    <p:sldId id="264" r:id="rId7"/>
    <p:sldId id="265" r:id="rId8"/>
    <p:sldId id="266" r:id="rId9"/>
    <p:sldId id="267" r:id="rId10"/>
    <p:sldId id="268" r:id="rId11"/>
    <p:sldId id="269" r:id="rId12"/>
    <p:sldId id="286" r:id="rId13"/>
    <p:sldId id="282" r:id="rId14"/>
    <p:sldId id="283" r:id="rId15"/>
    <p:sldId id="285" r:id="rId16"/>
    <p:sldId id="279" r:id="rId17"/>
    <p:sldId id="274" r:id="rId18"/>
    <p:sldId id="275" r:id="rId19"/>
    <p:sldId id="263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B63AD-D05F-4079-8188-25C2CEFD8781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3B713F-6DE6-473A-B130-5320911E7369}">
      <dgm:prSet/>
      <dgm:spPr/>
      <dgm:t>
        <a:bodyPr/>
        <a:lstStyle/>
        <a:p>
          <a:r>
            <a:rPr lang="en-US"/>
            <a:t>For b = 1 to B: </a:t>
          </a:r>
        </a:p>
      </dgm:t>
    </dgm:pt>
    <dgm:pt modelId="{32CC4173-9C69-478D-9579-98A05A5F09F4}" type="parTrans" cxnId="{A484BF2D-7443-4A5B-BC00-7071F17782A5}">
      <dgm:prSet/>
      <dgm:spPr/>
      <dgm:t>
        <a:bodyPr/>
        <a:lstStyle/>
        <a:p>
          <a:endParaRPr lang="en-US"/>
        </a:p>
      </dgm:t>
    </dgm:pt>
    <dgm:pt modelId="{49B40B03-18FF-4B5D-A2B3-CE0408BB5CDE}" type="sibTrans" cxnId="{A484BF2D-7443-4A5B-BC00-7071F17782A5}">
      <dgm:prSet/>
      <dgm:spPr/>
      <dgm:t>
        <a:bodyPr/>
        <a:lstStyle/>
        <a:p>
          <a:endParaRPr lang="en-US"/>
        </a:p>
      </dgm:t>
    </dgm:pt>
    <dgm:pt modelId="{840DC1CE-96C2-4BAE-8735-6F3B171988EB}">
      <dgm:prSet/>
      <dgm:spPr/>
      <dgm:t>
        <a:bodyPr/>
        <a:lstStyle/>
        <a:p>
          <a:r>
            <a:rPr lang="en-US"/>
            <a:t>(a) Draw a bootstrap sample Z∗ of size </a:t>
          </a:r>
          <a:r>
            <a:rPr lang="en-US" i="1"/>
            <a:t>N</a:t>
          </a:r>
          <a:r>
            <a:rPr lang="en-US"/>
            <a:t> from the training data. </a:t>
          </a:r>
        </a:p>
      </dgm:t>
    </dgm:pt>
    <dgm:pt modelId="{27284AA4-CF1A-4AE2-BDAD-3A8534995C0A}" type="parTrans" cxnId="{AE95F75F-4D77-4046-8DA3-8A8554061687}">
      <dgm:prSet/>
      <dgm:spPr/>
      <dgm:t>
        <a:bodyPr/>
        <a:lstStyle/>
        <a:p>
          <a:endParaRPr lang="en-US"/>
        </a:p>
      </dgm:t>
    </dgm:pt>
    <dgm:pt modelId="{18CFC117-536C-4890-9A36-57B4481BB90D}" type="sibTrans" cxnId="{AE95F75F-4D77-4046-8DA3-8A8554061687}">
      <dgm:prSet/>
      <dgm:spPr/>
      <dgm:t>
        <a:bodyPr/>
        <a:lstStyle/>
        <a:p>
          <a:endParaRPr lang="en-US"/>
        </a:p>
      </dgm:t>
    </dgm:pt>
    <dgm:pt modelId="{4BC0275E-72F4-4747-9DC9-DCCF22F1DB21}">
      <dgm:prSet/>
      <dgm:spPr/>
      <dgm:t>
        <a:bodyPr/>
        <a:lstStyle/>
        <a:p>
          <a:r>
            <a:rPr lang="en-US"/>
            <a:t>(b) Grow a random-forest tree  to the bootstrapped data, by recursively repeating the following steps for each terminal node of the tree, until the minimum node size </a:t>
          </a:r>
          <a:r>
            <a:rPr lang="en-US" b="1" i="1"/>
            <a:t>n</a:t>
          </a:r>
          <a:r>
            <a:rPr lang="en-US" b="1" i="1" baseline="-25000"/>
            <a:t>min</a:t>
          </a:r>
          <a:r>
            <a:rPr lang="en-US"/>
            <a:t> is reached. </a:t>
          </a:r>
        </a:p>
      </dgm:t>
    </dgm:pt>
    <dgm:pt modelId="{12DF67C8-3916-4246-BF48-6BA31225E037}" type="parTrans" cxnId="{1A8E8DE3-99DD-41A1-ACF0-F6457ADF4950}">
      <dgm:prSet/>
      <dgm:spPr/>
      <dgm:t>
        <a:bodyPr/>
        <a:lstStyle/>
        <a:p>
          <a:endParaRPr lang="en-US"/>
        </a:p>
      </dgm:t>
    </dgm:pt>
    <dgm:pt modelId="{C522255F-E43C-4BDE-8468-0B7726DC65B6}" type="sibTrans" cxnId="{1A8E8DE3-99DD-41A1-ACF0-F6457ADF4950}">
      <dgm:prSet/>
      <dgm:spPr/>
      <dgm:t>
        <a:bodyPr/>
        <a:lstStyle/>
        <a:p>
          <a:endParaRPr lang="en-US"/>
        </a:p>
      </dgm:t>
    </dgm:pt>
    <dgm:pt modelId="{5F473B1F-4B66-46FA-A7E9-B398DB2DB42E}">
      <dgm:prSet/>
      <dgm:spPr/>
      <dgm:t>
        <a:bodyPr/>
        <a:lstStyle/>
        <a:p>
          <a:r>
            <a:rPr lang="en-US"/>
            <a:t>i. Select </a:t>
          </a:r>
          <a:r>
            <a:rPr lang="en-US" b="1" i="1"/>
            <a:t>m</a:t>
          </a:r>
          <a:r>
            <a:rPr lang="en-US"/>
            <a:t> variables at random from the </a:t>
          </a:r>
          <a:r>
            <a:rPr lang="en-US" i="1"/>
            <a:t>p</a:t>
          </a:r>
          <a:r>
            <a:rPr lang="en-US"/>
            <a:t> variables. </a:t>
          </a:r>
        </a:p>
      </dgm:t>
    </dgm:pt>
    <dgm:pt modelId="{EC1E64F8-3A61-4BBE-AD71-401936328B62}" type="parTrans" cxnId="{54368C76-973E-487F-B5BB-4FEF04CF0ABA}">
      <dgm:prSet/>
      <dgm:spPr/>
      <dgm:t>
        <a:bodyPr/>
        <a:lstStyle/>
        <a:p>
          <a:endParaRPr lang="en-US"/>
        </a:p>
      </dgm:t>
    </dgm:pt>
    <dgm:pt modelId="{CF99325D-1F2C-45C8-87AB-C85F0FDD6B34}" type="sibTrans" cxnId="{54368C76-973E-487F-B5BB-4FEF04CF0ABA}">
      <dgm:prSet/>
      <dgm:spPr/>
      <dgm:t>
        <a:bodyPr/>
        <a:lstStyle/>
        <a:p>
          <a:endParaRPr lang="en-US"/>
        </a:p>
      </dgm:t>
    </dgm:pt>
    <dgm:pt modelId="{6FECD162-D75A-4B2F-98EE-274BE1A171E0}">
      <dgm:prSet/>
      <dgm:spPr/>
      <dgm:t>
        <a:bodyPr/>
        <a:lstStyle/>
        <a:p>
          <a:r>
            <a:rPr lang="en-US"/>
            <a:t>ii. Pick the best variable/split-point among the </a:t>
          </a:r>
          <a:r>
            <a:rPr lang="en-US" i="1"/>
            <a:t>m</a:t>
          </a:r>
          <a:r>
            <a:rPr lang="en-US"/>
            <a:t>.</a:t>
          </a:r>
        </a:p>
      </dgm:t>
    </dgm:pt>
    <dgm:pt modelId="{5AD77E5A-7FD5-4CD6-809D-D718AD223803}" type="parTrans" cxnId="{ED6266E0-CA2B-4DA8-B371-293B33A21499}">
      <dgm:prSet/>
      <dgm:spPr/>
      <dgm:t>
        <a:bodyPr/>
        <a:lstStyle/>
        <a:p>
          <a:endParaRPr lang="en-US"/>
        </a:p>
      </dgm:t>
    </dgm:pt>
    <dgm:pt modelId="{D5988239-EFAF-4114-9C4F-48EC0DEF4E80}" type="sibTrans" cxnId="{ED6266E0-CA2B-4DA8-B371-293B33A21499}">
      <dgm:prSet/>
      <dgm:spPr/>
      <dgm:t>
        <a:bodyPr/>
        <a:lstStyle/>
        <a:p>
          <a:endParaRPr lang="en-US"/>
        </a:p>
      </dgm:t>
    </dgm:pt>
    <dgm:pt modelId="{F7145AD2-37BE-45AD-835C-BBA6E4F9B290}">
      <dgm:prSet/>
      <dgm:spPr/>
      <dgm:t>
        <a:bodyPr/>
        <a:lstStyle/>
        <a:p>
          <a:r>
            <a:rPr lang="en-US" dirty="0"/>
            <a:t>iii. Split the node into two daughter nodes. </a:t>
          </a:r>
        </a:p>
      </dgm:t>
    </dgm:pt>
    <dgm:pt modelId="{CF0BC70E-F774-4887-B386-DADABFD91C6A}" type="parTrans" cxnId="{8D400C45-129F-416F-8C1B-0E8F0D411AAF}">
      <dgm:prSet/>
      <dgm:spPr/>
      <dgm:t>
        <a:bodyPr/>
        <a:lstStyle/>
        <a:p>
          <a:endParaRPr lang="en-US"/>
        </a:p>
      </dgm:t>
    </dgm:pt>
    <dgm:pt modelId="{4BF4C23E-0978-4552-893A-ACB2686E1A50}" type="sibTrans" cxnId="{8D400C45-129F-416F-8C1B-0E8F0D411AAF}">
      <dgm:prSet/>
      <dgm:spPr/>
      <dgm:t>
        <a:bodyPr/>
        <a:lstStyle/>
        <a:p>
          <a:endParaRPr lang="en-US"/>
        </a:p>
      </dgm:t>
    </dgm:pt>
    <dgm:pt modelId="{924FC490-B316-4355-ABE2-97CC109459F8}">
      <dgm:prSet/>
      <dgm:spPr/>
      <dgm:t>
        <a:bodyPr/>
        <a:lstStyle/>
        <a:p>
          <a:r>
            <a:rPr lang="en-US"/>
            <a:t>To make a prediction at a new point </a:t>
          </a:r>
          <a:r>
            <a:rPr lang="en-US" i="1"/>
            <a:t>x</a:t>
          </a:r>
          <a:r>
            <a:rPr lang="en-US"/>
            <a:t> we do:</a:t>
          </a:r>
        </a:p>
      </dgm:t>
    </dgm:pt>
    <dgm:pt modelId="{1C45EFD8-097D-4837-87C7-31607D3EA090}" type="parTrans" cxnId="{38ED6087-002A-47BC-AC79-7A239EE395AF}">
      <dgm:prSet/>
      <dgm:spPr/>
      <dgm:t>
        <a:bodyPr/>
        <a:lstStyle/>
        <a:p>
          <a:endParaRPr lang="en-US"/>
        </a:p>
      </dgm:t>
    </dgm:pt>
    <dgm:pt modelId="{3A3354F0-7DEB-4A07-9675-CCE6D4FB6AA1}" type="sibTrans" cxnId="{38ED6087-002A-47BC-AC79-7A239EE395AF}">
      <dgm:prSet/>
      <dgm:spPr/>
      <dgm:t>
        <a:bodyPr/>
        <a:lstStyle/>
        <a:p>
          <a:endParaRPr lang="en-US"/>
        </a:p>
      </dgm:t>
    </dgm:pt>
    <dgm:pt modelId="{440F0195-C3A5-430D-A3BC-26E4AEC7A56B}">
      <dgm:prSet/>
      <dgm:spPr/>
      <dgm:t>
        <a:bodyPr/>
        <a:lstStyle/>
        <a:p>
          <a:r>
            <a:rPr lang="en-US"/>
            <a:t>For regression: average the results </a:t>
          </a:r>
        </a:p>
      </dgm:t>
    </dgm:pt>
    <dgm:pt modelId="{58483DCC-10C9-423E-A4B4-4C149E1344BA}" type="parTrans" cxnId="{9D062EE0-213E-43CD-B402-4004266E342A}">
      <dgm:prSet/>
      <dgm:spPr/>
      <dgm:t>
        <a:bodyPr/>
        <a:lstStyle/>
        <a:p>
          <a:endParaRPr lang="en-US"/>
        </a:p>
      </dgm:t>
    </dgm:pt>
    <dgm:pt modelId="{B5BD2E1E-B830-44DD-BDF4-664E67684604}" type="sibTrans" cxnId="{9D062EE0-213E-43CD-B402-4004266E342A}">
      <dgm:prSet/>
      <dgm:spPr/>
      <dgm:t>
        <a:bodyPr/>
        <a:lstStyle/>
        <a:p>
          <a:endParaRPr lang="en-US"/>
        </a:p>
      </dgm:t>
    </dgm:pt>
    <dgm:pt modelId="{B944FDF0-E539-459B-8695-02637D08885C}">
      <dgm:prSet/>
      <dgm:spPr/>
      <dgm:t>
        <a:bodyPr/>
        <a:lstStyle/>
        <a:p>
          <a:r>
            <a:rPr lang="en-US"/>
            <a:t>For classification: majority vote </a:t>
          </a:r>
        </a:p>
      </dgm:t>
    </dgm:pt>
    <dgm:pt modelId="{8DB46B36-0753-4310-9191-67E4E991A3DA}" type="parTrans" cxnId="{802C8531-658E-4429-A8B5-0DFB9FF858FB}">
      <dgm:prSet/>
      <dgm:spPr/>
      <dgm:t>
        <a:bodyPr/>
        <a:lstStyle/>
        <a:p>
          <a:endParaRPr lang="en-US"/>
        </a:p>
      </dgm:t>
    </dgm:pt>
    <dgm:pt modelId="{5B79B775-775D-4693-866C-954639F7194B}" type="sibTrans" cxnId="{802C8531-658E-4429-A8B5-0DFB9FF858FB}">
      <dgm:prSet/>
      <dgm:spPr/>
      <dgm:t>
        <a:bodyPr/>
        <a:lstStyle/>
        <a:p>
          <a:endParaRPr lang="en-US"/>
        </a:p>
      </dgm:t>
    </dgm:pt>
    <dgm:pt modelId="{168D1EA5-F485-46AB-833F-A5D834E555C6}">
      <dgm:prSet/>
      <dgm:spPr/>
      <dgm:t>
        <a:bodyPr/>
        <a:lstStyle/>
        <a:p>
          <a:r>
            <a:rPr lang="en-US"/>
            <a:t>Output the ensemble of trees. </a:t>
          </a:r>
          <a:endParaRPr lang="en-US" dirty="0"/>
        </a:p>
      </dgm:t>
    </dgm:pt>
    <dgm:pt modelId="{53D9D4D5-17FA-4A54-9B20-A6747BC06A3D}" type="parTrans" cxnId="{A6AE57A9-2C3F-4B1D-BD61-A5E96B0DCFF1}">
      <dgm:prSet/>
      <dgm:spPr/>
      <dgm:t>
        <a:bodyPr/>
        <a:lstStyle/>
        <a:p>
          <a:endParaRPr lang="en-US"/>
        </a:p>
      </dgm:t>
    </dgm:pt>
    <dgm:pt modelId="{1705095D-D6B3-4CA4-8C32-E68E4ABD1E62}" type="sibTrans" cxnId="{A6AE57A9-2C3F-4B1D-BD61-A5E96B0DCFF1}">
      <dgm:prSet/>
      <dgm:spPr/>
      <dgm:t>
        <a:bodyPr/>
        <a:lstStyle/>
        <a:p>
          <a:endParaRPr lang="en-US"/>
        </a:p>
      </dgm:t>
    </dgm:pt>
    <dgm:pt modelId="{1067661F-CC23-457E-A6F0-29E1DD058D52}" type="pres">
      <dgm:prSet presAssocID="{31BB63AD-D05F-4079-8188-25C2CEFD8781}" presName="Name0" presStyleCnt="0">
        <dgm:presLayoutVars>
          <dgm:dir/>
          <dgm:animLvl val="lvl"/>
          <dgm:resizeHandles val="exact"/>
        </dgm:presLayoutVars>
      </dgm:prSet>
      <dgm:spPr/>
    </dgm:pt>
    <dgm:pt modelId="{1B70308B-42DC-4106-B79A-7F3466FD5E7A}" type="pres">
      <dgm:prSet presAssocID="{2A3B713F-6DE6-473A-B130-5320911E7369}" presName="composite" presStyleCnt="0"/>
      <dgm:spPr/>
    </dgm:pt>
    <dgm:pt modelId="{7C850A47-379D-47B1-92BB-023D52C88F08}" type="pres">
      <dgm:prSet presAssocID="{2A3B713F-6DE6-473A-B130-5320911E73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C9E591D-523B-4F05-B56E-C626FFAA41CC}" type="pres">
      <dgm:prSet presAssocID="{2A3B713F-6DE6-473A-B130-5320911E7369}" presName="desTx" presStyleLbl="alignAccFollowNode1" presStyleIdx="0" presStyleCnt="2">
        <dgm:presLayoutVars>
          <dgm:bulletEnabled val="1"/>
        </dgm:presLayoutVars>
      </dgm:prSet>
      <dgm:spPr/>
    </dgm:pt>
    <dgm:pt modelId="{2F6E8A4A-BB5F-4BE4-B4FF-8C4269602F2D}" type="pres">
      <dgm:prSet presAssocID="{49B40B03-18FF-4B5D-A2B3-CE0408BB5CDE}" presName="space" presStyleCnt="0"/>
      <dgm:spPr/>
    </dgm:pt>
    <dgm:pt modelId="{B8BF7655-FF59-493E-9A59-59180BF66C83}" type="pres">
      <dgm:prSet presAssocID="{924FC490-B316-4355-ABE2-97CC109459F8}" presName="composite" presStyleCnt="0"/>
      <dgm:spPr/>
    </dgm:pt>
    <dgm:pt modelId="{FE6BB94E-FB3E-47B0-8DFA-434B5449EE5B}" type="pres">
      <dgm:prSet presAssocID="{924FC490-B316-4355-ABE2-97CC109459F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B03170F-C21F-4A6E-96D5-9FB0BD1649A8}" type="pres">
      <dgm:prSet presAssocID="{924FC490-B316-4355-ABE2-97CC109459F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0A2D016-CDCF-45CA-A070-92ADFC3A404C}" type="presOf" srcId="{924FC490-B316-4355-ABE2-97CC109459F8}" destId="{FE6BB94E-FB3E-47B0-8DFA-434B5449EE5B}" srcOrd="0" destOrd="0" presId="urn:microsoft.com/office/officeart/2005/8/layout/hList1"/>
    <dgm:cxn modelId="{DC267F17-4458-4752-8C9D-C8C844756682}" type="presOf" srcId="{F7145AD2-37BE-45AD-835C-BBA6E4F9B290}" destId="{8C9E591D-523B-4F05-B56E-C626FFAA41CC}" srcOrd="0" destOrd="4" presId="urn:microsoft.com/office/officeart/2005/8/layout/hList1"/>
    <dgm:cxn modelId="{2EBB5522-9A41-407B-9709-AFB92BF071EC}" type="presOf" srcId="{5F473B1F-4B66-46FA-A7E9-B398DB2DB42E}" destId="{8C9E591D-523B-4F05-B56E-C626FFAA41CC}" srcOrd="0" destOrd="2" presId="urn:microsoft.com/office/officeart/2005/8/layout/hList1"/>
    <dgm:cxn modelId="{C1012B23-8C4B-4A7C-B14A-ACEFF731161A}" type="presOf" srcId="{840DC1CE-96C2-4BAE-8735-6F3B171988EB}" destId="{8C9E591D-523B-4F05-B56E-C626FFAA41CC}" srcOrd="0" destOrd="0" presId="urn:microsoft.com/office/officeart/2005/8/layout/hList1"/>
    <dgm:cxn modelId="{A484BF2D-7443-4A5B-BC00-7071F17782A5}" srcId="{31BB63AD-D05F-4079-8188-25C2CEFD8781}" destId="{2A3B713F-6DE6-473A-B130-5320911E7369}" srcOrd="0" destOrd="0" parTransId="{32CC4173-9C69-478D-9579-98A05A5F09F4}" sibTransId="{49B40B03-18FF-4B5D-A2B3-CE0408BB5CDE}"/>
    <dgm:cxn modelId="{802C8531-658E-4429-A8B5-0DFB9FF858FB}" srcId="{924FC490-B316-4355-ABE2-97CC109459F8}" destId="{B944FDF0-E539-459B-8695-02637D08885C}" srcOrd="1" destOrd="0" parTransId="{8DB46B36-0753-4310-9191-67E4E991A3DA}" sibTransId="{5B79B775-775D-4693-866C-954639F7194B}"/>
    <dgm:cxn modelId="{AE95F75F-4D77-4046-8DA3-8A8554061687}" srcId="{2A3B713F-6DE6-473A-B130-5320911E7369}" destId="{840DC1CE-96C2-4BAE-8735-6F3B171988EB}" srcOrd="0" destOrd="0" parTransId="{27284AA4-CF1A-4AE2-BDAD-3A8534995C0A}" sibTransId="{18CFC117-536C-4890-9A36-57B4481BB90D}"/>
    <dgm:cxn modelId="{8D400C45-129F-416F-8C1B-0E8F0D411AAF}" srcId="{4BC0275E-72F4-4747-9DC9-DCCF22F1DB21}" destId="{F7145AD2-37BE-45AD-835C-BBA6E4F9B290}" srcOrd="2" destOrd="0" parTransId="{CF0BC70E-F774-4887-B386-DADABFD91C6A}" sibTransId="{4BF4C23E-0978-4552-893A-ACB2686E1A50}"/>
    <dgm:cxn modelId="{54368C76-973E-487F-B5BB-4FEF04CF0ABA}" srcId="{4BC0275E-72F4-4747-9DC9-DCCF22F1DB21}" destId="{5F473B1F-4B66-46FA-A7E9-B398DB2DB42E}" srcOrd="0" destOrd="0" parTransId="{EC1E64F8-3A61-4BBE-AD71-401936328B62}" sibTransId="{CF99325D-1F2C-45C8-87AB-C85F0FDD6B34}"/>
    <dgm:cxn modelId="{38ED6087-002A-47BC-AC79-7A239EE395AF}" srcId="{31BB63AD-D05F-4079-8188-25C2CEFD8781}" destId="{924FC490-B316-4355-ABE2-97CC109459F8}" srcOrd="1" destOrd="0" parTransId="{1C45EFD8-097D-4837-87C7-31607D3EA090}" sibTransId="{3A3354F0-7DEB-4A07-9675-CCE6D4FB6AA1}"/>
    <dgm:cxn modelId="{6C601C8F-3586-4461-B69B-0EB4C1C5D895}" type="presOf" srcId="{6FECD162-D75A-4B2F-98EE-274BE1A171E0}" destId="{8C9E591D-523B-4F05-B56E-C626FFAA41CC}" srcOrd="0" destOrd="3" presId="urn:microsoft.com/office/officeart/2005/8/layout/hList1"/>
    <dgm:cxn modelId="{C580FE94-B45B-45BD-B5F3-431943FD0119}" type="presOf" srcId="{440F0195-C3A5-430D-A3BC-26E4AEC7A56B}" destId="{5B03170F-C21F-4A6E-96D5-9FB0BD1649A8}" srcOrd="0" destOrd="0" presId="urn:microsoft.com/office/officeart/2005/8/layout/hList1"/>
    <dgm:cxn modelId="{A515D89C-FAB5-461D-94F0-02916AA16789}" type="presOf" srcId="{2A3B713F-6DE6-473A-B130-5320911E7369}" destId="{7C850A47-379D-47B1-92BB-023D52C88F08}" srcOrd="0" destOrd="0" presId="urn:microsoft.com/office/officeart/2005/8/layout/hList1"/>
    <dgm:cxn modelId="{A6AE57A9-2C3F-4B1D-BD61-A5E96B0DCFF1}" srcId="{2A3B713F-6DE6-473A-B130-5320911E7369}" destId="{168D1EA5-F485-46AB-833F-A5D834E555C6}" srcOrd="2" destOrd="0" parTransId="{53D9D4D5-17FA-4A54-9B20-A6747BC06A3D}" sibTransId="{1705095D-D6B3-4CA4-8C32-E68E4ABD1E62}"/>
    <dgm:cxn modelId="{591652D1-B6E3-40D0-8813-9C779A296DA1}" type="presOf" srcId="{168D1EA5-F485-46AB-833F-A5D834E555C6}" destId="{8C9E591D-523B-4F05-B56E-C626FFAA41CC}" srcOrd="0" destOrd="5" presId="urn:microsoft.com/office/officeart/2005/8/layout/hList1"/>
    <dgm:cxn modelId="{75F5B2D5-14EB-40E7-A308-251207DD678A}" type="presOf" srcId="{4BC0275E-72F4-4747-9DC9-DCCF22F1DB21}" destId="{8C9E591D-523B-4F05-B56E-C626FFAA41CC}" srcOrd="0" destOrd="1" presId="urn:microsoft.com/office/officeart/2005/8/layout/hList1"/>
    <dgm:cxn modelId="{045303DB-1650-4A64-81ED-877C33BBDDB1}" type="presOf" srcId="{B944FDF0-E539-459B-8695-02637D08885C}" destId="{5B03170F-C21F-4A6E-96D5-9FB0BD1649A8}" srcOrd="0" destOrd="1" presId="urn:microsoft.com/office/officeart/2005/8/layout/hList1"/>
    <dgm:cxn modelId="{9D062EE0-213E-43CD-B402-4004266E342A}" srcId="{924FC490-B316-4355-ABE2-97CC109459F8}" destId="{440F0195-C3A5-430D-A3BC-26E4AEC7A56B}" srcOrd="0" destOrd="0" parTransId="{58483DCC-10C9-423E-A4B4-4C149E1344BA}" sibTransId="{B5BD2E1E-B830-44DD-BDF4-664E67684604}"/>
    <dgm:cxn modelId="{ED6266E0-CA2B-4DA8-B371-293B33A21499}" srcId="{4BC0275E-72F4-4747-9DC9-DCCF22F1DB21}" destId="{6FECD162-D75A-4B2F-98EE-274BE1A171E0}" srcOrd="1" destOrd="0" parTransId="{5AD77E5A-7FD5-4CD6-809D-D718AD223803}" sibTransId="{D5988239-EFAF-4114-9C4F-48EC0DEF4E80}"/>
    <dgm:cxn modelId="{1A8E8DE3-99DD-41A1-ACF0-F6457ADF4950}" srcId="{2A3B713F-6DE6-473A-B130-5320911E7369}" destId="{4BC0275E-72F4-4747-9DC9-DCCF22F1DB21}" srcOrd="1" destOrd="0" parTransId="{12DF67C8-3916-4246-BF48-6BA31225E037}" sibTransId="{C522255F-E43C-4BDE-8468-0B7726DC65B6}"/>
    <dgm:cxn modelId="{2C9FE7E6-8C82-438A-85FE-1B996911E590}" type="presOf" srcId="{31BB63AD-D05F-4079-8188-25C2CEFD8781}" destId="{1067661F-CC23-457E-A6F0-29E1DD058D52}" srcOrd="0" destOrd="0" presId="urn:microsoft.com/office/officeart/2005/8/layout/hList1"/>
    <dgm:cxn modelId="{838380FB-0F09-4FFF-B1C5-82AD1B49F8E7}" type="presParOf" srcId="{1067661F-CC23-457E-A6F0-29E1DD058D52}" destId="{1B70308B-42DC-4106-B79A-7F3466FD5E7A}" srcOrd="0" destOrd="0" presId="urn:microsoft.com/office/officeart/2005/8/layout/hList1"/>
    <dgm:cxn modelId="{0443BCCC-7CDA-4196-8EBA-98B95802DCBC}" type="presParOf" srcId="{1B70308B-42DC-4106-B79A-7F3466FD5E7A}" destId="{7C850A47-379D-47B1-92BB-023D52C88F08}" srcOrd="0" destOrd="0" presId="urn:microsoft.com/office/officeart/2005/8/layout/hList1"/>
    <dgm:cxn modelId="{75134782-14F6-4DB3-AE28-1AC94C377439}" type="presParOf" srcId="{1B70308B-42DC-4106-B79A-7F3466FD5E7A}" destId="{8C9E591D-523B-4F05-B56E-C626FFAA41CC}" srcOrd="1" destOrd="0" presId="urn:microsoft.com/office/officeart/2005/8/layout/hList1"/>
    <dgm:cxn modelId="{17460C3A-0785-4887-8161-41585DA7F040}" type="presParOf" srcId="{1067661F-CC23-457E-A6F0-29E1DD058D52}" destId="{2F6E8A4A-BB5F-4BE4-B4FF-8C4269602F2D}" srcOrd="1" destOrd="0" presId="urn:microsoft.com/office/officeart/2005/8/layout/hList1"/>
    <dgm:cxn modelId="{F1C21A8C-E8E2-42F4-AFC4-E93791C8736F}" type="presParOf" srcId="{1067661F-CC23-457E-A6F0-29E1DD058D52}" destId="{B8BF7655-FF59-493E-9A59-59180BF66C83}" srcOrd="2" destOrd="0" presId="urn:microsoft.com/office/officeart/2005/8/layout/hList1"/>
    <dgm:cxn modelId="{DD3E09FA-ACAB-4959-AD2D-3747692B9D1A}" type="presParOf" srcId="{B8BF7655-FF59-493E-9A59-59180BF66C83}" destId="{FE6BB94E-FB3E-47B0-8DFA-434B5449EE5B}" srcOrd="0" destOrd="0" presId="urn:microsoft.com/office/officeart/2005/8/layout/hList1"/>
    <dgm:cxn modelId="{4A53A4D3-CB08-4CB0-A62B-0B821D340136}" type="presParOf" srcId="{B8BF7655-FF59-493E-9A59-59180BF66C83}" destId="{5B03170F-C21F-4A6E-96D5-9FB0BD1649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50A47-379D-47B1-92BB-023D52C88F08}">
      <dsp:nvSpPr>
        <dsp:cNvPr id="0" name=""/>
        <dsp:cNvSpPr/>
      </dsp:nvSpPr>
      <dsp:spPr>
        <a:xfrm>
          <a:off x="53" y="7741"/>
          <a:ext cx="515397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b = 1 to B: </a:t>
          </a:r>
        </a:p>
      </dsp:txBody>
      <dsp:txXfrm>
        <a:off x="53" y="7741"/>
        <a:ext cx="5153975" cy="489600"/>
      </dsp:txXfrm>
    </dsp:sp>
    <dsp:sp modelId="{8C9E591D-523B-4F05-B56E-C626FFAA41CC}">
      <dsp:nvSpPr>
        <dsp:cNvPr id="0" name=""/>
        <dsp:cNvSpPr/>
      </dsp:nvSpPr>
      <dsp:spPr>
        <a:xfrm>
          <a:off x="53" y="497341"/>
          <a:ext cx="5153975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(a) Draw a bootstrap sample Z∗ of size </a:t>
          </a:r>
          <a:r>
            <a:rPr lang="en-US" sz="1700" i="1" kern="1200"/>
            <a:t>N</a:t>
          </a:r>
          <a:r>
            <a:rPr lang="en-US" sz="1700" kern="1200"/>
            <a:t> from the training data.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(b) Grow a random-forest tree  to the bootstrapped data, by recursively repeating the following steps for each terminal node of the tree, until the minimum node size </a:t>
          </a:r>
          <a:r>
            <a:rPr lang="en-US" sz="1700" b="1" i="1" kern="1200"/>
            <a:t>n</a:t>
          </a:r>
          <a:r>
            <a:rPr lang="en-US" sz="1700" b="1" i="1" kern="1200" baseline="-25000"/>
            <a:t>min</a:t>
          </a:r>
          <a:r>
            <a:rPr lang="en-US" sz="1700" kern="1200"/>
            <a:t> is reached.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i. Select </a:t>
          </a:r>
          <a:r>
            <a:rPr lang="en-US" sz="1700" b="1" i="1" kern="1200"/>
            <a:t>m</a:t>
          </a:r>
          <a:r>
            <a:rPr lang="en-US" sz="1700" kern="1200"/>
            <a:t> variables at random from the </a:t>
          </a:r>
          <a:r>
            <a:rPr lang="en-US" sz="1700" i="1" kern="1200"/>
            <a:t>p</a:t>
          </a:r>
          <a:r>
            <a:rPr lang="en-US" sz="1700" kern="1200"/>
            <a:t> variables.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ii. Pick the best variable/split-point among the </a:t>
          </a:r>
          <a:r>
            <a:rPr lang="en-US" sz="1700" i="1" kern="1200"/>
            <a:t>m</a:t>
          </a:r>
          <a:r>
            <a:rPr lang="en-US" sz="1700" kern="1200"/>
            <a:t>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iii. Split the node into two daughter nodes.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Output the ensemble of trees. </a:t>
          </a:r>
          <a:endParaRPr lang="en-US" sz="1700" kern="1200" dirty="0"/>
        </a:p>
      </dsp:txBody>
      <dsp:txXfrm>
        <a:off x="53" y="497341"/>
        <a:ext cx="5153975" cy="3173220"/>
      </dsp:txXfrm>
    </dsp:sp>
    <dsp:sp modelId="{FE6BB94E-FB3E-47B0-8DFA-434B5449EE5B}">
      <dsp:nvSpPr>
        <dsp:cNvPr id="0" name=""/>
        <dsp:cNvSpPr/>
      </dsp:nvSpPr>
      <dsp:spPr>
        <a:xfrm>
          <a:off x="5875585" y="7741"/>
          <a:ext cx="5153975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make a prediction at a new point </a:t>
          </a:r>
          <a:r>
            <a:rPr lang="en-US" sz="1700" i="1" kern="1200"/>
            <a:t>x</a:t>
          </a:r>
          <a:r>
            <a:rPr lang="en-US" sz="1700" kern="1200"/>
            <a:t> we do:</a:t>
          </a:r>
        </a:p>
      </dsp:txBody>
      <dsp:txXfrm>
        <a:off x="5875585" y="7741"/>
        <a:ext cx="5153975" cy="489600"/>
      </dsp:txXfrm>
    </dsp:sp>
    <dsp:sp modelId="{5B03170F-C21F-4A6E-96D5-9FB0BD1649A8}">
      <dsp:nvSpPr>
        <dsp:cNvPr id="0" name=""/>
        <dsp:cNvSpPr/>
      </dsp:nvSpPr>
      <dsp:spPr>
        <a:xfrm>
          <a:off x="5875585" y="497341"/>
          <a:ext cx="5153975" cy="3173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For regression: average the results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For classification: majority vote </a:t>
          </a:r>
        </a:p>
      </dsp:txBody>
      <dsp:txXfrm>
        <a:off x="5875585" y="497341"/>
        <a:ext cx="5153975" cy="3173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061-581B-4F7B-9E38-07CBC305CE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CFA7E-E6AB-463A-94F7-794BCFC7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6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evada,_Ren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evada,_Ren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evada,_Ren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evada,_Ren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evada,_Ren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evada,_Ren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evada,_Ren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evada,_Ren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evada,_Ren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versity_of_Nevada,_Reno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[Ho, 1995] Tin Kam Ho, "Random decision forests," Proceedings of 3rd International Conference on Document Analysis and Recognition, Montreal, QC, Canada, 1995, pp. 278-282 vol.1, doi: 10.1109/ICDAR.1995.598994.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7D6C18-4E98-4E21-8D7A-A160D07022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537D35-0B71-FBF8-9865-A6139B5FCD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804273" y="4247323"/>
            <a:ext cx="2921866" cy="949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289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[Ho, 1995] Tin Kam Ho, "Random decision forests," Proceedings of 3rd International Conference on Document Analysis and Recognition, Montreal, QC, Canada, 1995, pp. 278-282 vol.1, doi: 10.1109/ICDAR.1995.598994.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C18-4E98-4E21-8D7A-A160D070228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B6C540-3EE0-A61B-B305-6897130C8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9806969" y="5457097"/>
            <a:ext cx="1803838" cy="5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7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[Ho, 1995] Tin Kam Ho, "Random decision forests," Proceedings of 3rd International Conference on Document Analysis and Recognition, Montreal, QC, Canada, 1995, pp. 278-282 vol.1, doi: 10.1109/ICDAR.1995.598994.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7D6C18-4E98-4E21-8D7A-A160D07022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DE07A3-7476-EC53-3730-8500387154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9806969" y="5457097"/>
            <a:ext cx="1803838" cy="5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9801672" y="6034556"/>
            <a:ext cx="1803838" cy="5862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E21C2F-5B8F-9B00-A3B9-FDA297409661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5"/>
            <a:ext cx="11311702" cy="888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10739D-75A2-7286-39D9-3CEA24753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894" y="729659"/>
            <a:ext cx="11029616" cy="59505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6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A7AB9-21BB-CCF9-6B5E-5143F05ADF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9806969" y="5457097"/>
            <a:ext cx="1803838" cy="586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21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[Ho, 1995] Tin Kam Ho, "Random decision forests," Proceedings of 3rd International Conference on Document Analysis and Recognition, Montreal, QC, Canada, 1995, pp. 278-282 vol.1, doi: 10.1109/ICDAR.1995.598994.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C18-4E98-4E21-8D7A-A160D07022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857AD-E0AA-BD24-5BDC-480E561A3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9806970" y="6023812"/>
            <a:ext cx="1803838" cy="5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[Ho, 1995] Tin Kam Ho, "Random decision forests," Proceedings of 3rd International Conference on Document Analysis and Recognition, Montreal, QC, Canada, 1995, pp. 278-282 vol.1, doi: 10.1109/ICDAR.1995.598994.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C18-4E98-4E21-8D7A-A160D070228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9806970" y="6251446"/>
            <a:ext cx="1803838" cy="5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11702" cy="8881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9"/>
            <a:ext cx="11029616" cy="59505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[Ho, 1995] Tin Kam Ho, "Random decision forests," Proceedings of 3rd International Conference on Document Analysis and Recognition, Montreal, QC, Canada, 1995, pp. 278-282 vol.1, doi: 10.1109/ICDAR.1995.598994.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C18-4E98-4E21-8D7A-A160D070228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CF2420-08E4-21CA-D5E6-1F802B878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9801672" y="5612480"/>
            <a:ext cx="1803838" cy="5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2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[Ho, 1995] Tin Kam Ho, "Random decision forests," Proceedings of 3rd International Conference on Document Analysis and Recognition, Montreal, QC, Canada, 1995, pp. 278-282 vol.1, doi: 10.1109/ICDAR.1995.598994.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C18-4E98-4E21-8D7A-A160D070228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9AEF0-684B-A049-5C92-759B668BA2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9806970" y="5617656"/>
            <a:ext cx="1803838" cy="5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2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[Ho, 1995] Tin Kam Ho, "Random decision forests," Proceedings of 3rd International Conference on Document Analysis and Recognition, Montreal, QC, Canada, 1995, pp. 278-282 vol.1, doi: 10.1109/ICDAR.1995.598994.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7D6C18-4E98-4E21-8D7A-A160D070228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6BBDFEA-E375-4C46-B501-37CB11C7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15" y="5241088"/>
            <a:ext cx="1465192" cy="106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09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[Ho, 1995] Tin Kam Ho, "Random decision forests," Proceedings of 3rd International Conference on Document Analysis and Recognition, Montreal, QC, Canada, 1995, pp. 278-282 vol.1, doi: 10.1109/ICDAR.1995.598994.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D6C18-4E98-4E21-8D7A-A160D07022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5DAF73-C571-883E-613B-D08CA6D67A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9806969" y="5457097"/>
            <a:ext cx="1803838" cy="5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[Ho, 1995] Tin Kam Ho, "Random decision forests," Proceedings of 3rd International Conference on Document Analysis and Recognition, Montreal, QC, Canada, 1995, pp. 278-282 vol.1, doi: 10.1109/ICDAR.1995.598994.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47D6C18-4E98-4E21-8D7A-A160D07022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76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image" Target="../media/image53.png"/><Relationship Id="rId7" Type="http://schemas.openxmlformats.org/officeDocument/2006/relationships/image" Target="../media/image62.png"/><Relationship Id="rId12" Type="http://schemas.openxmlformats.org/officeDocument/2006/relationships/image" Target="../media/image14.png"/><Relationship Id="rId17" Type="http://schemas.openxmlformats.org/officeDocument/2006/relationships/image" Target="../media/image64.png"/><Relationship Id="rId2" Type="http://schemas.openxmlformats.org/officeDocument/2006/relationships/image" Target="../media/image5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4.png"/><Relationship Id="rId10" Type="http://schemas.openxmlformats.org/officeDocument/2006/relationships/image" Target="../media/image52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9" Type="http://schemas.openxmlformats.org/officeDocument/2006/relationships/image" Target="../media/image10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42" Type="http://schemas.openxmlformats.org/officeDocument/2006/relationships/image" Target="../media/image105.png"/><Relationship Id="rId47" Type="http://schemas.openxmlformats.org/officeDocument/2006/relationships/image" Target="../media/image110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4" Type="http://schemas.openxmlformats.org/officeDocument/2006/relationships/image" Target="../media/image107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43" Type="http://schemas.openxmlformats.org/officeDocument/2006/relationships/image" Target="../media/image106.png"/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46" Type="http://schemas.openxmlformats.org/officeDocument/2006/relationships/image" Target="../media/image109.png"/><Relationship Id="rId20" Type="http://schemas.openxmlformats.org/officeDocument/2006/relationships/image" Target="../media/image83.png"/><Relationship Id="rId41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6.png"/><Relationship Id="rId21" Type="http://schemas.openxmlformats.org/officeDocument/2006/relationships/image" Target="../media/image41.png"/><Relationship Id="rId34" Type="http://schemas.openxmlformats.org/officeDocument/2006/relationships/image" Target="../media/image52.png"/><Relationship Id="rId42" Type="http://schemas.openxmlformats.org/officeDocument/2006/relationships/image" Target="../media/image58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0.png"/><Relationship Id="rId37" Type="http://schemas.openxmlformats.org/officeDocument/2006/relationships/image" Target="../media/image6.png"/><Relationship Id="rId40" Type="http://schemas.openxmlformats.org/officeDocument/2006/relationships/image" Target="../media/image9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4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4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.png"/><Relationship Id="rId35" Type="http://schemas.openxmlformats.org/officeDocument/2006/relationships/image" Target="../media/image53.png"/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1.png"/><Relationship Id="rId3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EB5D-D36B-A54A-D5FC-23441FE0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/>
          <a:p>
            <a:r>
              <a:rPr lang="en-US" cap="none" dirty="0"/>
              <a:t>Random Forests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4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Subspace Method at inference time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442AF7-9781-2359-F09A-793D5F196FA7}"/>
              </a:ext>
            </a:extLst>
          </p:cNvPr>
          <p:cNvGrpSpPr/>
          <p:nvPr/>
        </p:nvGrpSpPr>
        <p:grpSpPr>
          <a:xfrm>
            <a:off x="1573240" y="2242752"/>
            <a:ext cx="9045520" cy="3728840"/>
            <a:chOff x="291312" y="1471422"/>
            <a:chExt cx="8590782" cy="3511753"/>
          </a:xfrm>
        </p:grpSpPr>
        <p:sp>
          <p:nvSpPr>
            <p:cNvPr id="64" name="object 2">
              <a:extLst>
                <a:ext uri="{FF2B5EF4-FFF2-40B4-BE49-F238E27FC236}">
                  <a16:creationId xmlns:a16="http://schemas.microsoft.com/office/drawing/2014/main" id="{305AE1A4-542D-BEE6-D01B-8F98AEABE566}"/>
                </a:ext>
              </a:extLst>
            </p:cNvPr>
            <p:cNvSpPr/>
            <p:nvPr/>
          </p:nvSpPr>
          <p:spPr>
            <a:xfrm>
              <a:off x="3578605" y="4800295"/>
              <a:ext cx="388620" cy="1828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3">
              <a:extLst>
                <a:ext uri="{FF2B5EF4-FFF2-40B4-BE49-F238E27FC236}">
                  <a16:creationId xmlns:a16="http://schemas.microsoft.com/office/drawing/2014/main" id="{1C086366-DFE9-B55C-DCAC-F196D3A38051}"/>
                </a:ext>
              </a:extLst>
            </p:cNvPr>
            <p:cNvSpPr/>
            <p:nvPr/>
          </p:nvSpPr>
          <p:spPr>
            <a:xfrm>
              <a:off x="2985516" y="4195571"/>
              <a:ext cx="182879" cy="256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4">
              <a:extLst>
                <a:ext uri="{FF2B5EF4-FFF2-40B4-BE49-F238E27FC236}">
                  <a16:creationId xmlns:a16="http://schemas.microsoft.com/office/drawing/2014/main" id="{E2C320AE-9AB0-40BC-2396-C14DE1677999}"/>
                </a:ext>
              </a:extLst>
            </p:cNvPr>
            <p:cNvSpPr/>
            <p:nvPr/>
          </p:nvSpPr>
          <p:spPr>
            <a:xfrm>
              <a:off x="3191255" y="4017264"/>
              <a:ext cx="1028700" cy="553720"/>
            </a:xfrm>
            <a:custGeom>
              <a:avLst/>
              <a:gdLst/>
              <a:ahLst/>
              <a:cxnLst/>
              <a:rect l="l" t="t" r="r" b="b"/>
              <a:pathLst>
                <a:path w="1028700" h="553720">
                  <a:moveTo>
                    <a:pt x="1026731" y="281254"/>
                  </a:moveTo>
                  <a:lnTo>
                    <a:pt x="359664" y="281254"/>
                  </a:lnTo>
                  <a:lnTo>
                    <a:pt x="360916" y="339060"/>
                  </a:lnTo>
                  <a:lnTo>
                    <a:pt x="362486" y="381626"/>
                  </a:lnTo>
                  <a:lnTo>
                    <a:pt x="363950" y="416637"/>
                  </a:lnTo>
                  <a:lnTo>
                    <a:pt x="364885" y="451781"/>
                  </a:lnTo>
                  <a:lnTo>
                    <a:pt x="364867" y="494743"/>
                  </a:lnTo>
                  <a:lnTo>
                    <a:pt x="363473" y="553212"/>
                  </a:lnTo>
                  <a:lnTo>
                    <a:pt x="1024890" y="544360"/>
                  </a:lnTo>
                  <a:lnTo>
                    <a:pt x="1026731" y="281254"/>
                  </a:lnTo>
                  <a:close/>
                </a:path>
                <a:path w="1028700" h="553720">
                  <a:moveTo>
                    <a:pt x="1028699" y="0"/>
                  </a:moveTo>
                  <a:lnTo>
                    <a:pt x="3175" y="0"/>
                  </a:lnTo>
                  <a:lnTo>
                    <a:pt x="0" y="281393"/>
                  </a:lnTo>
                  <a:lnTo>
                    <a:pt x="226262" y="281927"/>
                  </a:lnTo>
                  <a:lnTo>
                    <a:pt x="1026731" y="281254"/>
                  </a:lnTo>
                  <a:lnTo>
                    <a:pt x="1028699" y="0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5">
              <a:extLst>
                <a:ext uri="{FF2B5EF4-FFF2-40B4-BE49-F238E27FC236}">
                  <a16:creationId xmlns:a16="http://schemas.microsoft.com/office/drawing/2014/main" id="{7DB6FD7F-81E0-1265-3299-BE170029A569}"/>
                </a:ext>
              </a:extLst>
            </p:cNvPr>
            <p:cNvSpPr/>
            <p:nvPr/>
          </p:nvSpPr>
          <p:spPr>
            <a:xfrm>
              <a:off x="3195827" y="4296155"/>
              <a:ext cx="1004569" cy="477520"/>
            </a:xfrm>
            <a:custGeom>
              <a:avLst/>
              <a:gdLst/>
              <a:ahLst/>
              <a:cxnLst/>
              <a:rect l="l" t="t" r="r" b="b"/>
              <a:pathLst>
                <a:path w="1004570" h="477520">
                  <a:moveTo>
                    <a:pt x="0" y="0"/>
                  </a:moveTo>
                  <a:lnTo>
                    <a:pt x="0" y="477012"/>
                  </a:lnTo>
                  <a:lnTo>
                    <a:pt x="1004316" y="477012"/>
                  </a:lnTo>
                  <a:lnTo>
                    <a:pt x="1004316" y="271284"/>
                  </a:lnTo>
                  <a:lnTo>
                    <a:pt x="352425" y="271284"/>
                  </a:lnTo>
                  <a:lnTo>
                    <a:pt x="352089" y="198559"/>
                  </a:lnTo>
                  <a:lnTo>
                    <a:pt x="353400" y="143219"/>
                  </a:lnTo>
                  <a:lnTo>
                    <a:pt x="355259" y="97392"/>
                  </a:lnTo>
                  <a:lnTo>
                    <a:pt x="356570" y="53207"/>
                  </a:lnTo>
                  <a:lnTo>
                    <a:pt x="356237" y="3160"/>
                  </a:lnTo>
                  <a:lnTo>
                    <a:pt x="306750" y="3160"/>
                  </a:lnTo>
                  <a:lnTo>
                    <a:pt x="0" y="0"/>
                  </a:lnTo>
                  <a:close/>
                </a:path>
                <a:path w="1004570" h="477520">
                  <a:moveTo>
                    <a:pt x="1004316" y="270281"/>
                  </a:moveTo>
                  <a:lnTo>
                    <a:pt x="352425" y="271284"/>
                  </a:lnTo>
                  <a:lnTo>
                    <a:pt x="1004316" y="271284"/>
                  </a:lnTo>
                  <a:lnTo>
                    <a:pt x="1004316" y="270281"/>
                  </a:lnTo>
                  <a:close/>
                </a:path>
                <a:path w="1004570" h="477520">
                  <a:moveTo>
                    <a:pt x="356235" y="2794"/>
                  </a:moveTo>
                  <a:lnTo>
                    <a:pt x="306750" y="3160"/>
                  </a:lnTo>
                  <a:lnTo>
                    <a:pt x="356237" y="3160"/>
                  </a:lnTo>
                  <a:lnTo>
                    <a:pt x="356235" y="2794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">
              <a:extLst>
                <a:ext uri="{FF2B5EF4-FFF2-40B4-BE49-F238E27FC236}">
                  <a16:creationId xmlns:a16="http://schemas.microsoft.com/office/drawing/2014/main" id="{FE4326F1-9168-E7E3-86E5-CFD7BFA2B0F2}"/>
                </a:ext>
              </a:extLst>
            </p:cNvPr>
            <p:cNvSpPr/>
            <p:nvPr/>
          </p:nvSpPr>
          <p:spPr>
            <a:xfrm>
              <a:off x="3182873" y="4744973"/>
              <a:ext cx="1105535" cy="76200"/>
            </a:xfrm>
            <a:custGeom>
              <a:avLst/>
              <a:gdLst/>
              <a:ahLst/>
              <a:cxnLst/>
              <a:rect l="l" t="t" r="r" b="b"/>
              <a:pathLst>
                <a:path w="1105535" h="76200">
                  <a:moveTo>
                    <a:pt x="1029080" y="0"/>
                  </a:moveTo>
                  <a:lnTo>
                    <a:pt x="1029080" y="76199"/>
                  </a:lnTo>
                  <a:lnTo>
                    <a:pt x="1085468" y="48005"/>
                  </a:lnTo>
                  <a:lnTo>
                    <a:pt x="1041780" y="48005"/>
                  </a:lnTo>
                  <a:lnTo>
                    <a:pt x="1041780" y="28193"/>
                  </a:lnTo>
                  <a:lnTo>
                    <a:pt x="1085468" y="28193"/>
                  </a:lnTo>
                  <a:lnTo>
                    <a:pt x="1029080" y="0"/>
                  </a:lnTo>
                  <a:close/>
                </a:path>
                <a:path w="1105535" h="76200">
                  <a:moveTo>
                    <a:pt x="1029080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1029080" y="48005"/>
                  </a:lnTo>
                  <a:lnTo>
                    <a:pt x="1029080" y="28193"/>
                  </a:lnTo>
                  <a:close/>
                </a:path>
                <a:path w="1105535" h="76200">
                  <a:moveTo>
                    <a:pt x="1085468" y="28193"/>
                  </a:moveTo>
                  <a:lnTo>
                    <a:pt x="1041780" y="28193"/>
                  </a:lnTo>
                  <a:lnTo>
                    <a:pt x="1041780" y="48005"/>
                  </a:lnTo>
                  <a:lnTo>
                    <a:pt x="1085468" y="48005"/>
                  </a:lnTo>
                  <a:lnTo>
                    <a:pt x="1105280" y="38099"/>
                  </a:lnTo>
                  <a:lnTo>
                    <a:pt x="1085468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">
              <a:extLst>
                <a:ext uri="{FF2B5EF4-FFF2-40B4-BE49-F238E27FC236}">
                  <a16:creationId xmlns:a16="http://schemas.microsoft.com/office/drawing/2014/main" id="{A7BEF0F9-95D1-3F1E-CDCF-09741E7CDF2B}"/>
                </a:ext>
              </a:extLst>
            </p:cNvPr>
            <p:cNvSpPr/>
            <p:nvPr/>
          </p:nvSpPr>
          <p:spPr>
            <a:xfrm>
              <a:off x="3146298" y="3943350"/>
              <a:ext cx="76200" cy="842010"/>
            </a:xfrm>
            <a:custGeom>
              <a:avLst/>
              <a:gdLst/>
              <a:ahLst/>
              <a:cxnLst/>
              <a:rect l="l" t="t" r="r" b="b"/>
              <a:pathLst>
                <a:path w="76200" h="842010">
                  <a:moveTo>
                    <a:pt x="48006" y="63500"/>
                  </a:moveTo>
                  <a:lnTo>
                    <a:pt x="28193" y="63500"/>
                  </a:lnTo>
                  <a:lnTo>
                    <a:pt x="28193" y="841489"/>
                  </a:lnTo>
                  <a:lnTo>
                    <a:pt x="48006" y="841489"/>
                  </a:lnTo>
                  <a:lnTo>
                    <a:pt x="48006" y="63500"/>
                  </a:lnTo>
                  <a:close/>
                </a:path>
                <a:path w="76200" h="842010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2010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8">
              <a:extLst>
                <a:ext uri="{FF2B5EF4-FFF2-40B4-BE49-F238E27FC236}">
                  <a16:creationId xmlns:a16="http://schemas.microsoft.com/office/drawing/2014/main" id="{0F931C00-B61C-185E-95CC-42BCF65CEF99}"/>
                </a:ext>
              </a:extLst>
            </p:cNvPr>
            <p:cNvSpPr/>
            <p:nvPr/>
          </p:nvSpPr>
          <p:spPr>
            <a:xfrm>
              <a:off x="3558540" y="4562855"/>
              <a:ext cx="662305" cy="0"/>
            </a:xfrm>
            <a:custGeom>
              <a:avLst/>
              <a:gdLst/>
              <a:ahLst/>
              <a:cxnLst/>
              <a:rect l="l" t="t" r="r" b="b"/>
              <a:pathLst>
                <a:path w="662304">
                  <a:moveTo>
                    <a:pt x="0" y="0"/>
                  </a:moveTo>
                  <a:lnTo>
                    <a:pt x="662051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9">
              <a:extLst>
                <a:ext uri="{FF2B5EF4-FFF2-40B4-BE49-F238E27FC236}">
                  <a16:creationId xmlns:a16="http://schemas.microsoft.com/office/drawing/2014/main" id="{7C0DDCBA-F8CE-6344-A0DE-FF9FE38026DB}"/>
                </a:ext>
              </a:extLst>
            </p:cNvPr>
            <p:cNvSpPr/>
            <p:nvPr/>
          </p:nvSpPr>
          <p:spPr>
            <a:xfrm>
              <a:off x="3552444" y="4300728"/>
              <a:ext cx="635" cy="250825"/>
            </a:xfrm>
            <a:custGeom>
              <a:avLst/>
              <a:gdLst/>
              <a:ahLst/>
              <a:cxnLst/>
              <a:rect l="l" t="t" r="r" b="b"/>
              <a:pathLst>
                <a:path w="635" h="250825">
                  <a:moveTo>
                    <a:pt x="0" y="250520"/>
                  </a:moveTo>
                  <a:lnTo>
                    <a:pt x="634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0">
              <a:extLst>
                <a:ext uri="{FF2B5EF4-FFF2-40B4-BE49-F238E27FC236}">
                  <a16:creationId xmlns:a16="http://schemas.microsoft.com/office/drawing/2014/main" id="{8ECC95F6-D81D-7AEA-9A7E-4C5A6D44E746}"/>
                </a:ext>
              </a:extLst>
            </p:cNvPr>
            <p:cNvSpPr/>
            <p:nvPr/>
          </p:nvSpPr>
          <p:spPr>
            <a:xfrm>
              <a:off x="3195827" y="4296155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35725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12">
              <a:extLst>
                <a:ext uri="{FF2B5EF4-FFF2-40B4-BE49-F238E27FC236}">
                  <a16:creationId xmlns:a16="http://schemas.microsoft.com/office/drawing/2014/main" id="{E4262A8D-7816-3AA0-F0BF-1150B196FB75}"/>
                </a:ext>
              </a:extLst>
            </p:cNvPr>
            <p:cNvSpPr/>
            <p:nvPr/>
          </p:nvSpPr>
          <p:spPr>
            <a:xfrm>
              <a:off x="291312" y="3047238"/>
              <a:ext cx="466090" cy="213360"/>
            </a:xfrm>
            <a:custGeom>
              <a:avLst/>
              <a:gdLst/>
              <a:ahLst/>
              <a:cxnLst/>
              <a:rect l="l" t="t" r="r" b="b"/>
              <a:pathLst>
                <a:path w="466090" h="213360">
                  <a:moveTo>
                    <a:pt x="0" y="213360"/>
                  </a:moveTo>
                  <a:lnTo>
                    <a:pt x="465658" y="213360"/>
                  </a:lnTo>
                  <a:lnTo>
                    <a:pt x="465658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3">
              <a:extLst>
                <a:ext uri="{FF2B5EF4-FFF2-40B4-BE49-F238E27FC236}">
                  <a16:creationId xmlns:a16="http://schemas.microsoft.com/office/drawing/2014/main" id="{9A1A6292-5CE7-A3DD-6B7D-30D97BA134ED}"/>
                </a:ext>
              </a:extLst>
            </p:cNvPr>
            <p:cNvSpPr/>
            <p:nvPr/>
          </p:nvSpPr>
          <p:spPr>
            <a:xfrm>
              <a:off x="756970" y="3047238"/>
              <a:ext cx="466090" cy="213360"/>
            </a:xfrm>
            <a:custGeom>
              <a:avLst/>
              <a:gdLst/>
              <a:ahLst/>
              <a:cxnLst/>
              <a:rect l="l" t="t" r="r" b="b"/>
              <a:pathLst>
                <a:path w="466090" h="213360">
                  <a:moveTo>
                    <a:pt x="0" y="213360"/>
                  </a:moveTo>
                  <a:lnTo>
                    <a:pt x="465658" y="213360"/>
                  </a:lnTo>
                  <a:lnTo>
                    <a:pt x="465658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4">
              <a:extLst>
                <a:ext uri="{FF2B5EF4-FFF2-40B4-BE49-F238E27FC236}">
                  <a16:creationId xmlns:a16="http://schemas.microsoft.com/office/drawing/2014/main" id="{3402ED7B-4F6B-A11F-53D1-3B54CFE40FD3}"/>
                </a:ext>
              </a:extLst>
            </p:cNvPr>
            <p:cNvSpPr/>
            <p:nvPr/>
          </p:nvSpPr>
          <p:spPr>
            <a:xfrm>
              <a:off x="1222616" y="3047238"/>
              <a:ext cx="466090" cy="213360"/>
            </a:xfrm>
            <a:custGeom>
              <a:avLst/>
              <a:gdLst/>
              <a:ahLst/>
              <a:cxnLst/>
              <a:rect l="l" t="t" r="r" b="b"/>
              <a:pathLst>
                <a:path w="466089" h="213360">
                  <a:moveTo>
                    <a:pt x="0" y="213360"/>
                  </a:moveTo>
                  <a:lnTo>
                    <a:pt x="465658" y="213360"/>
                  </a:lnTo>
                  <a:lnTo>
                    <a:pt x="465658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5">
              <a:extLst>
                <a:ext uri="{FF2B5EF4-FFF2-40B4-BE49-F238E27FC236}">
                  <a16:creationId xmlns:a16="http://schemas.microsoft.com/office/drawing/2014/main" id="{9D3568D6-2509-E530-E0AB-40B866C2120C}"/>
                </a:ext>
              </a:extLst>
            </p:cNvPr>
            <p:cNvSpPr/>
            <p:nvPr/>
          </p:nvSpPr>
          <p:spPr>
            <a:xfrm>
              <a:off x="1688210" y="3047238"/>
              <a:ext cx="466090" cy="213360"/>
            </a:xfrm>
            <a:custGeom>
              <a:avLst/>
              <a:gdLst/>
              <a:ahLst/>
              <a:cxnLst/>
              <a:rect l="l" t="t" r="r" b="b"/>
              <a:pathLst>
                <a:path w="466089" h="213360">
                  <a:moveTo>
                    <a:pt x="0" y="213360"/>
                  </a:moveTo>
                  <a:lnTo>
                    <a:pt x="465658" y="213360"/>
                  </a:lnTo>
                  <a:lnTo>
                    <a:pt x="465658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6">
              <a:extLst>
                <a:ext uri="{FF2B5EF4-FFF2-40B4-BE49-F238E27FC236}">
                  <a16:creationId xmlns:a16="http://schemas.microsoft.com/office/drawing/2014/main" id="{42D14A1B-8D74-A8F3-A3E5-755C7AA26BA9}"/>
                </a:ext>
              </a:extLst>
            </p:cNvPr>
            <p:cNvSpPr/>
            <p:nvPr/>
          </p:nvSpPr>
          <p:spPr>
            <a:xfrm>
              <a:off x="337108" y="3074161"/>
              <a:ext cx="176021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7">
              <a:extLst>
                <a:ext uri="{FF2B5EF4-FFF2-40B4-BE49-F238E27FC236}">
                  <a16:creationId xmlns:a16="http://schemas.microsoft.com/office/drawing/2014/main" id="{4665FD9F-931D-6DD8-C4BF-C66D1D19157C}"/>
                </a:ext>
              </a:extLst>
            </p:cNvPr>
            <p:cNvSpPr/>
            <p:nvPr/>
          </p:nvSpPr>
          <p:spPr>
            <a:xfrm>
              <a:off x="802843" y="3074161"/>
              <a:ext cx="247904" cy="1478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8">
              <a:extLst>
                <a:ext uri="{FF2B5EF4-FFF2-40B4-BE49-F238E27FC236}">
                  <a16:creationId xmlns:a16="http://schemas.microsoft.com/office/drawing/2014/main" id="{5A396A2B-D507-7A76-0A86-66041089D92B}"/>
                </a:ext>
              </a:extLst>
            </p:cNvPr>
            <p:cNvSpPr/>
            <p:nvPr/>
          </p:nvSpPr>
          <p:spPr>
            <a:xfrm>
              <a:off x="1268577" y="3074161"/>
              <a:ext cx="420014" cy="1478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9">
              <a:extLst>
                <a:ext uri="{FF2B5EF4-FFF2-40B4-BE49-F238E27FC236}">
                  <a16:creationId xmlns:a16="http://schemas.microsoft.com/office/drawing/2014/main" id="{09C9B1FA-7F05-486E-2159-E1286CA9A829}"/>
                </a:ext>
              </a:extLst>
            </p:cNvPr>
            <p:cNvSpPr/>
            <p:nvPr/>
          </p:nvSpPr>
          <p:spPr>
            <a:xfrm>
              <a:off x="1734311" y="3074161"/>
              <a:ext cx="178816" cy="1478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0">
              <a:extLst>
                <a:ext uri="{FF2B5EF4-FFF2-40B4-BE49-F238E27FC236}">
                  <a16:creationId xmlns:a16="http://schemas.microsoft.com/office/drawing/2014/main" id="{84F74FAD-4164-E65C-A84F-8227A9812275}"/>
                </a:ext>
              </a:extLst>
            </p:cNvPr>
            <p:cNvSpPr/>
            <p:nvPr/>
          </p:nvSpPr>
          <p:spPr>
            <a:xfrm>
              <a:off x="4442459" y="1667255"/>
              <a:ext cx="490855" cy="542925"/>
            </a:xfrm>
            <a:custGeom>
              <a:avLst/>
              <a:gdLst/>
              <a:ahLst/>
              <a:cxnLst/>
              <a:rect l="l" t="t" r="r" b="b"/>
              <a:pathLst>
                <a:path w="490854" h="542925">
                  <a:moveTo>
                    <a:pt x="245363" y="0"/>
                  </a:moveTo>
                  <a:lnTo>
                    <a:pt x="245363" y="135636"/>
                  </a:lnTo>
                  <a:lnTo>
                    <a:pt x="0" y="135636"/>
                  </a:lnTo>
                  <a:lnTo>
                    <a:pt x="0" y="406908"/>
                  </a:lnTo>
                  <a:lnTo>
                    <a:pt x="245363" y="406908"/>
                  </a:lnTo>
                  <a:lnTo>
                    <a:pt x="245363" y="542544"/>
                  </a:lnTo>
                  <a:lnTo>
                    <a:pt x="490727" y="271272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1">
              <a:extLst>
                <a:ext uri="{FF2B5EF4-FFF2-40B4-BE49-F238E27FC236}">
                  <a16:creationId xmlns:a16="http://schemas.microsoft.com/office/drawing/2014/main" id="{F08D2500-F7A8-C5AD-E196-A2C0F9EF64BD}"/>
                </a:ext>
              </a:extLst>
            </p:cNvPr>
            <p:cNvSpPr/>
            <p:nvPr/>
          </p:nvSpPr>
          <p:spPr>
            <a:xfrm>
              <a:off x="4442459" y="2933700"/>
              <a:ext cx="490855" cy="542925"/>
            </a:xfrm>
            <a:custGeom>
              <a:avLst/>
              <a:gdLst/>
              <a:ahLst/>
              <a:cxnLst/>
              <a:rect l="l" t="t" r="r" b="b"/>
              <a:pathLst>
                <a:path w="490854" h="542925">
                  <a:moveTo>
                    <a:pt x="245363" y="0"/>
                  </a:moveTo>
                  <a:lnTo>
                    <a:pt x="245363" y="135636"/>
                  </a:lnTo>
                  <a:lnTo>
                    <a:pt x="0" y="135636"/>
                  </a:lnTo>
                  <a:lnTo>
                    <a:pt x="0" y="406907"/>
                  </a:lnTo>
                  <a:lnTo>
                    <a:pt x="245363" y="406907"/>
                  </a:lnTo>
                  <a:lnTo>
                    <a:pt x="245363" y="542544"/>
                  </a:lnTo>
                  <a:lnTo>
                    <a:pt x="490727" y="271272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22">
              <a:extLst>
                <a:ext uri="{FF2B5EF4-FFF2-40B4-BE49-F238E27FC236}">
                  <a16:creationId xmlns:a16="http://schemas.microsoft.com/office/drawing/2014/main" id="{F3F06CE7-D311-C0E0-4FDF-DFC761DC7147}"/>
                </a:ext>
              </a:extLst>
            </p:cNvPr>
            <p:cNvSpPr/>
            <p:nvPr/>
          </p:nvSpPr>
          <p:spPr>
            <a:xfrm>
              <a:off x="4442459" y="4142232"/>
              <a:ext cx="490855" cy="544195"/>
            </a:xfrm>
            <a:custGeom>
              <a:avLst/>
              <a:gdLst/>
              <a:ahLst/>
              <a:cxnLst/>
              <a:rect l="l" t="t" r="r" b="b"/>
              <a:pathLst>
                <a:path w="490854" h="544195">
                  <a:moveTo>
                    <a:pt x="245363" y="0"/>
                  </a:moveTo>
                  <a:lnTo>
                    <a:pt x="245363" y="136017"/>
                  </a:lnTo>
                  <a:lnTo>
                    <a:pt x="0" y="136017"/>
                  </a:lnTo>
                  <a:lnTo>
                    <a:pt x="0" y="408051"/>
                  </a:lnTo>
                  <a:lnTo>
                    <a:pt x="245363" y="408051"/>
                  </a:lnTo>
                  <a:lnTo>
                    <a:pt x="245363" y="544068"/>
                  </a:lnTo>
                  <a:lnTo>
                    <a:pt x="490727" y="272034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23">
              <a:extLst>
                <a:ext uri="{FF2B5EF4-FFF2-40B4-BE49-F238E27FC236}">
                  <a16:creationId xmlns:a16="http://schemas.microsoft.com/office/drawing/2014/main" id="{45D4C9DF-0DF3-120B-92BD-ABEAB96168ED}"/>
                </a:ext>
              </a:extLst>
            </p:cNvPr>
            <p:cNvSpPr/>
            <p:nvPr/>
          </p:nvSpPr>
          <p:spPr>
            <a:xfrm>
              <a:off x="2296795" y="1902714"/>
              <a:ext cx="671195" cy="1246505"/>
            </a:xfrm>
            <a:custGeom>
              <a:avLst/>
              <a:gdLst/>
              <a:ahLst/>
              <a:cxnLst/>
              <a:rect l="l" t="t" r="r" b="b"/>
              <a:pathLst>
                <a:path w="671194" h="1246505">
                  <a:moveTo>
                    <a:pt x="617141" y="69980"/>
                  </a:moveTo>
                  <a:lnTo>
                    <a:pt x="0" y="1232789"/>
                  </a:lnTo>
                  <a:lnTo>
                    <a:pt x="25654" y="1246378"/>
                  </a:lnTo>
                  <a:lnTo>
                    <a:pt x="642678" y="83552"/>
                  </a:lnTo>
                  <a:lnTo>
                    <a:pt x="617141" y="69980"/>
                  </a:lnTo>
                  <a:close/>
                </a:path>
                <a:path w="671194" h="1246505">
                  <a:moveTo>
                    <a:pt x="669267" y="57150"/>
                  </a:moveTo>
                  <a:lnTo>
                    <a:pt x="623951" y="57150"/>
                  </a:lnTo>
                  <a:lnTo>
                    <a:pt x="649478" y="70738"/>
                  </a:lnTo>
                  <a:lnTo>
                    <a:pt x="642678" y="83552"/>
                  </a:lnTo>
                  <a:lnTo>
                    <a:pt x="668274" y="97155"/>
                  </a:lnTo>
                  <a:lnTo>
                    <a:pt x="669267" y="57150"/>
                  </a:lnTo>
                  <a:close/>
                </a:path>
                <a:path w="671194" h="1246505">
                  <a:moveTo>
                    <a:pt x="623951" y="57150"/>
                  </a:moveTo>
                  <a:lnTo>
                    <a:pt x="617141" y="69980"/>
                  </a:lnTo>
                  <a:lnTo>
                    <a:pt x="642678" y="83552"/>
                  </a:lnTo>
                  <a:lnTo>
                    <a:pt x="649478" y="70738"/>
                  </a:lnTo>
                  <a:lnTo>
                    <a:pt x="623951" y="57150"/>
                  </a:lnTo>
                  <a:close/>
                </a:path>
                <a:path w="671194" h="1246505">
                  <a:moveTo>
                    <a:pt x="670687" y="0"/>
                  </a:moveTo>
                  <a:lnTo>
                    <a:pt x="591566" y="56387"/>
                  </a:lnTo>
                  <a:lnTo>
                    <a:pt x="617141" y="69980"/>
                  </a:lnTo>
                  <a:lnTo>
                    <a:pt x="623951" y="57150"/>
                  </a:lnTo>
                  <a:lnTo>
                    <a:pt x="669267" y="57150"/>
                  </a:lnTo>
                  <a:lnTo>
                    <a:pt x="670687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24">
              <a:extLst>
                <a:ext uri="{FF2B5EF4-FFF2-40B4-BE49-F238E27FC236}">
                  <a16:creationId xmlns:a16="http://schemas.microsoft.com/office/drawing/2014/main" id="{349030F5-4461-7B8A-DD81-70FE0D08F9D8}"/>
                </a:ext>
              </a:extLst>
            </p:cNvPr>
            <p:cNvSpPr/>
            <p:nvPr/>
          </p:nvSpPr>
          <p:spPr>
            <a:xfrm>
              <a:off x="2309622" y="3100323"/>
              <a:ext cx="654685" cy="86995"/>
            </a:xfrm>
            <a:custGeom>
              <a:avLst/>
              <a:gdLst/>
              <a:ahLst/>
              <a:cxnLst/>
              <a:rect l="l" t="t" r="r" b="b"/>
              <a:pathLst>
                <a:path w="654685" h="86994">
                  <a:moveTo>
                    <a:pt x="567859" y="57899"/>
                  </a:moveTo>
                  <a:lnTo>
                    <a:pt x="567816" y="86868"/>
                  </a:lnTo>
                  <a:lnTo>
                    <a:pt x="625728" y="57912"/>
                  </a:lnTo>
                  <a:lnTo>
                    <a:pt x="567859" y="57899"/>
                  </a:lnTo>
                  <a:close/>
                </a:path>
                <a:path w="654685" h="86994">
                  <a:moveTo>
                    <a:pt x="567901" y="28943"/>
                  </a:moveTo>
                  <a:lnTo>
                    <a:pt x="567859" y="57899"/>
                  </a:lnTo>
                  <a:lnTo>
                    <a:pt x="582294" y="57912"/>
                  </a:lnTo>
                  <a:lnTo>
                    <a:pt x="582294" y="28956"/>
                  </a:lnTo>
                  <a:lnTo>
                    <a:pt x="567901" y="28943"/>
                  </a:lnTo>
                  <a:close/>
                </a:path>
                <a:path w="654685" h="86994">
                  <a:moveTo>
                    <a:pt x="567944" y="0"/>
                  </a:moveTo>
                  <a:lnTo>
                    <a:pt x="567901" y="28943"/>
                  </a:lnTo>
                  <a:lnTo>
                    <a:pt x="582294" y="28956"/>
                  </a:lnTo>
                  <a:lnTo>
                    <a:pt x="582294" y="57912"/>
                  </a:lnTo>
                  <a:lnTo>
                    <a:pt x="625754" y="57899"/>
                  </a:lnTo>
                  <a:lnTo>
                    <a:pt x="654684" y="43433"/>
                  </a:lnTo>
                  <a:lnTo>
                    <a:pt x="567944" y="0"/>
                  </a:lnTo>
                  <a:close/>
                </a:path>
                <a:path w="654685" h="86994">
                  <a:moveTo>
                    <a:pt x="0" y="28448"/>
                  </a:moveTo>
                  <a:lnTo>
                    <a:pt x="0" y="57403"/>
                  </a:lnTo>
                  <a:lnTo>
                    <a:pt x="567859" y="57899"/>
                  </a:lnTo>
                  <a:lnTo>
                    <a:pt x="567901" y="28943"/>
                  </a:lnTo>
                  <a:lnTo>
                    <a:pt x="0" y="28448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25">
              <a:extLst>
                <a:ext uri="{FF2B5EF4-FFF2-40B4-BE49-F238E27FC236}">
                  <a16:creationId xmlns:a16="http://schemas.microsoft.com/office/drawing/2014/main" id="{B55B37E1-64B6-20D6-BCD4-F3FFFD05E5D1}"/>
                </a:ext>
              </a:extLst>
            </p:cNvPr>
            <p:cNvSpPr/>
            <p:nvPr/>
          </p:nvSpPr>
          <p:spPr>
            <a:xfrm>
              <a:off x="2296795" y="3136519"/>
              <a:ext cx="668020" cy="1242695"/>
            </a:xfrm>
            <a:custGeom>
              <a:avLst/>
              <a:gdLst/>
              <a:ahLst/>
              <a:cxnLst/>
              <a:rect l="l" t="t" r="r" b="b"/>
              <a:pathLst>
                <a:path w="668019" h="1242695">
                  <a:moveTo>
                    <a:pt x="614116" y="1172444"/>
                  </a:moveTo>
                  <a:lnTo>
                    <a:pt x="588518" y="1186014"/>
                  </a:lnTo>
                  <a:lnTo>
                    <a:pt x="667512" y="1242441"/>
                  </a:lnTo>
                  <a:lnTo>
                    <a:pt x="666165" y="1185252"/>
                  </a:lnTo>
                  <a:lnTo>
                    <a:pt x="620903" y="1185252"/>
                  </a:lnTo>
                  <a:lnTo>
                    <a:pt x="614116" y="1172444"/>
                  </a:lnTo>
                  <a:close/>
                </a:path>
                <a:path w="668019" h="1242695">
                  <a:moveTo>
                    <a:pt x="639651" y="1158907"/>
                  </a:moveTo>
                  <a:lnTo>
                    <a:pt x="614116" y="1172444"/>
                  </a:lnTo>
                  <a:lnTo>
                    <a:pt x="620903" y="1185252"/>
                  </a:lnTo>
                  <a:lnTo>
                    <a:pt x="646430" y="1171702"/>
                  </a:lnTo>
                  <a:lnTo>
                    <a:pt x="639651" y="1158907"/>
                  </a:lnTo>
                  <a:close/>
                </a:path>
                <a:path w="668019" h="1242695">
                  <a:moveTo>
                    <a:pt x="665226" y="1145349"/>
                  </a:moveTo>
                  <a:lnTo>
                    <a:pt x="639651" y="1158907"/>
                  </a:lnTo>
                  <a:lnTo>
                    <a:pt x="646430" y="1171702"/>
                  </a:lnTo>
                  <a:lnTo>
                    <a:pt x="620903" y="1185252"/>
                  </a:lnTo>
                  <a:lnTo>
                    <a:pt x="666165" y="1185252"/>
                  </a:lnTo>
                  <a:lnTo>
                    <a:pt x="665226" y="1145349"/>
                  </a:lnTo>
                  <a:close/>
                </a:path>
                <a:path w="668019" h="1242695">
                  <a:moveTo>
                    <a:pt x="25654" y="0"/>
                  </a:moveTo>
                  <a:lnTo>
                    <a:pt x="0" y="13462"/>
                  </a:lnTo>
                  <a:lnTo>
                    <a:pt x="614116" y="1172444"/>
                  </a:lnTo>
                  <a:lnTo>
                    <a:pt x="639651" y="1158907"/>
                  </a:lnTo>
                  <a:lnTo>
                    <a:pt x="25654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6">
              <a:extLst>
                <a:ext uri="{FF2B5EF4-FFF2-40B4-BE49-F238E27FC236}">
                  <a16:creationId xmlns:a16="http://schemas.microsoft.com/office/drawing/2014/main" id="{793C7D4D-A7DC-7C6F-DEC8-0230B18FD0C2}"/>
                </a:ext>
              </a:extLst>
            </p:cNvPr>
            <p:cNvSpPr/>
            <p:nvPr/>
          </p:nvSpPr>
          <p:spPr>
            <a:xfrm>
              <a:off x="3150107" y="1499616"/>
              <a:ext cx="1141730" cy="647700"/>
            </a:xfrm>
            <a:custGeom>
              <a:avLst/>
              <a:gdLst/>
              <a:ahLst/>
              <a:cxnLst/>
              <a:rect l="l" t="t" r="r" b="b"/>
              <a:pathLst>
                <a:path w="1141729" h="647700">
                  <a:moveTo>
                    <a:pt x="1139572" y="284225"/>
                  </a:moveTo>
                  <a:lnTo>
                    <a:pt x="439166" y="284225"/>
                  </a:lnTo>
                  <a:lnTo>
                    <a:pt x="439891" y="336850"/>
                  </a:lnTo>
                  <a:lnTo>
                    <a:pt x="440866" y="389630"/>
                  </a:lnTo>
                  <a:lnTo>
                    <a:pt x="441918" y="442333"/>
                  </a:lnTo>
                  <a:lnTo>
                    <a:pt x="442877" y="494724"/>
                  </a:lnTo>
                  <a:lnTo>
                    <a:pt x="443572" y="546571"/>
                  </a:lnTo>
                  <a:lnTo>
                    <a:pt x="443831" y="597641"/>
                  </a:lnTo>
                  <a:lnTo>
                    <a:pt x="443483" y="647700"/>
                  </a:lnTo>
                  <a:lnTo>
                    <a:pt x="1137158" y="644779"/>
                  </a:lnTo>
                  <a:lnTo>
                    <a:pt x="1139572" y="284225"/>
                  </a:lnTo>
                  <a:close/>
                </a:path>
                <a:path w="1141729" h="647700">
                  <a:moveTo>
                    <a:pt x="1141476" y="0"/>
                  </a:moveTo>
                  <a:lnTo>
                    <a:pt x="0" y="0"/>
                  </a:lnTo>
                  <a:lnTo>
                    <a:pt x="0" y="284353"/>
                  </a:lnTo>
                  <a:lnTo>
                    <a:pt x="267098" y="284968"/>
                  </a:lnTo>
                  <a:lnTo>
                    <a:pt x="412879" y="284581"/>
                  </a:lnTo>
                  <a:lnTo>
                    <a:pt x="439166" y="284225"/>
                  </a:lnTo>
                  <a:lnTo>
                    <a:pt x="1139572" y="284225"/>
                  </a:lnTo>
                  <a:lnTo>
                    <a:pt x="1141476" y="0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7">
              <a:extLst>
                <a:ext uri="{FF2B5EF4-FFF2-40B4-BE49-F238E27FC236}">
                  <a16:creationId xmlns:a16="http://schemas.microsoft.com/office/drawing/2014/main" id="{FA79FAA3-C082-0823-4F81-EF6AD5884BDC}"/>
                </a:ext>
              </a:extLst>
            </p:cNvPr>
            <p:cNvSpPr/>
            <p:nvPr/>
          </p:nvSpPr>
          <p:spPr>
            <a:xfrm>
              <a:off x="3151632" y="1773935"/>
              <a:ext cx="1140460" cy="588645"/>
            </a:xfrm>
            <a:custGeom>
              <a:avLst/>
              <a:gdLst/>
              <a:ahLst/>
              <a:cxnLst/>
              <a:rect l="l" t="t" r="r" b="b"/>
              <a:pathLst>
                <a:path w="1140460" h="588644">
                  <a:moveTo>
                    <a:pt x="436880" y="0"/>
                  </a:moveTo>
                  <a:lnTo>
                    <a:pt x="127783" y="7586"/>
                  </a:lnTo>
                  <a:lnTo>
                    <a:pt x="0" y="8254"/>
                  </a:lnTo>
                  <a:lnTo>
                    <a:pt x="0" y="588263"/>
                  </a:lnTo>
                  <a:lnTo>
                    <a:pt x="1139952" y="588263"/>
                  </a:lnTo>
                  <a:lnTo>
                    <a:pt x="1139952" y="376681"/>
                  </a:lnTo>
                  <a:lnTo>
                    <a:pt x="443230" y="376681"/>
                  </a:lnTo>
                  <a:lnTo>
                    <a:pt x="442145" y="308163"/>
                  </a:lnTo>
                  <a:lnTo>
                    <a:pt x="440437" y="192755"/>
                  </a:lnTo>
                  <a:lnTo>
                    <a:pt x="439672" y="142405"/>
                  </a:lnTo>
                  <a:lnTo>
                    <a:pt x="438872" y="94649"/>
                  </a:lnTo>
                  <a:lnTo>
                    <a:pt x="437964" y="47757"/>
                  </a:lnTo>
                  <a:lnTo>
                    <a:pt x="436880" y="0"/>
                  </a:lnTo>
                  <a:close/>
                </a:path>
                <a:path w="1140460" h="588644">
                  <a:moveTo>
                    <a:pt x="722901" y="375232"/>
                  </a:moveTo>
                  <a:lnTo>
                    <a:pt x="443230" y="376681"/>
                  </a:lnTo>
                  <a:lnTo>
                    <a:pt x="1139952" y="376681"/>
                  </a:lnTo>
                  <a:lnTo>
                    <a:pt x="1139952" y="375588"/>
                  </a:lnTo>
                  <a:lnTo>
                    <a:pt x="1089538" y="375588"/>
                  </a:lnTo>
                  <a:lnTo>
                    <a:pt x="722901" y="375232"/>
                  </a:lnTo>
                  <a:close/>
                </a:path>
                <a:path w="1140460" h="588644">
                  <a:moveTo>
                    <a:pt x="1139952" y="375538"/>
                  </a:moveTo>
                  <a:lnTo>
                    <a:pt x="1089538" y="375588"/>
                  </a:lnTo>
                  <a:lnTo>
                    <a:pt x="1139952" y="375588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8">
              <a:extLst>
                <a:ext uri="{FF2B5EF4-FFF2-40B4-BE49-F238E27FC236}">
                  <a16:creationId xmlns:a16="http://schemas.microsoft.com/office/drawing/2014/main" id="{3B385CE0-8040-22C2-C86C-7AF7AF51EDD0}"/>
                </a:ext>
              </a:extLst>
            </p:cNvPr>
            <p:cNvSpPr/>
            <p:nvPr/>
          </p:nvSpPr>
          <p:spPr>
            <a:xfrm>
              <a:off x="3150870" y="2321814"/>
              <a:ext cx="1171575" cy="76200"/>
            </a:xfrm>
            <a:custGeom>
              <a:avLst/>
              <a:gdLst/>
              <a:ahLst/>
              <a:cxnLst/>
              <a:rect l="l" t="t" r="r" b="b"/>
              <a:pathLst>
                <a:path w="1171575" h="76200">
                  <a:moveTo>
                    <a:pt x="1095375" y="0"/>
                  </a:moveTo>
                  <a:lnTo>
                    <a:pt x="1095375" y="76200"/>
                  </a:lnTo>
                  <a:lnTo>
                    <a:pt x="1151763" y="48006"/>
                  </a:lnTo>
                  <a:lnTo>
                    <a:pt x="1108075" y="48006"/>
                  </a:lnTo>
                  <a:lnTo>
                    <a:pt x="1108075" y="28193"/>
                  </a:lnTo>
                  <a:lnTo>
                    <a:pt x="1151763" y="28193"/>
                  </a:lnTo>
                  <a:lnTo>
                    <a:pt x="1095375" y="0"/>
                  </a:lnTo>
                  <a:close/>
                </a:path>
                <a:path w="1171575" h="76200">
                  <a:moveTo>
                    <a:pt x="1095375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1095375" y="48006"/>
                  </a:lnTo>
                  <a:lnTo>
                    <a:pt x="1095375" y="28193"/>
                  </a:lnTo>
                  <a:close/>
                </a:path>
                <a:path w="1171575" h="76200">
                  <a:moveTo>
                    <a:pt x="1151763" y="28193"/>
                  </a:moveTo>
                  <a:lnTo>
                    <a:pt x="1108075" y="28193"/>
                  </a:lnTo>
                  <a:lnTo>
                    <a:pt x="1108075" y="48006"/>
                  </a:lnTo>
                  <a:lnTo>
                    <a:pt x="1151763" y="48006"/>
                  </a:lnTo>
                  <a:lnTo>
                    <a:pt x="1171575" y="38100"/>
                  </a:lnTo>
                  <a:lnTo>
                    <a:pt x="1151763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9">
              <a:extLst>
                <a:ext uri="{FF2B5EF4-FFF2-40B4-BE49-F238E27FC236}">
                  <a16:creationId xmlns:a16="http://schemas.microsoft.com/office/drawing/2014/main" id="{CC205BC3-D887-AB35-77B3-846DDB282B2F}"/>
                </a:ext>
              </a:extLst>
            </p:cNvPr>
            <p:cNvSpPr/>
            <p:nvPr/>
          </p:nvSpPr>
          <p:spPr>
            <a:xfrm>
              <a:off x="3114294" y="1471422"/>
              <a:ext cx="76200" cy="892175"/>
            </a:xfrm>
            <a:custGeom>
              <a:avLst/>
              <a:gdLst/>
              <a:ahLst/>
              <a:cxnLst/>
              <a:rect l="l" t="t" r="r" b="b"/>
              <a:pathLst>
                <a:path w="76200" h="892175">
                  <a:moveTo>
                    <a:pt x="48006" y="63500"/>
                  </a:moveTo>
                  <a:lnTo>
                    <a:pt x="28193" y="63500"/>
                  </a:lnTo>
                  <a:lnTo>
                    <a:pt x="28193" y="891920"/>
                  </a:lnTo>
                  <a:lnTo>
                    <a:pt x="48006" y="891920"/>
                  </a:lnTo>
                  <a:lnTo>
                    <a:pt x="48006" y="63500"/>
                  </a:lnTo>
                  <a:close/>
                </a:path>
                <a:path w="76200" h="892175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9217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30">
              <a:extLst>
                <a:ext uri="{FF2B5EF4-FFF2-40B4-BE49-F238E27FC236}">
                  <a16:creationId xmlns:a16="http://schemas.microsoft.com/office/drawing/2014/main" id="{8E6E0706-62F4-9581-97C6-24E1BA1862FE}"/>
                </a:ext>
              </a:extLst>
            </p:cNvPr>
            <p:cNvSpPr/>
            <p:nvPr/>
          </p:nvSpPr>
          <p:spPr>
            <a:xfrm>
              <a:off x="3151632" y="1783079"/>
              <a:ext cx="443230" cy="2540"/>
            </a:xfrm>
            <a:custGeom>
              <a:avLst/>
              <a:gdLst/>
              <a:ahLst/>
              <a:cxnLst/>
              <a:rect l="l" t="t" r="r" b="b"/>
              <a:pathLst>
                <a:path w="443229" h="2539">
                  <a:moveTo>
                    <a:pt x="0" y="0"/>
                  </a:moveTo>
                  <a:lnTo>
                    <a:pt x="443103" y="2286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31">
              <a:extLst>
                <a:ext uri="{FF2B5EF4-FFF2-40B4-BE49-F238E27FC236}">
                  <a16:creationId xmlns:a16="http://schemas.microsoft.com/office/drawing/2014/main" id="{C8FF8674-488D-EA82-E6AF-AA9B1B949915}"/>
                </a:ext>
              </a:extLst>
            </p:cNvPr>
            <p:cNvSpPr/>
            <p:nvPr/>
          </p:nvSpPr>
          <p:spPr>
            <a:xfrm>
              <a:off x="3589020" y="2144267"/>
              <a:ext cx="702945" cy="4445"/>
            </a:xfrm>
            <a:custGeom>
              <a:avLst/>
              <a:gdLst/>
              <a:ahLst/>
              <a:cxnLst/>
              <a:rect l="l" t="t" r="r" b="b"/>
              <a:pathLst>
                <a:path w="702945" h="4444">
                  <a:moveTo>
                    <a:pt x="0" y="0"/>
                  </a:moveTo>
                  <a:lnTo>
                    <a:pt x="702944" y="4318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32">
              <a:extLst>
                <a:ext uri="{FF2B5EF4-FFF2-40B4-BE49-F238E27FC236}">
                  <a16:creationId xmlns:a16="http://schemas.microsoft.com/office/drawing/2014/main" id="{5F25AAFA-8324-5B3B-A9FB-79F0EB6759C2}"/>
                </a:ext>
              </a:extLst>
            </p:cNvPr>
            <p:cNvSpPr/>
            <p:nvPr/>
          </p:nvSpPr>
          <p:spPr>
            <a:xfrm>
              <a:off x="3579240" y="2356739"/>
              <a:ext cx="388620" cy="1828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33">
              <a:extLst>
                <a:ext uri="{FF2B5EF4-FFF2-40B4-BE49-F238E27FC236}">
                  <a16:creationId xmlns:a16="http://schemas.microsoft.com/office/drawing/2014/main" id="{11ECDF07-263E-99A3-37EA-165142F69067}"/>
                </a:ext>
              </a:extLst>
            </p:cNvPr>
            <p:cNvSpPr/>
            <p:nvPr/>
          </p:nvSpPr>
          <p:spPr>
            <a:xfrm>
              <a:off x="2951733" y="1709534"/>
              <a:ext cx="182880" cy="3624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34">
              <a:extLst>
                <a:ext uri="{FF2B5EF4-FFF2-40B4-BE49-F238E27FC236}">
                  <a16:creationId xmlns:a16="http://schemas.microsoft.com/office/drawing/2014/main" id="{F89457E7-1DC9-3DCE-DCC3-7335C4F68CE3}"/>
                </a:ext>
              </a:extLst>
            </p:cNvPr>
            <p:cNvSpPr/>
            <p:nvPr/>
          </p:nvSpPr>
          <p:spPr>
            <a:xfrm>
              <a:off x="3581400" y="1783079"/>
              <a:ext cx="0" cy="359410"/>
            </a:xfrm>
            <a:custGeom>
              <a:avLst/>
              <a:gdLst/>
              <a:ahLst/>
              <a:cxnLst/>
              <a:rect l="l" t="t" r="r" b="b"/>
              <a:pathLst>
                <a:path h="359410">
                  <a:moveTo>
                    <a:pt x="0" y="35941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35">
              <a:extLst>
                <a:ext uri="{FF2B5EF4-FFF2-40B4-BE49-F238E27FC236}">
                  <a16:creationId xmlns:a16="http://schemas.microsoft.com/office/drawing/2014/main" id="{7A2674B2-937C-BEC9-64FF-45EE62310F0B}"/>
                </a:ext>
              </a:extLst>
            </p:cNvPr>
            <p:cNvSpPr/>
            <p:nvPr/>
          </p:nvSpPr>
          <p:spPr>
            <a:xfrm>
              <a:off x="2985515" y="2875026"/>
              <a:ext cx="182880" cy="4862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36">
              <a:extLst>
                <a:ext uri="{FF2B5EF4-FFF2-40B4-BE49-F238E27FC236}">
                  <a16:creationId xmlns:a16="http://schemas.microsoft.com/office/drawing/2014/main" id="{4B7340EC-D9A9-2F92-DEC4-374DDF43BCC3}"/>
                </a:ext>
              </a:extLst>
            </p:cNvPr>
            <p:cNvSpPr/>
            <p:nvPr/>
          </p:nvSpPr>
          <p:spPr>
            <a:xfrm>
              <a:off x="3641090" y="3578301"/>
              <a:ext cx="256032" cy="1831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37">
              <a:extLst>
                <a:ext uri="{FF2B5EF4-FFF2-40B4-BE49-F238E27FC236}">
                  <a16:creationId xmlns:a16="http://schemas.microsoft.com/office/drawing/2014/main" id="{4D3FFECE-B88C-7134-40A3-F12421A51B75}"/>
                </a:ext>
              </a:extLst>
            </p:cNvPr>
            <p:cNvSpPr/>
            <p:nvPr/>
          </p:nvSpPr>
          <p:spPr>
            <a:xfrm>
              <a:off x="3179064" y="2796539"/>
              <a:ext cx="1031875" cy="437515"/>
            </a:xfrm>
            <a:custGeom>
              <a:avLst/>
              <a:gdLst/>
              <a:ahLst/>
              <a:cxnLst/>
              <a:rect l="l" t="t" r="r" b="b"/>
              <a:pathLst>
                <a:path w="1031875" h="437514">
                  <a:moveTo>
                    <a:pt x="3810" y="0"/>
                  </a:moveTo>
                  <a:lnTo>
                    <a:pt x="0" y="436372"/>
                  </a:lnTo>
                  <a:lnTo>
                    <a:pt x="561466" y="437388"/>
                  </a:lnTo>
                  <a:lnTo>
                    <a:pt x="565658" y="114935"/>
                  </a:lnTo>
                  <a:lnTo>
                    <a:pt x="1027030" y="114782"/>
                  </a:lnTo>
                  <a:lnTo>
                    <a:pt x="1031748" y="3175"/>
                  </a:lnTo>
                  <a:lnTo>
                    <a:pt x="3810" y="0"/>
                  </a:lnTo>
                  <a:close/>
                </a:path>
                <a:path w="1031875" h="437514">
                  <a:moveTo>
                    <a:pt x="1027030" y="114782"/>
                  </a:moveTo>
                  <a:lnTo>
                    <a:pt x="639868" y="114782"/>
                  </a:lnTo>
                  <a:lnTo>
                    <a:pt x="977523" y="117469"/>
                  </a:lnTo>
                  <a:lnTo>
                    <a:pt x="1026922" y="117348"/>
                  </a:lnTo>
                  <a:lnTo>
                    <a:pt x="1027030" y="114782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38">
              <a:extLst>
                <a:ext uri="{FF2B5EF4-FFF2-40B4-BE49-F238E27FC236}">
                  <a16:creationId xmlns:a16="http://schemas.microsoft.com/office/drawing/2014/main" id="{57989F2B-CB33-6844-95F6-80FE5417AF83}"/>
                </a:ext>
              </a:extLst>
            </p:cNvPr>
            <p:cNvSpPr/>
            <p:nvPr/>
          </p:nvSpPr>
          <p:spPr>
            <a:xfrm>
              <a:off x="3192780" y="2904744"/>
              <a:ext cx="1018540" cy="654050"/>
            </a:xfrm>
            <a:custGeom>
              <a:avLst/>
              <a:gdLst/>
              <a:ahLst/>
              <a:cxnLst/>
              <a:rect l="l" t="t" r="r" b="b"/>
              <a:pathLst>
                <a:path w="1018539" h="654050">
                  <a:moveTo>
                    <a:pt x="1018031" y="0"/>
                  </a:moveTo>
                  <a:lnTo>
                    <a:pt x="549020" y="3937"/>
                  </a:lnTo>
                  <a:lnTo>
                    <a:pt x="557021" y="313944"/>
                  </a:lnTo>
                  <a:lnTo>
                    <a:pt x="49103" y="320389"/>
                  </a:lnTo>
                  <a:lnTo>
                    <a:pt x="0" y="320389"/>
                  </a:lnTo>
                  <a:lnTo>
                    <a:pt x="761" y="653796"/>
                  </a:lnTo>
                  <a:lnTo>
                    <a:pt x="913602" y="640515"/>
                  </a:lnTo>
                  <a:lnTo>
                    <a:pt x="1014094" y="640316"/>
                  </a:lnTo>
                  <a:lnTo>
                    <a:pt x="1016061" y="320389"/>
                  </a:lnTo>
                  <a:lnTo>
                    <a:pt x="49103" y="320389"/>
                  </a:lnTo>
                  <a:lnTo>
                    <a:pt x="1016062" y="320294"/>
                  </a:lnTo>
                  <a:lnTo>
                    <a:pt x="1018031" y="0"/>
                  </a:lnTo>
                  <a:close/>
                </a:path>
                <a:path w="1018539" h="654050">
                  <a:moveTo>
                    <a:pt x="1014094" y="640316"/>
                  </a:moveTo>
                  <a:lnTo>
                    <a:pt x="963927" y="640316"/>
                  </a:lnTo>
                  <a:lnTo>
                    <a:pt x="1014094" y="640334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9">
              <a:extLst>
                <a:ext uri="{FF2B5EF4-FFF2-40B4-BE49-F238E27FC236}">
                  <a16:creationId xmlns:a16="http://schemas.microsoft.com/office/drawing/2014/main" id="{6D822529-07E9-3AAD-B334-E80D335E7557}"/>
                </a:ext>
              </a:extLst>
            </p:cNvPr>
            <p:cNvSpPr/>
            <p:nvPr/>
          </p:nvSpPr>
          <p:spPr>
            <a:xfrm>
              <a:off x="3182873" y="3522726"/>
              <a:ext cx="1105535" cy="76200"/>
            </a:xfrm>
            <a:custGeom>
              <a:avLst/>
              <a:gdLst/>
              <a:ahLst/>
              <a:cxnLst/>
              <a:rect l="l" t="t" r="r" b="b"/>
              <a:pathLst>
                <a:path w="1105535" h="76200">
                  <a:moveTo>
                    <a:pt x="1029080" y="0"/>
                  </a:moveTo>
                  <a:lnTo>
                    <a:pt x="1029080" y="76200"/>
                  </a:lnTo>
                  <a:lnTo>
                    <a:pt x="1085468" y="48006"/>
                  </a:lnTo>
                  <a:lnTo>
                    <a:pt x="1041780" y="48006"/>
                  </a:lnTo>
                  <a:lnTo>
                    <a:pt x="1041780" y="28193"/>
                  </a:lnTo>
                  <a:lnTo>
                    <a:pt x="1085468" y="28193"/>
                  </a:lnTo>
                  <a:lnTo>
                    <a:pt x="1029080" y="0"/>
                  </a:lnTo>
                  <a:close/>
                </a:path>
                <a:path w="1105535" h="76200">
                  <a:moveTo>
                    <a:pt x="1029080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1029080" y="48006"/>
                  </a:lnTo>
                  <a:lnTo>
                    <a:pt x="1029080" y="28193"/>
                  </a:lnTo>
                  <a:close/>
                </a:path>
                <a:path w="1105535" h="76200">
                  <a:moveTo>
                    <a:pt x="1085468" y="28193"/>
                  </a:moveTo>
                  <a:lnTo>
                    <a:pt x="1041780" y="28193"/>
                  </a:lnTo>
                  <a:lnTo>
                    <a:pt x="1041780" y="48006"/>
                  </a:lnTo>
                  <a:lnTo>
                    <a:pt x="1085468" y="48006"/>
                  </a:lnTo>
                  <a:lnTo>
                    <a:pt x="1105280" y="38100"/>
                  </a:lnTo>
                  <a:lnTo>
                    <a:pt x="1085468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40">
              <a:extLst>
                <a:ext uri="{FF2B5EF4-FFF2-40B4-BE49-F238E27FC236}">
                  <a16:creationId xmlns:a16="http://schemas.microsoft.com/office/drawing/2014/main" id="{D8194FFF-B341-777F-E0A9-64CFD21472AE}"/>
                </a:ext>
              </a:extLst>
            </p:cNvPr>
            <p:cNvSpPr/>
            <p:nvPr/>
          </p:nvSpPr>
          <p:spPr>
            <a:xfrm>
              <a:off x="3146298" y="2721101"/>
              <a:ext cx="76200" cy="842010"/>
            </a:xfrm>
            <a:custGeom>
              <a:avLst/>
              <a:gdLst/>
              <a:ahLst/>
              <a:cxnLst/>
              <a:rect l="l" t="t" r="r" b="b"/>
              <a:pathLst>
                <a:path w="76200" h="842010">
                  <a:moveTo>
                    <a:pt x="48006" y="63500"/>
                  </a:moveTo>
                  <a:lnTo>
                    <a:pt x="28193" y="63500"/>
                  </a:lnTo>
                  <a:lnTo>
                    <a:pt x="28193" y="841502"/>
                  </a:lnTo>
                  <a:lnTo>
                    <a:pt x="48006" y="841502"/>
                  </a:lnTo>
                  <a:lnTo>
                    <a:pt x="48006" y="63500"/>
                  </a:lnTo>
                  <a:close/>
                </a:path>
                <a:path w="76200" h="842010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2010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41">
              <a:extLst>
                <a:ext uri="{FF2B5EF4-FFF2-40B4-BE49-F238E27FC236}">
                  <a16:creationId xmlns:a16="http://schemas.microsoft.com/office/drawing/2014/main" id="{B8A24F1C-CD00-8691-312E-5E412907D323}"/>
                </a:ext>
              </a:extLst>
            </p:cNvPr>
            <p:cNvSpPr/>
            <p:nvPr/>
          </p:nvSpPr>
          <p:spPr>
            <a:xfrm>
              <a:off x="3168395" y="3235451"/>
              <a:ext cx="600710" cy="2540"/>
            </a:xfrm>
            <a:custGeom>
              <a:avLst/>
              <a:gdLst/>
              <a:ahLst/>
              <a:cxnLst/>
              <a:rect l="l" t="t" r="r" b="b"/>
              <a:pathLst>
                <a:path w="600710" h="2539">
                  <a:moveTo>
                    <a:pt x="0" y="0"/>
                  </a:moveTo>
                  <a:lnTo>
                    <a:pt x="600329" y="2412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42">
              <a:extLst>
                <a:ext uri="{FF2B5EF4-FFF2-40B4-BE49-F238E27FC236}">
                  <a16:creationId xmlns:a16="http://schemas.microsoft.com/office/drawing/2014/main" id="{3888377A-5008-6D1C-C894-2583D09EFEFE}"/>
                </a:ext>
              </a:extLst>
            </p:cNvPr>
            <p:cNvSpPr/>
            <p:nvPr/>
          </p:nvSpPr>
          <p:spPr>
            <a:xfrm>
              <a:off x="3773423" y="2904744"/>
              <a:ext cx="438150" cy="3175"/>
            </a:xfrm>
            <a:custGeom>
              <a:avLst/>
              <a:gdLst/>
              <a:ahLst/>
              <a:cxnLst/>
              <a:rect l="l" t="t" r="r" b="b"/>
              <a:pathLst>
                <a:path w="438150" h="3175">
                  <a:moveTo>
                    <a:pt x="0" y="2667"/>
                  </a:moveTo>
                  <a:lnTo>
                    <a:pt x="438023" y="0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43">
              <a:extLst>
                <a:ext uri="{FF2B5EF4-FFF2-40B4-BE49-F238E27FC236}">
                  <a16:creationId xmlns:a16="http://schemas.microsoft.com/office/drawing/2014/main" id="{FD38C0B1-53CD-B96C-43CE-96C8F8F07566}"/>
                </a:ext>
              </a:extLst>
            </p:cNvPr>
            <p:cNvSpPr/>
            <p:nvPr/>
          </p:nvSpPr>
          <p:spPr>
            <a:xfrm>
              <a:off x="3747515" y="2903220"/>
              <a:ext cx="10160" cy="314325"/>
            </a:xfrm>
            <a:custGeom>
              <a:avLst/>
              <a:gdLst/>
              <a:ahLst/>
              <a:cxnLst/>
              <a:rect l="l" t="t" r="r" b="b"/>
              <a:pathLst>
                <a:path w="10160" h="314325">
                  <a:moveTo>
                    <a:pt x="9906" y="31381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44">
              <a:extLst>
                <a:ext uri="{FF2B5EF4-FFF2-40B4-BE49-F238E27FC236}">
                  <a16:creationId xmlns:a16="http://schemas.microsoft.com/office/drawing/2014/main" id="{4D17E22D-0E2C-08CE-BF37-9AEB8A3EB6D2}"/>
                </a:ext>
              </a:extLst>
            </p:cNvPr>
            <p:cNvSpPr/>
            <p:nvPr/>
          </p:nvSpPr>
          <p:spPr>
            <a:xfrm>
              <a:off x="3408171" y="1833879"/>
              <a:ext cx="160528" cy="1605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45">
              <a:extLst>
                <a:ext uri="{FF2B5EF4-FFF2-40B4-BE49-F238E27FC236}">
                  <a16:creationId xmlns:a16="http://schemas.microsoft.com/office/drawing/2014/main" id="{9349A2A4-B7F5-2F3C-331E-366C1F3746F2}"/>
                </a:ext>
              </a:extLst>
            </p:cNvPr>
            <p:cNvSpPr/>
            <p:nvPr/>
          </p:nvSpPr>
          <p:spPr>
            <a:xfrm>
              <a:off x="3202432" y="3243579"/>
              <a:ext cx="160528" cy="1605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46">
              <a:extLst>
                <a:ext uri="{FF2B5EF4-FFF2-40B4-BE49-F238E27FC236}">
                  <a16:creationId xmlns:a16="http://schemas.microsoft.com/office/drawing/2014/main" id="{8680F7C9-EF17-2701-A856-08A766BF9EE9}"/>
                </a:ext>
              </a:extLst>
            </p:cNvPr>
            <p:cNvSpPr/>
            <p:nvPr/>
          </p:nvSpPr>
          <p:spPr>
            <a:xfrm>
              <a:off x="3384930" y="4593983"/>
              <a:ext cx="159766" cy="1602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47">
              <a:extLst>
                <a:ext uri="{FF2B5EF4-FFF2-40B4-BE49-F238E27FC236}">
                  <a16:creationId xmlns:a16="http://schemas.microsoft.com/office/drawing/2014/main" id="{91748A8A-9A0F-78D7-D6A5-90CC9C980483}"/>
                </a:ext>
              </a:extLst>
            </p:cNvPr>
            <p:cNvSpPr/>
            <p:nvPr/>
          </p:nvSpPr>
          <p:spPr>
            <a:xfrm>
              <a:off x="5227320" y="1690116"/>
              <a:ext cx="423672" cy="4236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48">
              <a:extLst>
                <a:ext uri="{FF2B5EF4-FFF2-40B4-BE49-F238E27FC236}">
                  <a16:creationId xmlns:a16="http://schemas.microsoft.com/office/drawing/2014/main" id="{E9A1615B-7A1C-BECE-A07B-0AC3EF8DBC75}"/>
                </a:ext>
              </a:extLst>
            </p:cNvPr>
            <p:cNvSpPr/>
            <p:nvPr/>
          </p:nvSpPr>
          <p:spPr>
            <a:xfrm>
              <a:off x="5227320" y="4201667"/>
              <a:ext cx="423672" cy="4236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49">
              <a:extLst>
                <a:ext uri="{FF2B5EF4-FFF2-40B4-BE49-F238E27FC236}">
                  <a16:creationId xmlns:a16="http://schemas.microsoft.com/office/drawing/2014/main" id="{018A613A-A87B-DEB6-A0CF-8AE1C521883F}"/>
                </a:ext>
              </a:extLst>
            </p:cNvPr>
            <p:cNvSpPr/>
            <p:nvPr/>
          </p:nvSpPr>
          <p:spPr>
            <a:xfrm>
              <a:off x="5213603" y="2933700"/>
              <a:ext cx="487679" cy="48768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50">
              <a:extLst>
                <a:ext uri="{FF2B5EF4-FFF2-40B4-BE49-F238E27FC236}">
                  <a16:creationId xmlns:a16="http://schemas.microsoft.com/office/drawing/2014/main" id="{E2973DED-EC1E-E5AB-43DA-10382223602C}"/>
                </a:ext>
              </a:extLst>
            </p:cNvPr>
            <p:cNvSpPr/>
            <p:nvPr/>
          </p:nvSpPr>
          <p:spPr>
            <a:xfrm>
              <a:off x="6249886" y="2894065"/>
              <a:ext cx="915236" cy="62561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51">
              <a:extLst>
                <a:ext uri="{FF2B5EF4-FFF2-40B4-BE49-F238E27FC236}">
                  <a16:creationId xmlns:a16="http://schemas.microsoft.com/office/drawing/2014/main" id="{F6F88003-B190-46B4-CAF7-0825C9AA82D4}"/>
                </a:ext>
              </a:extLst>
            </p:cNvPr>
            <p:cNvSpPr/>
            <p:nvPr/>
          </p:nvSpPr>
          <p:spPr>
            <a:xfrm>
              <a:off x="6437376" y="3073895"/>
              <a:ext cx="541781" cy="29338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52">
              <a:extLst>
                <a:ext uri="{FF2B5EF4-FFF2-40B4-BE49-F238E27FC236}">
                  <a16:creationId xmlns:a16="http://schemas.microsoft.com/office/drawing/2014/main" id="{241773D4-AF1A-6FFA-7B4D-9201B4B6D72B}"/>
                </a:ext>
              </a:extLst>
            </p:cNvPr>
            <p:cNvSpPr/>
            <p:nvPr/>
          </p:nvSpPr>
          <p:spPr>
            <a:xfrm>
              <a:off x="6252971" y="2892551"/>
              <a:ext cx="858519" cy="573405"/>
            </a:xfrm>
            <a:custGeom>
              <a:avLst/>
              <a:gdLst/>
              <a:ahLst/>
              <a:cxnLst/>
              <a:rect l="l" t="t" r="r" b="b"/>
              <a:pathLst>
                <a:path w="858520" h="573404">
                  <a:moveTo>
                    <a:pt x="429005" y="0"/>
                  </a:moveTo>
                  <a:lnTo>
                    <a:pt x="0" y="286512"/>
                  </a:lnTo>
                  <a:lnTo>
                    <a:pt x="429005" y="573024"/>
                  </a:lnTo>
                  <a:lnTo>
                    <a:pt x="858011" y="286512"/>
                  </a:lnTo>
                  <a:lnTo>
                    <a:pt x="42900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53">
              <a:extLst>
                <a:ext uri="{FF2B5EF4-FFF2-40B4-BE49-F238E27FC236}">
                  <a16:creationId xmlns:a16="http://schemas.microsoft.com/office/drawing/2014/main" id="{051BE6FD-D45F-1E9B-4241-C237ADE792D6}"/>
                </a:ext>
              </a:extLst>
            </p:cNvPr>
            <p:cNvSpPr/>
            <p:nvPr/>
          </p:nvSpPr>
          <p:spPr>
            <a:xfrm>
              <a:off x="6252971" y="2892551"/>
              <a:ext cx="858519" cy="573405"/>
            </a:xfrm>
            <a:custGeom>
              <a:avLst/>
              <a:gdLst/>
              <a:ahLst/>
              <a:cxnLst/>
              <a:rect l="l" t="t" r="r" b="b"/>
              <a:pathLst>
                <a:path w="858520" h="573404">
                  <a:moveTo>
                    <a:pt x="0" y="286512"/>
                  </a:moveTo>
                  <a:lnTo>
                    <a:pt x="429005" y="0"/>
                  </a:lnTo>
                  <a:lnTo>
                    <a:pt x="858011" y="286512"/>
                  </a:lnTo>
                  <a:lnTo>
                    <a:pt x="429005" y="573024"/>
                  </a:lnTo>
                  <a:lnTo>
                    <a:pt x="0" y="2865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54">
              <a:extLst>
                <a:ext uri="{FF2B5EF4-FFF2-40B4-BE49-F238E27FC236}">
                  <a16:creationId xmlns:a16="http://schemas.microsoft.com/office/drawing/2014/main" id="{3017DCD6-664E-8A5C-C8E5-4FB5E2AC005A}"/>
                </a:ext>
              </a:extLst>
            </p:cNvPr>
            <p:cNvSpPr/>
            <p:nvPr/>
          </p:nvSpPr>
          <p:spPr>
            <a:xfrm>
              <a:off x="6507226" y="3088513"/>
              <a:ext cx="410718" cy="16611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55">
              <a:extLst>
                <a:ext uri="{FF2B5EF4-FFF2-40B4-BE49-F238E27FC236}">
                  <a16:creationId xmlns:a16="http://schemas.microsoft.com/office/drawing/2014/main" id="{C508803A-04FD-783F-12FC-93B24F180241}"/>
                </a:ext>
              </a:extLst>
            </p:cNvPr>
            <p:cNvSpPr/>
            <p:nvPr/>
          </p:nvSpPr>
          <p:spPr>
            <a:xfrm>
              <a:off x="7095119" y="3144705"/>
              <a:ext cx="444500" cy="86995"/>
            </a:xfrm>
            <a:custGeom>
              <a:avLst/>
              <a:gdLst/>
              <a:ahLst/>
              <a:cxnLst/>
              <a:rect l="l" t="t" r="r" b="b"/>
              <a:pathLst>
                <a:path w="444500" h="86994">
                  <a:moveTo>
                    <a:pt x="357504" y="0"/>
                  </a:moveTo>
                  <a:lnTo>
                    <a:pt x="357504" y="86868"/>
                  </a:lnTo>
                  <a:lnTo>
                    <a:pt x="415417" y="57912"/>
                  </a:lnTo>
                  <a:lnTo>
                    <a:pt x="371982" y="57912"/>
                  </a:lnTo>
                  <a:lnTo>
                    <a:pt x="371982" y="28956"/>
                  </a:lnTo>
                  <a:lnTo>
                    <a:pt x="415417" y="28956"/>
                  </a:lnTo>
                  <a:lnTo>
                    <a:pt x="357504" y="0"/>
                  </a:lnTo>
                  <a:close/>
                </a:path>
                <a:path w="444500" h="86994">
                  <a:moveTo>
                    <a:pt x="357504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357504" y="57912"/>
                  </a:lnTo>
                  <a:lnTo>
                    <a:pt x="357504" y="28956"/>
                  </a:lnTo>
                  <a:close/>
                </a:path>
                <a:path w="444500" h="86994">
                  <a:moveTo>
                    <a:pt x="415417" y="28956"/>
                  </a:moveTo>
                  <a:lnTo>
                    <a:pt x="371982" y="28956"/>
                  </a:lnTo>
                  <a:lnTo>
                    <a:pt x="371982" y="57912"/>
                  </a:lnTo>
                  <a:lnTo>
                    <a:pt x="415417" y="57912"/>
                  </a:lnTo>
                  <a:lnTo>
                    <a:pt x="444373" y="43433"/>
                  </a:lnTo>
                  <a:lnTo>
                    <a:pt x="415417" y="28956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56">
              <a:extLst>
                <a:ext uri="{FF2B5EF4-FFF2-40B4-BE49-F238E27FC236}">
                  <a16:creationId xmlns:a16="http://schemas.microsoft.com/office/drawing/2014/main" id="{764993C8-5B08-C8CF-62A2-EBACEA56CD3E}"/>
                </a:ext>
              </a:extLst>
            </p:cNvPr>
            <p:cNvSpPr/>
            <p:nvPr/>
          </p:nvSpPr>
          <p:spPr>
            <a:xfrm>
              <a:off x="7591043" y="2743200"/>
              <a:ext cx="824483" cy="8244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57">
              <a:extLst>
                <a:ext uri="{FF2B5EF4-FFF2-40B4-BE49-F238E27FC236}">
                  <a16:creationId xmlns:a16="http://schemas.microsoft.com/office/drawing/2014/main" id="{91A187A8-3707-959D-417D-3322768470FA}"/>
                </a:ext>
              </a:extLst>
            </p:cNvPr>
            <p:cNvSpPr/>
            <p:nvPr/>
          </p:nvSpPr>
          <p:spPr>
            <a:xfrm>
              <a:off x="5638672" y="1896491"/>
              <a:ext cx="617855" cy="1283335"/>
            </a:xfrm>
            <a:custGeom>
              <a:avLst/>
              <a:gdLst/>
              <a:ahLst/>
              <a:cxnLst/>
              <a:rect l="l" t="t" r="r" b="b"/>
              <a:pathLst>
                <a:path w="617854" h="1283335">
                  <a:moveTo>
                    <a:pt x="565058" y="1210525"/>
                  </a:moveTo>
                  <a:lnTo>
                    <a:pt x="538861" y="1222883"/>
                  </a:lnTo>
                  <a:lnTo>
                    <a:pt x="615188" y="1282953"/>
                  </a:lnTo>
                  <a:lnTo>
                    <a:pt x="616583" y="1223645"/>
                  </a:lnTo>
                  <a:lnTo>
                    <a:pt x="571246" y="1223645"/>
                  </a:lnTo>
                  <a:lnTo>
                    <a:pt x="565058" y="1210525"/>
                  </a:lnTo>
                  <a:close/>
                </a:path>
                <a:path w="617854" h="1283335">
                  <a:moveTo>
                    <a:pt x="591212" y="1198187"/>
                  </a:moveTo>
                  <a:lnTo>
                    <a:pt x="565058" y="1210525"/>
                  </a:lnTo>
                  <a:lnTo>
                    <a:pt x="571246" y="1223645"/>
                  </a:lnTo>
                  <a:lnTo>
                    <a:pt x="597407" y="1211326"/>
                  </a:lnTo>
                  <a:lnTo>
                    <a:pt x="591212" y="1198187"/>
                  </a:lnTo>
                  <a:close/>
                </a:path>
                <a:path w="617854" h="1283335">
                  <a:moveTo>
                    <a:pt x="617474" y="1185798"/>
                  </a:moveTo>
                  <a:lnTo>
                    <a:pt x="591212" y="1198187"/>
                  </a:lnTo>
                  <a:lnTo>
                    <a:pt x="597407" y="1211326"/>
                  </a:lnTo>
                  <a:lnTo>
                    <a:pt x="571246" y="1223645"/>
                  </a:lnTo>
                  <a:lnTo>
                    <a:pt x="616583" y="1223645"/>
                  </a:lnTo>
                  <a:lnTo>
                    <a:pt x="617474" y="1185798"/>
                  </a:lnTo>
                  <a:close/>
                </a:path>
                <a:path w="617854" h="1283335">
                  <a:moveTo>
                    <a:pt x="26162" y="0"/>
                  </a:moveTo>
                  <a:lnTo>
                    <a:pt x="0" y="12445"/>
                  </a:lnTo>
                  <a:lnTo>
                    <a:pt x="565058" y="1210525"/>
                  </a:lnTo>
                  <a:lnTo>
                    <a:pt x="591212" y="1198187"/>
                  </a:lnTo>
                  <a:lnTo>
                    <a:pt x="2616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60">
              <a:extLst>
                <a:ext uri="{FF2B5EF4-FFF2-40B4-BE49-F238E27FC236}">
                  <a16:creationId xmlns:a16="http://schemas.microsoft.com/office/drawing/2014/main" id="{5B39A05C-A4F2-32D8-40D4-862719DFD6C7}"/>
                </a:ext>
              </a:extLst>
            </p:cNvPr>
            <p:cNvSpPr/>
            <p:nvPr/>
          </p:nvSpPr>
          <p:spPr>
            <a:xfrm>
              <a:off x="5702046" y="3135883"/>
              <a:ext cx="552450" cy="86995"/>
            </a:xfrm>
            <a:custGeom>
              <a:avLst/>
              <a:gdLst/>
              <a:ahLst/>
              <a:cxnLst/>
              <a:rect l="l" t="t" r="r" b="b"/>
              <a:pathLst>
                <a:path w="552450" h="86994">
                  <a:moveTo>
                    <a:pt x="465243" y="58004"/>
                  </a:moveTo>
                  <a:lnTo>
                    <a:pt x="465200" y="86868"/>
                  </a:lnTo>
                  <a:lnTo>
                    <a:pt x="523198" y="58039"/>
                  </a:lnTo>
                  <a:lnTo>
                    <a:pt x="479678" y="58039"/>
                  </a:lnTo>
                  <a:lnTo>
                    <a:pt x="465243" y="58004"/>
                  </a:lnTo>
                  <a:close/>
                </a:path>
                <a:path w="552450" h="86994">
                  <a:moveTo>
                    <a:pt x="465285" y="29048"/>
                  </a:moveTo>
                  <a:lnTo>
                    <a:pt x="465243" y="58004"/>
                  </a:lnTo>
                  <a:lnTo>
                    <a:pt x="479678" y="58039"/>
                  </a:lnTo>
                  <a:lnTo>
                    <a:pt x="479805" y="29083"/>
                  </a:lnTo>
                  <a:lnTo>
                    <a:pt x="465285" y="29048"/>
                  </a:lnTo>
                  <a:close/>
                </a:path>
                <a:path w="552450" h="86994">
                  <a:moveTo>
                    <a:pt x="465327" y="0"/>
                  </a:moveTo>
                  <a:lnTo>
                    <a:pt x="465285" y="29048"/>
                  </a:lnTo>
                  <a:lnTo>
                    <a:pt x="479805" y="29083"/>
                  </a:lnTo>
                  <a:lnTo>
                    <a:pt x="479678" y="58039"/>
                  </a:lnTo>
                  <a:lnTo>
                    <a:pt x="523198" y="58039"/>
                  </a:lnTo>
                  <a:lnTo>
                    <a:pt x="552068" y="43688"/>
                  </a:lnTo>
                  <a:lnTo>
                    <a:pt x="465327" y="0"/>
                  </a:lnTo>
                  <a:close/>
                </a:path>
                <a:path w="552450" h="86994">
                  <a:moveTo>
                    <a:pt x="0" y="27940"/>
                  </a:moveTo>
                  <a:lnTo>
                    <a:pt x="0" y="56896"/>
                  </a:lnTo>
                  <a:lnTo>
                    <a:pt x="465243" y="58004"/>
                  </a:lnTo>
                  <a:lnTo>
                    <a:pt x="465285" y="29048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61">
              <a:extLst>
                <a:ext uri="{FF2B5EF4-FFF2-40B4-BE49-F238E27FC236}">
                  <a16:creationId xmlns:a16="http://schemas.microsoft.com/office/drawing/2014/main" id="{200DB478-D94F-BD41-148D-43ED8C96AD7E}"/>
                </a:ext>
              </a:extLst>
            </p:cNvPr>
            <p:cNvSpPr/>
            <p:nvPr/>
          </p:nvSpPr>
          <p:spPr>
            <a:xfrm>
              <a:off x="5638800" y="3179826"/>
              <a:ext cx="616585" cy="1242060"/>
            </a:xfrm>
            <a:custGeom>
              <a:avLst/>
              <a:gdLst/>
              <a:ahLst/>
              <a:cxnLst/>
              <a:rect l="l" t="t" r="r" b="b"/>
              <a:pathLst>
                <a:path w="616585" h="1242060">
                  <a:moveTo>
                    <a:pt x="563986" y="71744"/>
                  </a:moveTo>
                  <a:lnTo>
                    <a:pt x="0" y="1228902"/>
                  </a:lnTo>
                  <a:lnTo>
                    <a:pt x="25908" y="1241590"/>
                  </a:lnTo>
                  <a:lnTo>
                    <a:pt x="590020" y="84444"/>
                  </a:lnTo>
                  <a:lnTo>
                    <a:pt x="563986" y="71744"/>
                  </a:lnTo>
                  <a:close/>
                </a:path>
                <a:path w="616585" h="1242060">
                  <a:moveTo>
                    <a:pt x="615674" y="58674"/>
                  </a:moveTo>
                  <a:lnTo>
                    <a:pt x="570357" y="58674"/>
                  </a:lnTo>
                  <a:lnTo>
                    <a:pt x="596391" y="71374"/>
                  </a:lnTo>
                  <a:lnTo>
                    <a:pt x="590020" y="84444"/>
                  </a:lnTo>
                  <a:lnTo>
                    <a:pt x="616076" y="97155"/>
                  </a:lnTo>
                  <a:lnTo>
                    <a:pt x="615674" y="58674"/>
                  </a:lnTo>
                  <a:close/>
                </a:path>
                <a:path w="616585" h="1242060">
                  <a:moveTo>
                    <a:pt x="570357" y="58674"/>
                  </a:moveTo>
                  <a:lnTo>
                    <a:pt x="563986" y="71744"/>
                  </a:lnTo>
                  <a:lnTo>
                    <a:pt x="590020" y="84444"/>
                  </a:lnTo>
                  <a:lnTo>
                    <a:pt x="596391" y="71374"/>
                  </a:lnTo>
                  <a:lnTo>
                    <a:pt x="570357" y="58674"/>
                  </a:lnTo>
                  <a:close/>
                </a:path>
                <a:path w="616585" h="1242060">
                  <a:moveTo>
                    <a:pt x="615061" y="0"/>
                  </a:moveTo>
                  <a:lnTo>
                    <a:pt x="537972" y="59055"/>
                  </a:lnTo>
                  <a:lnTo>
                    <a:pt x="563986" y="71744"/>
                  </a:lnTo>
                  <a:lnTo>
                    <a:pt x="570357" y="58674"/>
                  </a:lnTo>
                  <a:lnTo>
                    <a:pt x="615674" y="58674"/>
                  </a:lnTo>
                  <a:lnTo>
                    <a:pt x="615061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Shape 53">
              <a:extLst>
                <a:ext uri="{FF2B5EF4-FFF2-40B4-BE49-F238E27FC236}">
                  <a16:creationId xmlns:a16="http://schemas.microsoft.com/office/drawing/2014/main" id="{0BA3A524-9A62-7573-EF15-06A79F0F2F1E}"/>
                </a:ext>
              </a:extLst>
            </p:cNvPr>
            <p:cNvSpPr txBox="1"/>
            <p:nvPr/>
          </p:nvSpPr>
          <p:spPr>
            <a:xfrm>
              <a:off x="386648" y="2363597"/>
              <a:ext cx="1675641" cy="4444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</a:pPr>
              <a:r>
                <a:rPr lang="en" sz="1600" dirty="0"/>
                <a:t>A test sample</a:t>
              </a:r>
            </a:p>
          </p:txBody>
        </p:sp>
        <p:sp>
          <p:nvSpPr>
            <p:cNvPr id="122" name="Shape 53">
              <a:extLst>
                <a:ext uri="{FF2B5EF4-FFF2-40B4-BE49-F238E27FC236}">
                  <a16:creationId xmlns:a16="http://schemas.microsoft.com/office/drawing/2014/main" id="{DB1F5235-F57D-B51B-AA5E-47C0870EA72D}"/>
                </a:ext>
              </a:extLst>
            </p:cNvPr>
            <p:cNvSpPr txBox="1"/>
            <p:nvPr/>
          </p:nvSpPr>
          <p:spPr>
            <a:xfrm>
              <a:off x="7220044" y="3726924"/>
              <a:ext cx="1662050" cy="4471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</a:pPr>
              <a:r>
                <a:rPr lang="en" sz="1600" dirty="0"/>
                <a:t>66% confidence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0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F2E8DC7-1330-083D-F24A-7E6BE2A7568F}"/>
              </a:ext>
            </a:extLst>
          </p:cNvPr>
          <p:cNvSpPr/>
          <p:nvPr/>
        </p:nvSpPr>
        <p:spPr>
          <a:xfrm>
            <a:off x="2327630" y="4468507"/>
            <a:ext cx="7635240" cy="1289685"/>
          </a:xfrm>
          <a:custGeom>
            <a:avLst/>
            <a:gdLst/>
            <a:ahLst/>
            <a:cxnLst/>
            <a:rect l="l" t="t" r="r" b="b"/>
            <a:pathLst>
              <a:path w="7635240" h="1289685">
                <a:moveTo>
                  <a:pt x="0" y="1289303"/>
                </a:moveTo>
                <a:lnTo>
                  <a:pt x="7635240" y="1289303"/>
                </a:lnTo>
                <a:lnTo>
                  <a:pt x="7635240" y="0"/>
                </a:lnTo>
                <a:lnTo>
                  <a:pt x="0" y="0"/>
                </a:lnTo>
                <a:lnTo>
                  <a:pt x="0" y="1289303"/>
                </a:lnTo>
                <a:close/>
              </a:path>
            </a:pathLst>
          </a:custGeom>
          <a:solidFill>
            <a:srgbClr val="5D6079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69AA03D-83F1-90F6-A068-65917DB4BDE7}"/>
              </a:ext>
            </a:extLst>
          </p:cNvPr>
          <p:cNvSpPr/>
          <p:nvPr/>
        </p:nvSpPr>
        <p:spPr>
          <a:xfrm>
            <a:off x="2327630" y="4468507"/>
            <a:ext cx="7635240" cy="1289685"/>
          </a:xfrm>
          <a:custGeom>
            <a:avLst/>
            <a:gdLst/>
            <a:ahLst/>
            <a:cxnLst/>
            <a:rect l="l" t="t" r="r" b="b"/>
            <a:pathLst>
              <a:path w="7635240" h="1289685">
                <a:moveTo>
                  <a:pt x="0" y="1289303"/>
                </a:moveTo>
                <a:lnTo>
                  <a:pt x="7635240" y="1289303"/>
                </a:lnTo>
                <a:lnTo>
                  <a:pt x="7635240" y="0"/>
                </a:lnTo>
                <a:lnTo>
                  <a:pt x="0" y="0"/>
                </a:lnTo>
                <a:lnTo>
                  <a:pt x="0" y="1289303"/>
                </a:lnTo>
                <a:close/>
              </a:path>
            </a:pathLst>
          </a:custGeom>
          <a:ln w="19812">
            <a:solidFill>
              <a:schemeClr val="tx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F392A43-C405-70DA-0CDC-01773184C36B}"/>
              </a:ext>
            </a:extLst>
          </p:cNvPr>
          <p:cNvSpPr/>
          <p:nvPr/>
        </p:nvSpPr>
        <p:spPr>
          <a:xfrm>
            <a:off x="5002504" y="1867834"/>
            <a:ext cx="461645" cy="198120"/>
          </a:xfrm>
          <a:custGeom>
            <a:avLst/>
            <a:gdLst/>
            <a:ahLst/>
            <a:cxnLst/>
            <a:rect l="l" t="t" r="r" b="b"/>
            <a:pathLst>
              <a:path w="461645" h="198119">
                <a:moveTo>
                  <a:pt x="0" y="198120"/>
                </a:moveTo>
                <a:lnTo>
                  <a:pt x="461581" y="198120"/>
                </a:lnTo>
                <a:lnTo>
                  <a:pt x="461581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C2093D2-EAD7-4C6D-0A1F-48825D6F034C}"/>
              </a:ext>
            </a:extLst>
          </p:cNvPr>
          <p:cNvSpPr/>
          <p:nvPr/>
        </p:nvSpPr>
        <p:spPr>
          <a:xfrm>
            <a:off x="5464021" y="1867834"/>
            <a:ext cx="461645" cy="198120"/>
          </a:xfrm>
          <a:custGeom>
            <a:avLst/>
            <a:gdLst/>
            <a:ahLst/>
            <a:cxnLst/>
            <a:rect l="l" t="t" r="r" b="b"/>
            <a:pathLst>
              <a:path w="461645" h="198119">
                <a:moveTo>
                  <a:pt x="0" y="198120"/>
                </a:moveTo>
                <a:lnTo>
                  <a:pt x="461581" y="198120"/>
                </a:lnTo>
                <a:lnTo>
                  <a:pt x="461581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20D8BC-38B6-CC87-0D30-66E478BDE197}"/>
              </a:ext>
            </a:extLst>
          </p:cNvPr>
          <p:cNvSpPr/>
          <p:nvPr/>
        </p:nvSpPr>
        <p:spPr>
          <a:xfrm>
            <a:off x="5925667" y="1867834"/>
            <a:ext cx="461645" cy="198120"/>
          </a:xfrm>
          <a:custGeom>
            <a:avLst/>
            <a:gdLst/>
            <a:ahLst/>
            <a:cxnLst/>
            <a:rect l="l" t="t" r="r" b="b"/>
            <a:pathLst>
              <a:path w="461645" h="198119">
                <a:moveTo>
                  <a:pt x="0" y="198120"/>
                </a:moveTo>
                <a:lnTo>
                  <a:pt x="461581" y="198120"/>
                </a:lnTo>
                <a:lnTo>
                  <a:pt x="461581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5272F32-C1C4-12F9-4156-210EE6BF1CEA}"/>
              </a:ext>
            </a:extLst>
          </p:cNvPr>
          <p:cNvSpPr/>
          <p:nvPr/>
        </p:nvSpPr>
        <p:spPr>
          <a:xfrm>
            <a:off x="6387184" y="1867834"/>
            <a:ext cx="461645" cy="198120"/>
          </a:xfrm>
          <a:custGeom>
            <a:avLst/>
            <a:gdLst/>
            <a:ahLst/>
            <a:cxnLst/>
            <a:rect l="l" t="t" r="r" b="b"/>
            <a:pathLst>
              <a:path w="461645" h="198119">
                <a:moveTo>
                  <a:pt x="0" y="198120"/>
                </a:moveTo>
                <a:lnTo>
                  <a:pt x="461581" y="198120"/>
                </a:lnTo>
                <a:lnTo>
                  <a:pt x="461581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C5FA7F2-1A8C-6F1B-09E2-87B5DA2C654D}"/>
              </a:ext>
            </a:extLst>
          </p:cNvPr>
          <p:cNvSpPr/>
          <p:nvPr/>
        </p:nvSpPr>
        <p:spPr>
          <a:xfrm>
            <a:off x="6848830" y="1867834"/>
            <a:ext cx="461645" cy="198120"/>
          </a:xfrm>
          <a:custGeom>
            <a:avLst/>
            <a:gdLst/>
            <a:ahLst/>
            <a:cxnLst/>
            <a:rect l="l" t="t" r="r" b="b"/>
            <a:pathLst>
              <a:path w="461645" h="198119">
                <a:moveTo>
                  <a:pt x="0" y="198120"/>
                </a:moveTo>
                <a:lnTo>
                  <a:pt x="461581" y="198120"/>
                </a:lnTo>
                <a:lnTo>
                  <a:pt x="461581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56BDEDE-1469-468F-A274-7BA1742D0481}"/>
              </a:ext>
            </a:extLst>
          </p:cNvPr>
          <p:cNvSpPr/>
          <p:nvPr/>
        </p:nvSpPr>
        <p:spPr>
          <a:xfrm>
            <a:off x="5002504" y="206584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5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473F5D5-1966-9D72-898B-1688C394BE86}"/>
              </a:ext>
            </a:extLst>
          </p:cNvPr>
          <p:cNvSpPr/>
          <p:nvPr/>
        </p:nvSpPr>
        <p:spPr>
          <a:xfrm>
            <a:off x="5464021" y="206584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5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6D5054C-488B-03FE-645B-8DBF85A6C32F}"/>
              </a:ext>
            </a:extLst>
          </p:cNvPr>
          <p:cNvSpPr/>
          <p:nvPr/>
        </p:nvSpPr>
        <p:spPr>
          <a:xfrm>
            <a:off x="5925667" y="206584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5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6A3CFED-F52A-1FFA-88C2-8D638C8A6DD2}"/>
              </a:ext>
            </a:extLst>
          </p:cNvPr>
          <p:cNvSpPr/>
          <p:nvPr/>
        </p:nvSpPr>
        <p:spPr>
          <a:xfrm>
            <a:off x="6387184" y="206584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5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8FC18A7-6091-1353-8315-E72ABC250FC7}"/>
              </a:ext>
            </a:extLst>
          </p:cNvPr>
          <p:cNvSpPr/>
          <p:nvPr/>
        </p:nvSpPr>
        <p:spPr>
          <a:xfrm>
            <a:off x="6848830" y="206584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5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AD70094-AA3F-F09D-8132-73F86416E602}"/>
              </a:ext>
            </a:extLst>
          </p:cNvPr>
          <p:cNvSpPr/>
          <p:nvPr/>
        </p:nvSpPr>
        <p:spPr>
          <a:xfrm>
            <a:off x="5002504" y="233127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0BD2DCC-9ECA-92F5-6AB7-FAC110ECD580}"/>
              </a:ext>
            </a:extLst>
          </p:cNvPr>
          <p:cNvSpPr/>
          <p:nvPr/>
        </p:nvSpPr>
        <p:spPr>
          <a:xfrm>
            <a:off x="5464021" y="233127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6161E23-9EB9-65CD-1F9E-08039CF1BD97}"/>
              </a:ext>
            </a:extLst>
          </p:cNvPr>
          <p:cNvSpPr/>
          <p:nvPr/>
        </p:nvSpPr>
        <p:spPr>
          <a:xfrm>
            <a:off x="5925667" y="233127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6719320-48F7-6127-5B8C-4AD3CEEF9BC1}"/>
              </a:ext>
            </a:extLst>
          </p:cNvPr>
          <p:cNvSpPr/>
          <p:nvPr/>
        </p:nvSpPr>
        <p:spPr>
          <a:xfrm>
            <a:off x="6387184" y="233127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6E1E92E-700E-8DFB-C7E0-CA8A2853821B}"/>
              </a:ext>
            </a:extLst>
          </p:cNvPr>
          <p:cNvSpPr/>
          <p:nvPr/>
        </p:nvSpPr>
        <p:spPr>
          <a:xfrm>
            <a:off x="6848830" y="233127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DFDF5A6-BB52-7ECE-3BEB-505A67E956F5}"/>
              </a:ext>
            </a:extLst>
          </p:cNvPr>
          <p:cNvSpPr/>
          <p:nvPr/>
        </p:nvSpPr>
        <p:spPr>
          <a:xfrm>
            <a:off x="5002504" y="259670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89468DB-02BD-60CB-6295-2087917DFCEB}"/>
              </a:ext>
            </a:extLst>
          </p:cNvPr>
          <p:cNvSpPr/>
          <p:nvPr/>
        </p:nvSpPr>
        <p:spPr>
          <a:xfrm>
            <a:off x="5464021" y="259670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CCC2B2D-0249-11C6-A663-CB83ED6E7E26}"/>
              </a:ext>
            </a:extLst>
          </p:cNvPr>
          <p:cNvSpPr/>
          <p:nvPr/>
        </p:nvSpPr>
        <p:spPr>
          <a:xfrm>
            <a:off x="5925667" y="259670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4A8F055-C79A-0B8C-7D0E-5FDDCE7A60FE}"/>
              </a:ext>
            </a:extLst>
          </p:cNvPr>
          <p:cNvSpPr/>
          <p:nvPr/>
        </p:nvSpPr>
        <p:spPr>
          <a:xfrm>
            <a:off x="6387184" y="259670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8F8C5847-463D-0CC3-7B6F-223BEEB09E1F}"/>
              </a:ext>
            </a:extLst>
          </p:cNvPr>
          <p:cNvSpPr/>
          <p:nvPr/>
        </p:nvSpPr>
        <p:spPr>
          <a:xfrm>
            <a:off x="6848830" y="259670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664558E-5397-45EC-35EC-2B2007071EDF}"/>
              </a:ext>
            </a:extLst>
          </p:cNvPr>
          <p:cNvSpPr/>
          <p:nvPr/>
        </p:nvSpPr>
        <p:spPr>
          <a:xfrm>
            <a:off x="5002504" y="286213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1BAB7D5-0252-4719-1C8B-8EDE8A3B88C8}"/>
              </a:ext>
            </a:extLst>
          </p:cNvPr>
          <p:cNvSpPr/>
          <p:nvPr/>
        </p:nvSpPr>
        <p:spPr>
          <a:xfrm>
            <a:off x="5464021" y="286213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4C9598F-A6BE-9E3F-8C9A-183D27BB52DD}"/>
              </a:ext>
            </a:extLst>
          </p:cNvPr>
          <p:cNvSpPr/>
          <p:nvPr/>
        </p:nvSpPr>
        <p:spPr>
          <a:xfrm>
            <a:off x="5925667" y="286213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728DB0D-CF99-1FC6-D4A5-85540C9D6AED}"/>
              </a:ext>
            </a:extLst>
          </p:cNvPr>
          <p:cNvSpPr/>
          <p:nvPr/>
        </p:nvSpPr>
        <p:spPr>
          <a:xfrm>
            <a:off x="6387184" y="286213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49F0BE7-C40B-582B-DC67-C70AEBE4280C}"/>
              </a:ext>
            </a:extLst>
          </p:cNvPr>
          <p:cNvSpPr/>
          <p:nvPr/>
        </p:nvSpPr>
        <p:spPr>
          <a:xfrm>
            <a:off x="6848830" y="2862130"/>
            <a:ext cx="461645" cy="132715"/>
          </a:xfrm>
          <a:custGeom>
            <a:avLst/>
            <a:gdLst/>
            <a:ahLst/>
            <a:cxnLst/>
            <a:rect l="l" t="t" r="r" b="b"/>
            <a:pathLst>
              <a:path w="461645" h="132714">
                <a:moveTo>
                  <a:pt x="0" y="132702"/>
                </a:moveTo>
                <a:lnTo>
                  <a:pt x="461581" y="132702"/>
                </a:lnTo>
                <a:lnTo>
                  <a:pt x="461581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F472394-E5C7-E14C-390B-8EACEB46D5D3}"/>
              </a:ext>
            </a:extLst>
          </p:cNvPr>
          <p:cNvSpPr/>
          <p:nvPr/>
        </p:nvSpPr>
        <p:spPr>
          <a:xfrm>
            <a:off x="5002504" y="2065955"/>
            <a:ext cx="2308225" cy="0"/>
          </a:xfrm>
          <a:custGeom>
            <a:avLst/>
            <a:gdLst/>
            <a:ahLst/>
            <a:cxnLst/>
            <a:rect l="l" t="t" r="r" b="b"/>
            <a:pathLst>
              <a:path w="2308225">
                <a:moveTo>
                  <a:pt x="0" y="0"/>
                </a:moveTo>
                <a:lnTo>
                  <a:pt x="23078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AC6178C3-2C7B-9D72-C2E6-60A6DFF371A8}"/>
              </a:ext>
            </a:extLst>
          </p:cNvPr>
          <p:cNvSpPr/>
          <p:nvPr/>
        </p:nvSpPr>
        <p:spPr>
          <a:xfrm>
            <a:off x="5002504" y="1867834"/>
            <a:ext cx="2308225" cy="0"/>
          </a:xfrm>
          <a:custGeom>
            <a:avLst/>
            <a:gdLst/>
            <a:ahLst/>
            <a:cxnLst/>
            <a:rect l="l" t="t" r="r" b="b"/>
            <a:pathLst>
              <a:path w="2308225">
                <a:moveTo>
                  <a:pt x="0" y="0"/>
                </a:moveTo>
                <a:lnTo>
                  <a:pt x="230784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>
            <a:extLst>
              <a:ext uri="{FF2B5EF4-FFF2-40B4-BE49-F238E27FC236}">
                <a16:creationId xmlns:a16="http://schemas.microsoft.com/office/drawing/2014/main" id="{CA458245-2221-97A1-2AE4-ECDBAF157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35577"/>
              </p:ext>
            </p:extLst>
          </p:nvPr>
        </p:nvGraphicFramePr>
        <p:xfrm>
          <a:off x="5002504" y="1855134"/>
          <a:ext cx="2305050" cy="1139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object 33">
            <a:extLst>
              <a:ext uri="{FF2B5EF4-FFF2-40B4-BE49-F238E27FC236}">
                <a16:creationId xmlns:a16="http://schemas.microsoft.com/office/drawing/2014/main" id="{DF2A130D-DD52-9326-6011-D577339E4B6F}"/>
              </a:ext>
            </a:extLst>
          </p:cNvPr>
          <p:cNvSpPr/>
          <p:nvPr/>
        </p:nvSpPr>
        <p:spPr>
          <a:xfrm>
            <a:off x="5051780" y="1898695"/>
            <a:ext cx="408393" cy="12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63B568F-4E26-86CB-5C97-176514EF5F90}"/>
              </a:ext>
            </a:extLst>
          </p:cNvPr>
          <p:cNvSpPr/>
          <p:nvPr/>
        </p:nvSpPr>
        <p:spPr>
          <a:xfrm>
            <a:off x="5582132" y="1898695"/>
            <a:ext cx="270662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12E8E882-5EB9-E576-0BBC-D03087E1F89F}"/>
              </a:ext>
            </a:extLst>
          </p:cNvPr>
          <p:cNvSpPr/>
          <p:nvPr/>
        </p:nvSpPr>
        <p:spPr>
          <a:xfrm>
            <a:off x="5992088" y="1898695"/>
            <a:ext cx="376212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B926607-92AC-D28D-807B-2FE16B4EF372}"/>
              </a:ext>
            </a:extLst>
          </p:cNvPr>
          <p:cNvSpPr/>
          <p:nvPr/>
        </p:nvSpPr>
        <p:spPr>
          <a:xfrm>
            <a:off x="6561809" y="1898695"/>
            <a:ext cx="171450" cy="126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2EBCB44-435E-F94C-34D8-9860C7ABD0B3}"/>
              </a:ext>
            </a:extLst>
          </p:cNvPr>
          <p:cNvSpPr/>
          <p:nvPr/>
        </p:nvSpPr>
        <p:spPr>
          <a:xfrm>
            <a:off x="6968718" y="1898695"/>
            <a:ext cx="268833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8EAFC6F1-EE45-517F-4606-DD7DB6F674EF}"/>
              </a:ext>
            </a:extLst>
          </p:cNvPr>
          <p:cNvSpPr/>
          <p:nvPr/>
        </p:nvSpPr>
        <p:spPr>
          <a:xfrm>
            <a:off x="5048732" y="2064177"/>
            <a:ext cx="172720" cy="128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289A5E23-327A-019C-6995-BCF933829BF2}"/>
              </a:ext>
            </a:extLst>
          </p:cNvPr>
          <p:cNvSpPr/>
          <p:nvPr/>
        </p:nvSpPr>
        <p:spPr>
          <a:xfrm>
            <a:off x="5510504" y="2064177"/>
            <a:ext cx="305409" cy="128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60A576F-D8AC-CB9D-FB12-01523CF096B5}"/>
              </a:ext>
            </a:extLst>
          </p:cNvPr>
          <p:cNvSpPr/>
          <p:nvPr/>
        </p:nvSpPr>
        <p:spPr>
          <a:xfrm>
            <a:off x="5972021" y="2064177"/>
            <a:ext cx="376936" cy="128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48C661F0-8930-577A-927A-613498FB9BBB}"/>
              </a:ext>
            </a:extLst>
          </p:cNvPr>
          <p:cNvSpPr/>
          <p:nvPr/>
        </p:nvSpPr>
        <p:spPr>
          <a:xfrm>
            <a:off x="6433794" y="2064177"/>
            <a:ext cx="174751" cy="128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D2A4EE71-27BB-28FD-1595-9E77E89A1430}"/>
              </a:ext>
            </a:extLst>
          </p:cNvPr>
          <p:cNvSpPr/>
          <p:nvPr/>
        </p:nvSpPr>
        <p:spPr>
          <a:xfrm>
            <a:off x="6958050" y="2064177"/>
            <a:ext cx="292608" cy="126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A953DCF6-FECF-5424-DF2C-24E13C2DC5EB}"/>
              </a:ext>
            </a:extLst>
          </p:cNvPr>
          <p:cNvSpPr/>
          <p:nvPr/>
        </p:nvSpPr>
        <p:spPr>
          <a:xfrm>
            <a:off x="5048732" y="2196764"/>
            <a:ext cx="176784" cy="1280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A22D302E-2B3A-0391-DE32-CAF25C96C77A}"/>
              </a:ext>
            </a:extLst>
          </p:cNvPr>
          <p:cNvSpPr/>
          <p:nvPr/>
        </p:nvSpPr>
        <p:spPr>
          <a:xfrm>
            <a:off x="5510504" y="2196764"/>
            <a:ext cx="359155" cy="12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5AEBE029-A7AB-A2CF-6CF6-F7CD364C556D}"/>
              </a:ext>
            </a:extLst>
          </p:cNvPr>
          <p:cNvSpPr/>
          <p:nvPr/>
        </p:nvSpPr>
        <p:spPr>
          <a:xfrm>
            <a:off x="5972021" y="2196764"/>
            <a:ext cx="320039" cy="128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DE319331-7E07-1C23-9E00-7C9817DECF55}"/>
              </a:ext>
            </a:extLst>
          </p:cNvPr>
          <p:cNvSpPr/>
          <p:nvPr/>
        </p:nvSpPr>
        <p:spPr>
          <a:xfrm>
            <a:off x="6433794" y="2196764"/>
            <a:ext cx="174751" cy="1280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2613A2FB-4A24-4689-B56D-773FA1283B5D}"/>
              </a:ext>
            </a:extLst>
          </p:cNvPr>
          <p:cNvSpPr/>
          <p:nvPr/>
        </p:nvSpPr>
        <p:spPr>
          <a:xfrm>
            <a:off x="6927569" y="2196764"/>
            <a:ext cx="357377" cy="1264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817C1533-CEB4-8B02-DE1D-26D7600965AC}"/>
              </a:ext>
            </a:extLst>
          </p:cNvPr>
          <p:cNvSpPr/>
          <p:nvPr/>
        </p:nvSpPr>
        <p:spPr>
          <a:xfrm>
            <a:off x="5048732" y="2329733"/>
            <a:ext cx="160020" cy="1280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095BB36-0EBD-57B6-984E-B57D87213392}"/>
              </a:ext>
            </a:extLst>
          </p:cNvPr>
          <p:cNvSpPr/>
          <p:nvPr/>
        </p:nvSpPr>
        <p:spPr>
          <a:xfrm>
            <a:off x="5510504" y="2329733"/>
            <a:ext cx="215391" cy="1280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CAFB902-BFAB-FC3D-147C-E2C2F1CC7E0D}"/>
              </a:ext>
            </a:extLst>
          </p:cNvPr>
          <p:cNvSpPr/>
          <p:nvPr/>
        </p:nvSpPr>
        <p:spPr>
          <a:xfrm>
            <a:off x="6433794" y="2329733"/>
            <a:ext cx="174751" cy="1280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DA893556-B4C2-4D7D-F0D1-29EDC53C53A5}"/>
              </a:ext>
            </a:extLst>
          </p:cNvPr>
          <p:cNvSpPr/>
          <p:nvPr/>
        </p:nvSpPr>
        <p:spPr>
          <a:xfrm>
            <a:off x="6958050" y="2329733"/>
            <a:ext cx="292608" cy="126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8F078293-80C2-1DB6-E7EB-B6A6C5198EF5}"/>
              </a:ext>
            </a:extLst>
          </p:cNvPr>
          <p:cNvSpPr/>
          <p:nvPr/>
        </p:nvSpPr>
        <p:spPr>
          <a:xfrm>
            <a:off x="5972021" y="2329733"/>
            <a:ext cx="376936" cy="2606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4FE904CF-2D19-47E2-AAB1-21AA4E68BCB3}"/>
              </a:ext>
            </a:extLst>
          </p:cNvPr>
          <p:cNvSpPr/>
          <p:nvPr/>
        </p:nvSpPr>
        <p:spPr>
          <a:xfrm>
            <a:off x="5048732" y="2462321"/>
            <a:ext cx="176784" cy="1280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DE2636B9-6974-5530-BCAE-49A63347BE17}"/>
              </a:ext>
            </a:extLst>
          </p:cNvPr>
          <p:cNvSpPr/>
          <p:nvPr/>
        </p:nvSpPr>
        <p:spPr>
          <a:xfrm>
            <a:off x="5510504" y="2462321"/>
            <a:ext cx="359155" cy="1280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B49F8C51-9E7F-E644-D26E-B3605FBC7525}"/>
              </a:ext>
            </a:extLst>
          </p:cNvPr>
          <p:cNvSpPr/>
          <p:nvPr/>
        </p:nvSpPr>
        <p:spPr>
          <a:xfrm>
            <a:off x="6433794" y="2462321"/>
            <a:ext cx="168655" cy="1280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437C570D-0318-1C24-4774-6220CB5509BE}"/>
              </a:ext>
            </a:extLst>
          </p:cNvPr>
          <p:cNvSpPr/>
          <p:nvPr/>
        </p:nvSpPr>
        <p:spPr>
          <a:xfrm>
            <a:off x="6927569" y="2462321"/>
            <a:ext cx="357377" cy="1264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55A73260-04F8-D5F9-218F-81465A703DA3}"/>
              </a:ext>
            </a:extLst>
          </p:cNvPr>
          <p:cNvSpPr/>
          <p:nvPr/>
        </p:nvSpPr>
        <p:spPr>
          <a:xfrm>
            <a:off x="5048732" y="2595164"/>
            <a:ext cx="158496" cy="1280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F78CAF87-B012-E940-CB5A-AE5FBCBE6A74}"/>
              </a:ext>
            </a:extLst>
          </p:cNvPr>
          <p:cNvSpPr/>
          <p:nvPr/>
        </p:nvSpPr>
        <p:spPr>
          <a:xfrm>
            <a:off x="5510504" y="2595164"/>
            <a:ext cx="305409" cy="128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2FB7E121-BCC0-261D-A42F-3F04FC7A542E}"/>
              </a:ext>
            </a:extLst>
          </p:cNvPr>
          <p:cNvSpPr/>
          <p:nvPr/>
        </p:nvSpPr>
        <p:spPr>
          <a:xfrm>
            <a:off x="5972021" y="2595164"/>
            <a:ext cx="320039" cy="1280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602C9BB7-36FF-494C-27AC-0B1B248FD57F}"/>
              </a:ext>
            </a:extLst>
          </p:cNvPr>
          <p:cNvSpPr/>
          <p:nvPr/>
        </p:nvSpPr>
        <p:spPr>
          <a:xfrm>
            <a:off x="6433794" y="2595164"/>
            <a:ext cx="174751" cy="1280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4576F782-76D4-0B8F-189A-06133DDAB96E}"/>
              </a:ext>
            </a:extLst>
          </p:cNvPr>
          <p:cNvSpPr/>
          <p:nvPr/>
        </p:nvSpPr>
        <p:spPr>
          <a:xfrm>
            <a:off x="6958050" y="2595164"/>
            <a:ext cx="292608" cy="1264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08FF6FF2-C009-168A-C05B-40BD7633BD00}"/>
              </a:ext>
            </a:extLst>
          </p:cNvPr>
          <p:cNvSpPr/>
          <p:nvPr/>
        </p:nvSpPr>
        <p:spPr>
          <a:xfrm>
            <a:off x="5048732" y="2727752"/>
            <a:ext cx="146303" cy="1280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63">
            <a:extLst>
              <a:ext uri="{FF2B5EF4-FFF2-40B4-BE49-F238E27FC236}">
                <a16:creationId xmlns:a16="http://schemas.microsoft.com/office/drawing/2014/main" id="{C6F554DE-0F6A-4F9A-CDB4-EC032F3AC822}"/>
              </a:ext>
            </a:extLst>
          </p:cNvPr>
          <p:cNvSpPr/>
          <p:nvPr/>
        </p:nvSpPr>
        <p:spPr>
          <a:xfrm>
            <a:off x="5048732" y="2860593"/>
            <a:ext cx="170687" cy="1280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64">
            <a:extLst>
              <a:ext uri="{FF2B5EF4-FFF2-40B4-BE49-F238E27FC236}">
                <a16:creationId xmlns:a16="http://schemas.microsoft.com/office/drawing/2014/main" id="{4276F870-9B84-B3CC-B50D-5A6D132381CA}"/>
              </a:ext>
            </a:extLst>
          </p:cNvPr>
          <p:cNvSpPr/>
          <p:nvPr/>
        </p:nvSpPr>
        <p:spPr>
          <a:xfrm>
            <a:off x="5510504" y="2860593"/>
            <a:ext cx="215391" cy="1280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65">
            <a:extLst>
              <a:ext uri="{FF2B5EF4-FFF2-40B4-BE49-F238E27FC236}">
                <a16:creationId xmlns:a16="http://schemas.microsoft.com/office/drawing/2014/main" id="{EDCE8070-81C6-F7B6-321E-7EEEE298ED6B}"/>
              </a:ext>
            </a:extLst>
          </p:cNvPr>
          <p:cNvSpPr/>
          <p:nvPr/>
        </p:nvSpPr>
        <p:spPr>
          <a:xfrm>
            <a:off x="5972021" y="2860593"/>
            <a:ext cx="320039" cy="1280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66">
            <a:extLst>
              <a:ext uri="{FF2B5EF4-FFF2-40B4-BE49-F238E27FC236}">
                <a16:creationId xmlns:a16="http://schemas.microsoft.com/office/drawing/2014/main" id="{8F916DC1-0CF1-0E09-08AB-269A7ADE861B}"/>
              </a:ext>
            </a:extLst>
          </p:cNvPr>
          <p:cNvSpPr/>
          <p:nvPr/>
        </p:nvSpPr>
        <p:spPr>
          <a:xfrm>
            <a:off x="6433794" y="2860593"/>
            <a:ext cx="174751" cy="1280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67">
            <a:extLst>
              <a:ext uri="{FF2B5EF4-FFF2-40B4-BE49-F238E27FC236}">
                <a16:creationId xmlns:a16="http://schemas.microsoft.com/office/drawing/2014/main" id="{E83339FF-A5B3-0661-959B-781C9BDEC143}"/>
              </a:ext>
            </a:extLst>
          </p:cNvPr>
          <p:cNvSpPr/>
          <p:nvPr/>
        </p:nvSpPr>
        <p:spPr>
          <a:xfrm>
            <a:off x="6927569" y="2860593"/>
            <a:ext cx="357377" cy="12649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68">
            <a:extLst>
              <a:ext uri="{FF2B5EF4-FFF2-40B4-BE49-F238E27FC236}">
                <a16:creationId xmlns:a16="http://schemas.microsoft.com/office/drawing/2014/main" id="{743BAFB3-181E-AAD8-596D-B7CF5C6C6565}"/>
              </a:ext>
            </a:extLst>
          </p:cNvPr>
          <p:cNvSpPr/>
          <p:nvPr/>
        </p:nvSpPr>
        <p:spPr>
          <a:xfrm>
            <a:off x="4864324" y="3478639"/>
            <a:ext cx="2640337" cy="5677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69">
            <a:extLst>
              <a:ext uri="{FF2B5EF4-FFF2-40B4-BE49-F238E27FC236}">
                <a16:creationId xmlns:a16="http://schemas.microsoft.com/office/drawing/2014/main" id="{32918518-6802-898B-B7BD-30F63E0723A1}"/>
              </a:ext>
            </a:extLst>
          </p:cNvPr>
          <p:cNvSpPr/>
          <p:nvPr/>
        </p:nvSpPr>
        <p:spPr>
          <a:xfrm>
            <a:off x="5176748" y="3495433"/>
            <a:ext cx="2013966" cy="56768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70">
            <a:extLst>
              <a:ext uri="{FF2B5EF4-FFF2-40B4-BE49-F238E27FC236}">
                <a16:creationId xmlns:a16="http://schemas.microsoft.com/office/drawing/2014/main" id="{F95822C4-3E94-926D-CB69-8A1718D5CF1A}"/>
              </a:ext>
            </a:extLst>
          </p:cNvPr>
          <p:cNvSpPr/>
          <p:nvPr/>
        </p:nvSpPr>
        <p:spPr>
          <a:xfrm>
            <a:off x="4865851" y="3480193"/>
            <a:ext cx="2585085" cy="512445"/>
          </a:xfrm>
          <a:custGeom>
            <a:avLst/>
            <a:gdLst/>
            <a:ahLst/>
            <a:cxnLst/>
            <a:rect l="l" t="t" r="r" b="b"/>
            <a:pathLst>
              <a:path w="2585085" h="512444">
                <a:moveTo>
                  <a:pt x="0" y="512063"/>
                </a:moveTo>
                <a:lnTo>
                  <a:pt x="2584704" y="512063"/>
                </a:lnTo>
                <a:lnTo>
                  <a:pt x="2584704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71">
            <a:extLst>
              <a:ext uri="{FF2B5EF4-FFF2-40B4-BE49-F238E27FC236}">
                <a16:creationId xmlns:a16="http://schemas.microsoft.com/office/drawing/2014/main" id="{F98F572D-B762-AE40-3474-5B8FAE784FB4}"/>
              </a:ext>
            </a:extLst>
          </p:cNvPr>
          <p:cNvSpPr/>
          <p:nvPr/>
        </p:nvSpPr>
        <p:spPr>
          <a:xfrm>
            <a:off x="4865851" y="3480193"/>
            <a:ext cx="2585085" cy="512445"/>
          </a:xfrm>
          <a:custGeom>
            <a:avLst/>
            <a:gdLst/>
            <a:ahLst/>
            <a:cxnLst/>
            <a:rect l="l" t="t" r="r" b="b"/>
            <a:pathLst>
              <a:path w="2585085" h="512444">
                <a:moveTo>
                  <a:pt x="0" y="512063"/>
                </a:moveTo>
                <a:lnTo>
                  <a:pt x="2584704" y="512063"/>
                </a:lnTo>
                <a:lnTo>
                  <a:pt x="2584704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72">
            <a:extLst>
              <a:ext uri="{FF2B5EF4-FFF2-40B4-BE49-F238E27FC236}">
                <a16:creationId xmlns:a16="http://schemas.microsoft.com/office/drawing/2014/main" id="{A8F2C984-EA70-08EB-782F-3D08E5F58502}"/>
              </a:ext>
            </a:extLst>
          </p:cNvPr>
          <p:cNvSpPr/>
          <p:nvPr/>
        </p:nvSpPr>
        <p:spPr>
          <a:xfrm>
            <a:off x="5890614" y="3513163"/>
            <a:ext cx="625627" cy="1633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73">
            <a:extLst>
              <a:ext uri="{FF2B5EF4-FFF2-40B4-BE49-F238E27FC236}">
                <a16:creationId xmlns:a16="http://schemas.microsoft.com/office/drawing/2014/main" id="{BECA6504-25C2-8ABA-9166-DA05ED25938D}"/>
              </a:ext>
            </a:extLst>
          </p:cNvPr>
          <p:cNvSpPr/>
          <p:nvPr/>
        </p:nvSpPr>
        <p:spPr>
          <a:xfrm>
            <a:off x="5387694" y="3650627"/>
            <a:ext cx="1636014" cy="16306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74">
            <a:extLst>
              <a:ext uri="{FF2B5EF4-FFF2-40B4-BE49-F238E27FC236}">
                <a16:creationId xmlns:a16="http://schemas.microsoft.com/office/drawing/2014/main" id="{B68CF63C-2C37-616B-34BF-395E7FEB1CE9}"/>
              </a:ext>
            </a:extLst>
          </p:cNvPr>
          <p:cNvSpPr/>
          <p:nvPr/>
        </p:nvSpPr>
        <p:spPr>
          <a:xfrm>
            <a:off x="5245963" y="3787787"/>
            <a:ext cx="1881505" cy="1630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76">
            <a:extLst>
              <a:ext uri="{FF2B5EF4-FFF2-40B4-BE49-F238E27FC236}">
                <a16:creationId xmlns:a16="http://schemas.microsoft.com/office/drawing/2014/main" id="{73FC4C26-5292-481F-A2F5-2D0D4275F395}"/>
              </a:ext>
            </a:extLst>
          </p:cNvPr>
          <p:cNvSpPr/>
          <p:nvPr/>
        </p:nvSpPr>
        <p:spPr>
          <a:xfrm>
            <a:off x="6480021" y="4920568"/>
            <a:ext cx="707136" cy="5062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77">
            <a:extLst>
              <a:ext uri="{FF2B5EF4-FFF2-40B4-BE49-F238E27FC236}">
                <a16:creationId xmlns:a16="http://schemas.microsoft.com/office/drawing/2014/main" id="{D11A3E41-3395-8560-4F86-FC76AA0960FA}"/>
              </a:ext>
            </a:extLst>
          </p:cNvPr>
          <p:cNvSpPr/>
          <p:nvPr/>
        </p:nvSpPr>
        <p:spPr>
          <a:xfrm>
            <a:off x="2978099" y="4789932"/>
            <a:ext cx="254635" cy="127000"/>
          </a:xfrm>
          <a:custGeom>
            <a:avLst/>
            <a:gdLst/>
            <a:ahLst/>
            <a:cxnLst/>
            <a:rect l="l" t="t" r="r" b="b"/>
            <a:pathLst>
              <a:path w="254635" h="127000">
                <a:moveTo>
                  <a:pt x="0" y="126491"/>
                </a:moveTo>
                <a:lnTo>
                  <a:pt x="254507" y="126491"/>
                </a:lnTo>
                <a:lnTo>
                  <a:pt x="254507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78">
            <a:extLst>
              <a:ext uri="{FF2B5EF4-FFF2-40B4-BE49-F238E27FC236}">
                <a16:creationId xmlns:a16="http://schemas.microsoft.com/office/drawing/2014/main" id="{2CF729D0-DE78-A489-8791-15D4EDE9F25A}"/>
              </a:ext>
            </a:extLst>
          </p:cNvPr>
          <p:cNvSpPr/>
          <p:nvPr/>
        </p:nvSpPr>
        <p:spPr>
          <a:xfrm>
            <a:off x="2978099" y="4789932"/>
            <a:ext cx="254635" cy="127000"/>
          </a:xfrm>
          <a:custGeom>
            <a:avLst/>
            <a:gdLst/>
            <a:ahLst/>
            <a:cxnLst/>
            <a:rect l="l" t="t" r="r" b="b"/>
            <a:pathLst>
              <a:path w="254635" h="127000">
                <a:moveTo>
                  <a:pt x="0" y="126491"/>
                </a:moveTo>
                <a:lnTo>
                  <a:pt x="254507" y="126491"/>
                </a:lnTo>
                <a:lnTo>
                  <a:pt x="254507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79">
            <a:extLst>
              <a:ext uri="{FF2B5EF4-FFF2-40B4-BE49-F238E27FC236}">
                <a16:creationId xmlns:a16="http://schemas.microsoft.com/office/drawing/2014/main" id="{82362AB4-58EA-BF3A-4DB6-6671A6C60311}"/>
              </a:ext>
            </a:extLst>
          </p:cNvPr>
          <p:cNvSpPr/>
          <p:nvPr/>
        </p:nvSpPr>
        <p:spPr>
          <a:xfrm>
            <a:off x="2837129" y="4910646"/>
            <a:ext cx="271145" cy="212725"/>
          </a:xfrm>
          <a:custGeom>
            <a:avLst/>
            <a:gdLst/>
            <a:ahLst/>
            <a:cxnLst/>
            <a:rect l="l" t="t" r="r" b="b"/>
            <a:pathLst>
              <a:path w="271144" h="212725">
                <a:moveTo>
                  <a:pt x="36830" y="135496"/>
                </a:moveTo>
                <a:lnTo>
                  <a:pt x="0" y="212331"/>
                </a:lnTo>
                <a:lnTo>
                  <a:pt x="83565" y="195681"/>
                </a:lnTo>
                <a:lnTo>
                  <a:pt x="70143" y="178396"/>
                </a:lnTo>
                <a:lnTo>
                  <a:pt x="54102" y="178396"/>
                </a:lnTo>
                <a:lnTo>
                  <a:pt x="46228" y="168363"/>
                </a:lnTo>
                <a:lnTo>
                  <a:pt x="56286" y="160552"/>
                </a:lnTo>
                <a:lnTo>
                  <a:pt x="36830" y="135496"/>
                </a:lnTo>
                <a:close/>
              </a:path>
              <a:path w="271144" h="212725">
                <a:moveTo>
                  <a:pt x="56286" y="160552"/>
                </a:moveTo>
                <a:lnTo>
                  <a:pt x="46228" y="168363"/>
                </a:lnTo>
                <a:lnTo>
                  <a:pt x="54102" y="178396"/>
                </a:lnTo>
                <a:lnTo>
                  <a:pt x="64108" y="170625"/>
                </a:lnTo>
                <a:lnTo>
                  <a:pt x="56286" y="160552"/>
                </a:lnTo>
                <a:close/>
              </a:path>
              <a:path w="271144" h="212725">
                <a:moveTo>
                  <a:pt x="64108" y="170625"/>
                </a:moveTo>
                <a:lnTo>
                  <a:pt x="54102" y="178396"/>
                </a:lnTo>
                <a:lnTo>
                  <a:pt x="70143" y="178396"/>
                </a:lnTo>
                <a:lnTo>
                  <a:pt x="64108" y="170625"/>
                </a:lnTo>
                <a:close/>
              </a:path>
              <a:path w="271144" h="212725">
                <a:moveTo>
                  <a:pt x="263017" y="0"/>
                </a:moveTo>
                <a:lnTo>
                  <a:pt x="56286" y="160552"/>
                </a:lnTo>
                <a:lnTo>
                  <a:pt x="64108" y="170625"/>
                </a:lnTo>
                <a:lnTo>
                  <a:pt x="270891" y="10032"/>
                </a:lnTo>
                <a:lnTo>
                  <a:pt x="263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80">
            <a:extLst>
              <a:ext uri="{FF2B5EF4-FFF2-40B4-BE49-F238E27FC236}">
                <a16:creationId xmlns:a16="http://schemas.microsoft.com/office/drawing/2014/main" id="{39685F73-0D3B-302B-9811-50DC1FD655C1}"/>
              </a:ext>
            </a:extLst>
          </p:cNvPr>
          <p:cNvSpPr/>
          <p:nvPr/>
        </p:nvSpPr>
        <p:spPr>
          <a:xfrm>
            <a:off x="3100018" y="4910595"/>
            <a:ext cx="278130" cy="212725"/>
          </a:xfrm>
          <a:custGeom>
            <a:avLst/>
            <a:gdLst/>
            <a:ahLst/>
            <a:cxnLst/>
            <a:rect l="l" t="t" r="r" b="b"/>
            <a:pathLst>
              <a:path w="278130" h="212725">
                <a:moveTo>
                  <a:pt x="213357" y="171461"/>
                </a:moveTo>
                <a:lnTo>
                  <a:pt x="194182" y="196811"/>
                </a:lnTo>
                <a:lnTo>
                  <a:pt x="277875" y="212382"/>
                </a:lnTo>
                <a:lnTo>
                  <a:pt x="261457" y="179146"/>
                </a:lnTo>
                <a:lnTo>
                  <a:pt x="223519" y="179146"/>
                </a:lnTo>
                <a:lnTo>
                  <a:pt x="213357" y="171461"/>
                </a:lnTo>
                <a:close/>
              </a:path>
              <a:path w="278130" h="212725">
                <a:moveTo>
                  <a:pt x="221006" y="161349"/>
                </a:moveTo>
                <a:lnTo>
                  <a:pt x="213357" y="171461"/>
                </a:lnTo>
                <a:lnTo>
                  <a:pt x="223519" y="179146"/>
                </a:lnTo>
                <a:lnTo>
                  <a:pt x="231139" y="169011"/>
                </a:lnTo>
                <a:lnTo>
                  <a:pt x="221006" y="161349"/>
                </a:lnTo>
                <a:close/>
              </a:path>
              <a:path w="278130" h="212725">
                <a:moveTo>
                  <a:pt x="240156" y="136029"/>
                </a:moveTo>
                <a:lnTo>
                  <a:pt x="221006" y="161349"/>
                </a:lnTo>
                <a:lnTo>
                  <a:pt x="231139" y="169011"/>
                </a:lnTo>
                <a:lnTo>
                  <a:pt x="223519" y="179146"/>
                </a:lnTo>
                <a:lnTo>
                  <a:pt x="261457" y="179146"/>
                </a:lnTo>
                <a:lnTo>
                  <a:pt x="240156" y="136029"/>
                </a:lnTo>
                <a:close/>
              </a:path>
              <a:path w="278130" h="212725">
                <a:moveTo>
                  <a:pt x="7619" y="0"/>
                </a:moveTo>
                <a:lnTo>
                  <a:pt x="0" y="10134"/>
                </a:lnTo>
                <a:lnTo>
                  <a:pt x="213357" y="171461"/>
                </a:lnTo>
                <a:lnTo>
                  <a:pt x="221006" y="161349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81">
            <a:extLst>
              <a:ext uri="{FF2B5EF4-FFF2-40B4-BE49-F238E27FC236}">
                <a16:creationId xmlns:a16="http://schemas.microsoft.com/office/drawing/2014/main" id="{6A89A8C7-900E-DE57-EF68-7FE1FFACCF9F}"/>
              </a:ext>
            </a:extLst>
          </p:cNvPr>
          <p:cNvSpPr/>
          <p:nvPr/>
        </p:nvSpPr>
        <p:spPr>
          <a:xfrm>
            <a:off x="3068015" y="4915548"/>
            <a:ext cx="76200" cy="20742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82">
            <a:extLst>
              <a:ext uri="{FF2B5EF4-FFF2-40B4-BE49-F238E27FC236}">
                <a16:creationId xmlns:a16="http://schemas.microsoft.com/office/drawing/2014/main" id="{E65C6837-7E04-0023-4310-C839B0EB61F5}"/>
              </a:ext>
            </a:extLst>
          </p:cNvPr>
          <p:cNvSpPr/>
          <p:nvPr/>
        </p:nvSpPr>
        <p:spPr>
          <a:xfrm>
            <a:off x="2711399" y="5123688"/>
            <a:ext cx="253365" cy="127000"/>
          </a:xfrm>
          <a:custGeom>
            <a:avLst/>
            <a:gdLst/>
            <a:ahLst/>
            <a:cxnLst/>
            <a:rect l="l" t="t" r="r" b="b"/>
            <a:pathLst>
              <a:path w="253365" h="127000">
                <a:moveTo>
                  <a:pt x="0" y="126492"/>
                </a:moveTo>
                <a:lnTo>
                  <a:pt x="252984" y="126492"/>
                </a:lnTo>
                <a:lnTo>
                  <a:pt x="252984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83">
            <a:extLst>
              <a:ext uri="{FF2B5EF4-FFF2-40B4-BE49-F238E27FC236}">
                <a16:creationId xmlns:a16="http://schemas.microsoft.com/office/drawing/2014/main" id="{59328E3B-5575-BE2B-45B4-8EDE919CEC27}"/>
              </a:ext>
            </a:extLst>
          </p:cNvPr>
          <p:cNvSpPr/>
          <p:nvPr/>
        </p:nvSpPr>
        <p:spPr>
          <a:xfrm>
            <a:off x="2711399" y="5123688"/>
            <a:ext cx="253365" cy="127000"/>
          </a:xfrm>
          <a:custGeom>
            <a:avLst/>
            <a:gdLst/>
            <a:ahLst/>
            <a:cxnLst/>
            <a:rect l="l" t="t" r="r" b="b"/>
            <a:pathLst>
              <a:path w="253365" h="127000">
                <a:moveTo>
                  <a:pt x="0" y="126492"/>
                </a:moveTo>
                <a:lnTo>
                  <a:pt x="252984" y="126492"/>
                </a:lnTo>
                <a:lnTo>
                  <a:pt x="252984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84">
            <a:extLst>
              <a:ext uri="{FF2B5EF4-FFF2-40B4-BE49-F238E27FC236}">
                <a16:creationId xmlns:a16="http://schemas.microsoft.com/office/drawing/2014/main" id="{F6DE82EC-321F-FF77-7321-58EE1EFBC4A6}"/>
              </a:ext>
            </a:extLst>
          </p:cNvPr>
          <p:cNvSpPr/>
          <p:nvPr/>
        </p:nvSpPr>
        <p:spPr>
          <a:xfrm>
            <a:off x="3252418" y="5123688"/>
            <a:ext cx="253365" cy="127000"/>
          </a:xfrm>
          <a:custGeom>
            <a:avLst/>
            <a:gdLst/>
            <a:ahLst/>
            <a:cxnLst/>
            <a:rect l="l" t="t" r="r" b="b"/>
            <a:pathLst>
              <a:path w="253364" h="127000">
                <a:moveTo>
                  <a:pt x="0" y="126492"/>
                </a:moveTo>
                <a:lnTo>
                  <a:pt x="252983" y="126492"/>
                </a:lnTo>
                <a:lnTo>
                  <a:pt x="252983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85">
            <a:extLst>
              <a:ext uri="{FF2B5EF4-FFF2-40B4-BE49-F238E27FC236}">
                <a16:creationId xmlns:a16="http://schemas.microsoft.com/office/drawing/2014/main" id="{49D72170-7148-759E-5699-69D2C6D39F11}"/>
              </a:ext>
            </a:extLst>
          </p:cNvPr>
          <p:cNvSpPr/>
          <p:nvPr/>
        </p:nvSpPr>
        <p:spPr>
          <a:xfrm>
            <a:off x="3252418" y="5123688"/>
            <a:ext cx="253365" cy="127000"/>
          </a:xfrm>
          <a:custGeom>
            <a:avLst/>
            <a:gdLst/>
            <a:ahLst/>
            <a:cxnLst/>
            <a:rect l="l" t="t" r="r" b="b"/>
            <a:pathLst>
              <a:path w="253364" h="127000">
                <a:moveTo>
                  <a:pt x="0" y="126492"/>
                </a:moveTo>
                <a:lnTo>
                  <a:pt x="252983" y="126492"/>
                </a:lnTo>
                <a:lnTo>
                  <a:pt x="252983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86">
            <a:extLst>
              <a:ext uri="{FF2B5EF4-FFF2-40B4-BE49-F238E27FC236}">
                <a16:creationId xmlns:a16="http://schemas.microsoft.com/office/drawing/2014/main" id="{9F0EC574-AC44-3A9C-1957-69E6B2649BBC}"/>
              </a:ext>
            </a:extLst>
          </p:cNvPr>
          <p:cNvSpPr/>
          <p:nvPr/>
        </p:nvSpPr>
        <p:spPr>
          <a:xfrm>
            <a:off x="2698445" y="5245608"/>
            <a:ext cx="397002" cy="31851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87">
            <a:extLst>
              <a:ext uri="{FF2B5EF4-FFF2-40B4-BE49-F238E27FC236}">
                <a16:creationId xmlns:a16="http://schemas.microsoft.com/office/drawing/2014/main" id="{9A1B95D6-C2BB-F955-070D-24B5C50B4ADF}"/>
              </a:ext>
            </a:extLst>
          </p:cNvPr>
          <p:cNvSpPr/>
          <p:nvPr/>
        </p:nvSpPr>
        <p:spPr>
          <a:xfrm>
            <a:off x="2859226" y="5436108"/>
            <a:ext cx="236220" cy="128270"/>
          </a:xfrm>
          <a:custGeom>
            <a:avLst/>
            <a:gdLst/>
            <a:ahLst/>
            <a:cxnLst/>
            <a:rect l="l" t="t" r="r" b="b"/>
            <a:pathLst>
              <a:path w="236219" h="128270">
                <a:moveTo>
                  <a:pt x="37973" y="0"/>
                </a:moveTo>
                <a:lnTo>
                  <a:pt x="198247" y="0"/>
                </a:lnTo>
                <a:lnTo>
                  <a:pt x="213020" y="5029"/>
                </a:lnTo>
                <a:lnTo>
                  <a:pt x="225091" y="18745"/>
                </a:lnTo>
                <a:lnTo>
                  <a:pt x="233233" y="39090"/>
                </a:lnTo>
                <a:lnTo>
                  <a:pt x="236220" y="64007"/>
                </a:lnTo>
                <a:lnTo>
                  <a:pt x="233233" y="88920"/>
                </a:lnTo>
                <a:lnTo>
                  <a:pt x="225091" y="109266"/>
                </a:lnTo>
                <a:lnTo>
                  <a:pt x="213020" y="122985"/>
                </a:lnTo>
                <a:lnTo>
                  <a:pt x="198247" y="128015"/>
                </a:lnTo>
                <a:lnTo>
                  <a:pt x="37973" y="128015"/>
                </a:lnTo>
                <a:lnTo>
                  <a:pt x="23199" y="122985"/>
                </a:lnTo>
                <a:lnTo>
                  <a:pt x="11128" y="109266"/>
                </a:lnTo>
                <a:lnTo>
                  <a:pt x="2986" y="88920"/>
                </a:lnTo>
                <a:lnTo>
                  <a:pt x="0" y="64007"/>
                </a:lnTo>
                <a:lnTo>
                  <a:pt x="2986" y="39090"/>
                </a:lnTo>
                <a:lnTo>
                  <a:pt x="11128" y="18745"/>
                </a:lnTo>
                <a:lnTo>
                  <a:pt x="23199" y="5029"/>
                </a:lnTo>
                <a:lnTo>
                  <a:pt x="37973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88">
            <a:extLst>
              <a:ext uri="{FF2B5EF4-FFF2-40B4-BE49-F238E27FC236}">
                <a16:creationId xmlns:a16="http://schemas.microsoft.com/office/drawing/2014/main" id="{B91CB1E5-98C2-896C-C6F3-A79F9424B888}"/>
              </a:ext>
            </a:extLst>
          </p:cNvPr>
          <p:cNvSpPr/>
          <p:nvPr/>
        </p:nvSpPr>
        <p:spPr>
          <a:xfrm>
            <a:off x="2580335" y="5436108"/>
            <a:ext cx="236219" cy="12801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89">
            <a:extLst>
              <a:ext uri="{FF2B5EF4-FFF2-40B4-BE49-F238E27FC236}">
                <a16:creationId xmlns:a16="http://schemas.microsoft.com/office/drawing/2014/main" id="{C03F0403-087F-F5F7-249C-EE7E640C9589}"/>
              </a:ext>
            </a:extLst>
          </p:cNvPr>
          <p:cNvSpPr/>
          <p:nvPr/>
        </p:nvSpPr>
        <p:spPr>
          <a:xfrm>
            <a:off x="2580335" y="5436108"/>
            <a:ext cx="236220" cy="128270"/>
          </a:xfrm>
          <a:custGeom>
            <a:avLst/>
            <a:gdLst/>
            <a:ahLst/>
            <a:cxnLst/>
            <a:rect l="l" t="t" r="r" b="b"/>
            <a:pathLst>
              <a:path w="236219" h="128270">
                <a:moveTo>
                  <a:pt x="37998" y="0"/>
                </a:moveTo>
                <a:lnTo>
                  <a:pt x="198221" y="0"/>
                </a:lnTo>
                <a:lnTo>
                  <a:pt x="213009" y="5029"/>
                </a:lnTo>
                <a:lnTo>
                  <a:pt x="225088" y="18745"/>
                </a:lnTo>
                <a:lnTo>
                  <a:pt x="233233" y="39090"/>
                </a:lnTo>
                <a:lnTo>
                  <a:pt x="236219" y="64007"/>
                </a:lnTo>
                <a:lnTo>
                  <a:pt x="233233" y="88920"/>
                </a:lnTo>
                <a:lnTo>
                  <a:pt x="225088" y="109266"/>
                </a:lnTo>
                <a:lnTo>
                  <a:pt x="213009" y="122985"/>
                </a:lnTo>
                <a:lnTo>
                  <a:pt x="198221" y="128015"/>
                </a:lnTo>
                <a:lnTo>
                  <a:pt x="37998" y="128015"/>
                </a:lnTo>
                <a:lnTo>
                  <a:pt x="23210" y="122985"/>
                </a:lnTo>
                <a:lnTo>
                  <a:pt x="11131" y="109266"/>
                </a:lnTo>
                <a:lnTo>
                  <a:pt x="2986" y="88920"/>
                </a:lnTo>
                <a:lnTo>
                  <a:pt x="0" y="64007"/>
                </a:lnTo>
                <a:lnTo>
                  <a:pt x="2986" y="39090"/>
                </a:lnTo>
                <a:lnTo>
                  <a:pt x="11131" y="18745"/>
                </a:lnTo>
                <a:lnTo>
                  <a:pt x="23210" y="5029"/>
                </a:lnTo>
                <a:lnTo>
                  <a:pt x="37998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90">
            <a:extLst>
              <a:ext uri="{FF2B5EF4-FFF2-40B4-BE49-F238E27FC236}">
                <a16:creationId xmlns:a16="http://schemas.microsoft.com/office/drawing/2014/main" id="{3D55D056-130F-1755-375B-7E0D425C10ED}"/>
              </a:ext>
            </a:extLst>
          </p:cNvPr>
          <p:cNvSpPr/>
          <p:nvPr/>
        </p:nvSpPr>
        <p:spPr>
          <a:xfrm>
            <a:off x="2990290" y="5123688"/>
            <a:ext cx="236220" cy="12649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91">
            <a:extLst>
              <a:ext uri="{FF2B5EF4-FFF2-40B4-BE49-F238E27FC236}">
                <a16:creationId xmlns:a16="http://schemas.microsoft.com/office/drawing/2014/main" id="{2A7ED660-7B3A-17FE-D35C-943C6623E01A}"/>
              </a:ext>
            </a:extLst>
          </p:cNvPr>
          <p:cNvSpPr/>
          <p:nvPr/>
        </p:nvSpPr>
        <p:spPr>
          <a:xfrm>
            <a:off x="2990290" y="5123688"/>
            <a:ext cx="236220" cy="127000"/>
          </a:xfrm>
          <a:custGeom>
            <a:avLst/>
            <a:gdLst/>
            <a:ahLst/>
            <a:cxnLst/>
            <a:rect l="l" t="t" r="r" b="b"/>
            <a:pathLst>
              <a:path w="236219" h="127000">
                <a:moveTo>
                  <a:pt x="37972" y="0"/>
                </a:moveTo>
                <a:lnTo>
                  <a:pt x="198247" y="0"/>
                </a:lnTo>
                <a:lnTo>
                  <a:pt x="213020" y="4970"/>
                </a:lnTo>
                <a:lnTo>
                  <a:pt x="225091" y="18526"/>
                </a:lnTo>
                <a:lnTo>
                  <a:pt x="233233" y="38629"/>
                </a:lnTo>
                <a:lnTo>
                  <a:pt x="236220" y="63246"/>
                </a:lnTo>
                <a:lnTo>
                  <a:pt x="233233" y="87862"/>
                </a:lnTo>
                <a:lnTo>
                  <a:pt x="225091" y="107965"/>
                </a:lnTo>
                <a:lnTo>
                  <a:pt x="213020" y="121521"/>
                </a:lnTo>
                <a:lnTo>
                  <a:pt x="198247" y="126492"/>
                </a:lnTo>
                <a:lnTo>
                  <a:pt x="37972" y="126492"/>
                </a:lnTo>
                <a:lnTo>
                  <a:pt x="23199" y="121521"/>
                </a:lnTo>
                <a:lnTo>
                  <a:pt x="11128" y="107965"/>
                </a:lnTo>
                <a:lnTo>
                  <a:pt x="2986" y="87862"/>
                </a:lnTo>
                <a:lnTo>
                  <a:pt x="0" y="63246"/>
                </a:lnTo>
                <a:lnTo>
                  <a:pt x="2986" y="38629"/>
                </a:lnTo>
                <a:lnTo>
                  <a:pt x="11128" y="18526"/>
                </a:lnTo>
                <a:lnTo>
                  <a:pt x="23199" y="4970"/>
                </a:lnTo>
                <a:lnTo>
                  <a:pt x="37972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92">
            <a:extLst>
              <a:ext uri="{FF2B5EF4-FFF2-40B4-BE49-F238E27FC236}">
                <a16:creationId xmlns:a16="http://schemas.microsoft.com/office/drawing/2014/main" id="{51544485-0003-5713-38C6-A2DA29F2E923}"/>
              </a:ext>
            </a:extLst>
          </p:cNvPr>
          <p:cNvSpPr/>
          <p:nvPr/>
        </p:nvSpPr>
        <p:spPr>
          <a:xfrm>
            <a:off x="3254705" y="5243831"/>
            <a:ext cx="397001" cy="32029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93">
            <a:extLst>
              <a:ext uri="{FF2B5EF4-FFF2-40B4-BE49-F238E27FC236}">
                <a16:creationId xmlns:a16="http://schemas.microsoft.com/office/drawing/2014/main" id="{9C55022B-2C59-C01A-5748-CFC12527EC96}"/>
              </a:ext>
            </a:extLst>
          </p:cNvPr>
          <p:cNvSpPr/>
          <p:nvPr/>
        </p:nvSpPr>
        <p:spPr>
          <a:xfrm>
            <a:off x="3415486" y="5436108"/>
            <a:ext cx="236220" cy="128270"/>
          </a:xfrm>
          <a:custGeom>
            <a:avLst/>
            <a:gdLst/>
            <a:ahLst/>
            <a:cxnLst/>
            <a:rect l="l" t="t" r="r" b="b"/>
            <a:pathLst>
              <a:path w="236219" h="128270">
                <a:moveTo>
                  <a:pt x="37973" y="0"/>
                </a:moveTo>
                <a:lnTo>
                  <a:pt x="198246" y="0"/>
                </a:lnTo>
                <a:lnTo>
                  <a:pt x="213020" y="5029"/>
                </a:lnTo>
                <a:lnTo>
                  <a:pt x="225091" y="18745"/>
                </a:lnTo>
                <a:lnTo>
                  <a:pt x="233233" y="39090"/>
                </a:lnTo>
                <a:lnTo>
                  <a:pt x="236219" y="64007"/>
                </a:lnTo>
                <a:lnTo>
                  <a:pt x="233233" y="88920"/>
                </a:lnTo>
                <a:lnTo>
                  <a:pt x="225091" y="109266"/>
                </a:lnTo>
                <a:lnTo>
                  <a:pt x="213020" y="122985"/>
                </a:lnTo>
                <a:lnTo>
                  <a:pt x="198246" y="128015"/>
                </a:lnTo>
                <a:lnTo>
                  <a:pt x="37973" y="128015"/>
                </a:lnTo>
                <a:lnTo>
                  <a:pt x="23199" y="122985"/>
                </a:lnTo>
                <a:lnTo>
                  <a:pt x="11128" y="109266"/>
                </a:lnTo>
                <a:lnTo>
                  <a:pt x="2986" y="88920"/>
                </a:lnTo>
                <a:lnTo>
                  <a:pt x="0" y="64007"/>
                </a:lnTo>
                <a:lnTo>
                  <a:pt x="2986" y="39090"/>
                </a:lnTo>
                <a:lnTo>
                  <a:pt x="11128" y="18745"/>
                </a:lnTo>
                <a:lnTo>
                  <a:pt x="23199" y="5029"/>
                </a:lnTo>
                <a:lnTo>
                  <a:pt x="37973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94">
            <a:extLst>
              <a:ext uri="{FF2B5EF4-FFF2-40B4-BE49-F238E27FC236}">
                <a16:creationId xmlns:a16="http://schemas.microsoft.com/office/drawing/2014/main" id="{9BB10597-A075-EE08-45E5-061E1FDE4402}"/>
              </a:ext>
            </a:extLst>
          </p:cNvPr>
          <p:cNvSpPr/>
          <p:nvPr/>
        </p:nvSpPr>
        <p:spPr>
          <a:xfrm>
            <a:off x="3136595" y="5436108"/>
            <a:ext cx="236219" cy="12801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95">
            <a:extLst>
              <a:ext uri="{FF2B5EF4-FFF2-40B4-BE49-F238E27FC236}">
                <a16:creationId xmlns:a16="http://schemas.microsoft.com/office/drawing/2014/main" id="{E7AE7A1F-3D5C-8148-4596-A37D525138E4}"/>
              </a:ext>
            </a:extLst>
          </p:cNvPr>
          <p:cNvSpPr/>
          <p:nvPr/>
        </p:nvSpPr>
        <p:spPr>
          <a:xfrm>
            <a:off x="3136595" y="5436108"/>
            <a:ext cx="236220" cy="128270"/>
          </a:xfrm>
          <a:custGeom>
            <a:avLst/>
            <a:gdLst/>
            <a:ahLst/>
            <a:cxnLst/>
            <a:rect l="l" t="t" r="r" b="b"/>
            <a:pathLst>
              <a:path w="236219" h="128270">
                <a:moveTo>
                  <a:pt x="37973" y="0"/>
                </a:moveTo>
                <a:lnTo>
                  <a:pt x="198247" y="0"/>
                </a:lnTo>
                <a:lnTo>
                  <a:pt x="213020" y="5029"/>
                </a:lnTo>
                <a:lnTo>
                  <a:pt x="225091" y="18745"/>
                </a:lnTo>
                <a:lnTo>
                  <a:pt x="233233" y="39090"/>
                </a:lnTo>
                <a:lnTo>
                  <a:pt x="236219" y="64007"/>
                </a:lnTo>
                <a:lnTo>
                  <a:pt x="233233" y="88920"/>
                </a:lnTo>
                <a:lnTo>
                  <a:pt x="225091" y="109266"/>
                </a:lnTo>
                <a:lnTo>
                  <a:pt x="213020" y="122985"/>
                </a:lnTo>
                <a:lnTo>
                  <a:pt x="198247" y="128015"/>
                </a:lnTo>
                <a:lnTo>
                  <a:pt x="37973" y="128015"/>
                </a:lnTo>
                <a:lnTo>
                  <a:pt x="23199" y="122985"/>
                </a:lnTo>
                <a:lnTo>
                  <a:pt x="11128" y="109266"/>
                </a:lnTo>
                <a:lnTo>
                  <a:pt x="2986" y="88920"/>
                </a:lnTo>
                <a:lnTo>
                  <a:pt x="0" y="64007"/>
                </a:lnTo>
                <a:lnTo>
                  <a:pt x="2986" y="39090"/>
                </a:lnTo>
                <a:lnTo>
                  <a:pt x="11128" y="18745"/>
                </a:lnTo>
                <a:lnTo>
                  <a:pt x="23199" y="5029"/>
                </a:lnTo>
                <a:lnTo>
                  <a:pt x="37973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96">
            <a:extLst>
              <a:ext uri="{FF2B5EF4-FFF2-40B4-BE49-F238E27FC236}">
                <a16:creationId xmlns:a16="http://schemas.microsoft.com/office/drawing/2014/main" id="{9D97DBB8-E6F5-672B-6F10-C43D2A36C98C}"/>
              </a:ext>
            </a:extLst>
          </p:cNvPr>
          <p:cNvSpPr txBox="1"/>
          <p:nvPr/>
        </p:nvSpPr>
        <p:spPr>
          <a:xfrm>
            <a:off x="2911296" y="4551807"/>
            <a:ext cx="41084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solidFill>
                  <a:schemeClr val="tx1"/>
                </a:solidFill>
              </a:rPr>
              <a:t>T</a:t>
            </a:r>
            <a:r>
              <a:rPr sz="1050" dirty="0">
                <a:solidFill>
                  <a:schemeClr val="tx1"/>
                </a:solidFill>
                <a:latin typeface="Arial"/>
                <a:cs typeface="Arial"/>
              </a:rPr>
              <a:t>ree</a:t>
            </a:r>
            <a:r>
              <a:rPr sz="105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56" name="object 97">
            <a:extLst>
              <a:ext uri="{FF2B5EF4-FFF2-40B4-BE49-F238E27FC236}">
                <a16:creationId xmlns:a16="http://schemas.microsoft.com/office/drawing/2014/main" id="{CC5C0A25-ECE1-9162-DBCD-CEEFC195DB7A}"/>
              </a:ext>
            </a:extLst>
          </p:cNvPr>
          <p:cNvSpPr/>
          <p:nvPr/>
        </p:nvSpPr>
        <p:spPr>
          <a:xfrm>
            <a:off x="4424374" y="4789932"/>
            <a:ext cx="254635" cy="127000"/>
          </a:xfrm>
          <a:custGeom>
            <a:avLst/>
            <a:gdLst/>
            <a:ahLst/>
            <a:cxnLst/>
            <a:rect l="l" t="t" r="r" b="b"/>
            <a:pathLst>
              <a:path w="254635" h="127000">
                <a:moveTo>
                  <a:pt x="0" y="126491"/>
                </a:moveTo>
                <a:lnTo>
                  <a:pt x="254507" y="126491"/>
                </a:lnTo>
                <a:lnTo>
                  <a:pt x="254507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98">
            <a:extLst>
              <a:ext uri="{FF2B5EF4-FFF2-40B4-BE49-F238E27FC236}">
                <a16:creationId xmlns:a16="http://schemas.microsoft.com/office/drawing/2014/main" id="{1CC10873-3177-C2B6-C24E-1B2237B35C03}"/>
              </a:ext>
            </a:extLst>
          </p:cNvPr>
          <p:cNvSpPr/>
          <p:nvPr/>
        </p:nvSpPr>
        <p:spPr>
          <a:xfrm>
            <a:off x="4424374" y="4789932"/>
            <a:ext cx="254635" cy="127000"/>
          </a:xfrm>
          <a:custGeom>
            <a:avLst/>
            <a:gdLst/>
            <a:ahLst/>
            <a:cxnLst/>
            <a:rect l="l" t="t" r="r" b="b"/>
            <a:pathLst>
              <a:path w="254635" h="127000">
                <a:moveTo>
                  <a:pt x="0" y="126491"/>
                </a:moveTo>
                <a:lnTo>
                  <a:pt x="254507" y="126491"/>
                </a:lnTo>
                <a:lnTo>
                  <a:pt x="254507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99">
            <a:extLst>
              <a:ext uri="{FF2B5EF4-FFF2-40B4-BE49-F238E27FC236}">
                <a16:creationId xmlns:a16="http://schemas.microsoft.com/office/drawing/2014/main" id="{02C5487B-6381-63C7-BBFA-3766DEEFBDD3}"/>
              </a:ext>
            </a:extLst>
          </p:cNvPr>
          <p:cNvSpPr/>
          <p:nvPr/>
        </p:nvSpPr>
        <p:spPr>
          <a:xfrm>
            <a:off x="4283405" y="4910646"/>
            <a:ext cx="271145" cy="212725"/>
          </a:xfrm>
          <a:custGeom>
            <a:avLst/>
            <a:gdLst/>
            <a:ahLst/>
            <a:cxnLst/>
            <a:rect l="l" t="t" r="r" b="b"/>
            <a:pathLst>
              <a:path w="271144" h="212725">
                <a:moveTo>
                  <a:pt x="36830" y="135496"/>
                </a:moveTo>
                <a:lnTo>
                  <a:pt x="0" y="212331"/>
                </a:lnTo>
                <a:lnTo>
                  <a:pt x="83565" y="195681"/>
                </a:lnTo>
                <a:lnTo>
                  <a:pt x="70143" y="178396"/>
                </a:lnTo>
                <a:lnTo>
                  <a:pt x="54101" y="178396"/>
                </a:lnTo>
                <a:lnTo>
                  <a:pt x="46227" y="168363"/>
                </a:lnTo>
                <a:lnTo>
                  <a:pt x="56286" y="160552"/>
                </a:lnTo>
                <a:lnTo>
                  <a:pt x="36830" y="135496"/>
                </a:lnTo>
                <a:close/>
              </a:path>
              <a:path w="271144" h="212725">
                <a:moveTo>
                  <a:pt x="56286" y="160552"/>
                </a:moveTo>
                <a:lnTo>
                  <a:pt x="46227" y="168363"/>
                </a:lnTo>
                <a:lnTo>
                  <a:pt x="54101" y="178396"/>
                </a:lnTo>
                <a:lnTo>
                  <a:pt x="64108" y="170625"/>
                </a:lnTo>
                <a:lnTo>
                  <a:pt x="56286" y="160552"/>
                </a:lnTo>
                <a:close/>
              </a:path>
              <a:path w="271144" h="212725">
                <a:moveTo>
                  <a:pt x="64108" y="170625"/>
                </a:moveTo>
                <a:lnTo>
                  <a:pt x="54101" y="178396"/>
                </a:lnTo>
                <a:lnTo>
                  <a:pt x="70143" y="178396"/>
                </a:lnTo>
                <a:lnTo>
                  <a:pt x="64108" y="170625"/>
                </a:lnTo>
                <a:close/>
              </a:path>
              <a:path w="271144" h="212725">
                <a:moveTo>
                  <a:pt x="263016" y="0"/>
                </a:moveTo>
                <a:lnTo>
                  <a:pt x="56286" y="160552"/>
                </a:lnTo>
                <a:lnTo>
                  <a:pt x="64108" y="170625"/>
                </a:lnTo>
                <a:lnTo>
                  <a:pt x="270890" y="10032"/>
                </a:lnTo>
                <a:lnTo>
                  <a:pt x="263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00">
            <a:extLst>
              <a:ext uri="{FF2B5EF4-FFF2-40B4-BE49-F238E27FC236}">
                <a16:creationId xmlns:a16="http://schemas.microsoft.com/office/drawing/2014/main" id="{590F40FD-4FB4-205A-31D9-2EBF210C02AA}"/>
              </a:ext>
            </a:extLst>
          </p:cNvPr>
          <p:cNvSpPr/>
          <p:nvPr/>
        </p:nvSpPr>
        <p:spPr>
          <a:xfrm>
            <a:off x="4547818" y="4910595"/>
            <a:ext cx="278130" cy="212725"/>
          </a:xfrm>
          <a:custGeom>
            <a:avLst/>
            <a:gdLst/>
            <a:ahLst/>
            <a:cxnLst/>
            <a:rect l="l" t="t" r="r" b="b"/>
            <a:pathLst>
              <a:path w="278129" h="212725">
                <a:moveTo>
                  <a:pt x="213357" y="171461"/>
                </a:moveTo>
                <a:lnTo>
                  <a:pt x="194182" y="196811"/>
                </a:lnTo>
                <a:lnTo>
                  <a:pt x="277876" y="212382"/>
                </a:lnTo>
                <a:lnTo>
                  <a:pt x="261457" y="179146"/>
                </a:lnTo>
                <a:lnTo>
                  <a:pt x="223519" y="179146"/>
                </a:lnTo>
                <a:lnTo>
                  <a:pt x="213357" y="171461"/>
                </a:lnTo>
                <a:close/>
              </a:path>
              <a:path w="278129" h="212725">
                <a:moveTo>
                  <a:pt x="221006" y="161349"/>
                </a:moveTo>
                <a:lnTo>
                  <a:pt x="213357" y="171461"/>
                </a:lnTo>
                <a:lnTo>
                  <a:pt x="223519" y="179146"/>
                </a:lnTo>
                <a:lnTo>
                  <a:pt x="231139" y="169011"/>
                </a:lnTo>
                <a:lnTo>
                  <a:pt x="221006" y="161349"/>
                </a:lnTo>
                <a:close/>
              </a:path>
              <a:path w="278129" h="212725">
                <a:moveTo>
                  <a:pt x="240156" y="136029"/>
                </a:moveTo>
                <a:lnTo>
                  <a:pt x="221006" y="161349"/>
                </a:lnTo>
                <a:lnTo>
                  <a:pt x="231139" y="169011"/>
                </a:lnTo>
                <a:lnTo>
                  <a:pt x="223519" y="179146"/>
                </a:lnTo>
                <a:lnTo>
                  <a:pt x="261457" y="179146"/>
                </a:lnTo>
                <a:lnTo>
                  <a:pt x="240156" y="136029"/>
                </a:lnTo>
                <a:close/>
              </a:path>
              <a:path w="278129" h="212725">
                <a:moveTo>
                  <a:pt x="7619" y="0"/>
                </a:moveTo>
                <a:lnTo>
                  <a:pt x="0" y="10134"/>
                </a:lnTo>
                <a:lnTo>
                  <a:pt x="213357" y="171461"/>
                </a:lnTo>
                <a:lnTo>
                  <a:pt x="221006" y="161349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01">
            <a:extLst>
              <a:ext uri="{FF2B5EF4-FFF2-40B4-BE49-F238E27FC236}">
                <a16:creationId xmlns:a16="http://schemas.microsoft.com/office/drawing/2014/main" id="{36FD4640-F22C-500C-1870-6CECD76560EA}"/>
              </a:ext>
            </a:extLst>
          </p:cNvPr>
          <p:cNvSpPr/>
          <p:nvPr/>
        </p:nvSpPr>
        <p:spPr>
          <a:xfrm>
            <a:off x="4515814" y="4915548"/>
            <a:ext cx="76200" cy="20742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02">
            <a:extLst>
              <a:ext uri="{FF2B5EF4-FFF2-40B4-BE49-F238E27FC236}">
                <a16:creationId xmlns:a16="http://schemas.microsoft.com/office/drawing/2014/main" id="{603EB802-4F15-9BE9-28C6-88F034277D4A}"/>
              </a:ext>
            </a:extLst>
          </p:cNvPr>
          <p:cNvSpPr/>
          <p:nvPr/>
        </p:nvSpPr>
        <p:spPr>
          <a:xfrm>
            <a:off x="4157674" y="5123688"/>
            <a:ext cx="254635" cy="128270"/>
          </a:xfrm>
          <a:custGeom>
            <a:avLst/>
            <a:gdLst/>
            <a:ahLst/>
            <a:cxnLst/>
            <a:rect l="l" t="t" r="r" b="b"/>
            <a:pathLst>
              <a:path w="254635" h="128270">
                <a:moveTo>
                  <a:pt x="0" y="128016"/>
                </a:moveTo>
                <a:lnTo>
                  <a:pt x="254507" y="128016"/>
                </a:lnTo>
                <a:lnTo>
                  <a:pt x="254507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03">
            <a:extLst>
              <a:ext uri="{FF2B5EF4-FFF2-40B4-BE49-F238E27FC236}">
                <a16:creationId xmlns:a16="http://schemas.microsoft.com/office/drawing/2014/main" id="{C3DB8F20-A48B-BA4B-80F6-71A066686A6A}"/>
              </a:ext>
            </a:extLst>
          </p:cNvPr>
          <p:cNvSpPr/>
          <p:nvPr/>
        </p:nvSpPr>
        <p:spPr>
          <a:xfrm>
            <a:off x="4157674" y="5123688"/>
            <a:ext cx="254635" cy="128270"/>
          </a:xfrm>
          <a:custGeom>
            <a:avLst/>
            <a:gdLst/>
            <a:ahLst/>
            <a:cxnLst/>
            <a:rect l="l" t="t" r="r" b="b"/>
            <a:pathLst>
              <a:path w="254635" h="128270">
                <a:moveTo>
                  <a:pt x="0" y="128016"/>
                </a:moveTo>
                <a:lnTo>
                  <a:pt x="254507" y="128016"/>
                </a:lnTo>
                <a:lnTo>
                  <a:pt x="254507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04">
            <a:extLst>
              <a:ext uri="{FF2B5EF4-FFF2-40B4-BE49-F238E27FC236}">
                <a16:creationId xmlns:a16="http://schemas.microsoft.com/office/drawing/2014/main" id="{6161D532-8BED-2B74-9950-5934FC510355}"/>
              </a:ext>
            </a:extLst>
          </p:cNvPr>
          <p:cNvSpPr/>
          <p:nvPr/>
        </p:nvSpPr>
        <p:spPr>
          <a:xfrm>
            <a:off x="4698695" y="5123688"/>
            <a:ext cx="254635" cy="128270"/>
          </a:xfrm>
          <a:custGeom>
            <a:avLst/>
            <a:gdLst/>
            <a:ahLst/>
            <a:cxnLst/>
            <a:rect l="l" t="t" r="r" b="b"/>
            <a:pathLst>
              <a:path w="254635" h="128270">
                <a:moveTo>
                  <a:pt x="0" y="128016"/>
                </a:moveTo>
                <a:lnTo>
                  <a:pt x="254507" y="128016"/>
                </a:lnTo>
                <a:lnTo>
                  <a:pt x="254507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05">
            <a:extLst>
              <a:ext uri="{FF2B5EF4-FFF2-40B4-BE49-F238E27FC236}">
                <a16:creationId xmlns:a16="http://schemas.microsoft.com/office/drawing/2014/main" id="{83CF143E-32D2-E305-055F-7BFC1563C620}"/>
              </a:ext>
            </a:extLst>
          </p:cNvPr>
          <p:cNvSpPr/>
          <p:nvPr/>
        </p:nvSpPr>
        <p:spPr>
          <a:xfrm>
            <a:off x="4698695" y="5123688"/>
            <a:ext cx="254635" cy="128270"/>
          </a:xfrm>
          <a:custGeom>
            <a:avLst/>
            <a:gdLst/>
            <a:ahLst/>
            <a:cxnLst/>
            <a:rect l="l" t="t" r="r" b="b"/>
            <a:pathLst>
              <a:path w="254635" h="128270">
                <a:moveTo>
                  <a:pt x="0" y="128016"/>
                </a:moveTo>
                <a:lnTo>
                  <a:pt x="254507" y="128016"/>
                </a:lnTo>
                <a:lnTo>
                  <a:pt x="254507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06">
            <a:extLst>
              <a:ext uri="{FF2B5EF4-FFF2-40B4-BE49-F238E27FC236}">
                <a16:creationId xmlns:a16="http://schemas.microsoft.com/office/drawing/2014/main" id="{29013B1A-ADF9-49D9-144B-02AF22D885D4}"/>
              </a:ext>
            </a:extLst>
          </p:cNvPr>
          <p:cNvSpPr/>
          <p:nvPr/>
        </p:nvSpPr>
        <p:spPr>
          <a:xfrm>
            <a:off x="4144720" y="5247132"/>
            <a:ext cx="397002" cy="31699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07">
            <a:extLst>
              <a:ext uri="{FF2B5EF4-FFF2-40B4-BE49-F238E27FC236}">
                <a16:creationId xmlns:a16="http://schemas.microsoft.com/office/drawing/2014/main" id="{E7E19191-EE52-7350-0079-7ACD9DA136BC}"/>
              </a:ext>
            </a:extLst>
          </p:cNvPr>
          <p:cNvSpPr/>
          <p:nvPr/>
        </p:nvSpPr>
        <p:spPr>
          <a:xfrm>
            <a:off x="4305502" y="5437632"/>
            <a:ext cx="236220" cy="127000"/>
          </a:xfrm>
          <a:custGeom>
            <a:avLst/>
            <a:gdLst/>
            <a:ahLst/>
            <a:cxnLst/>
            <a:rect l="l" t="t" r="r" b="b"/>
            <a:pathLst>
              <a:path w="236219" h="127000">
                <a:moveTo>
                  <a:pt x="37973" y="0"/>
                </a:moveTo>
                <a:lnTo>
                  <a:pt x="198247" y="0"/>
                </a:lnTo>
                <a:lnTo>
                  <a:pt x="213020" y="4970"/>
                </a:lnTo>
                <a:lnTo>
                  <a:pt x="225091" y="18526"/>
                </a:lnTo>
                <a:lnTo>
                  <a:pt x="233233" y="38629"/>
                </a:lnTo>
                <a:lnTo>
                  <a:pt x="236220" y="63245"/>
                </a:lnTo>
                <a:lnTo>
                  <a:pt x="233233" y="87862"/>
                </a:lnTo>
                <a:lnTo>
                  <a:pt x="225091" y="107965"/>
                </a:lnTo>
                <a:lnTo>
                  <a:pt x="213020" y="121521"/>
                </a:lnTo>
                <a:lnTo>
                  <a:pt x="198247" y="126491"/>
                </a:lnTo>
                <a:lnTo>
                  <a:pt x="37973" y="126491"/>
                </a:lnTo>
                <a:lnTo>
                  <a:pt x="23199" y="121521"/>
                </a:lnTo>
                <a:lnTo>
                  <a:pt x="11128" y="107965"/>
                </a:lnTo>
                <a:lnTo>
                  <a:pt x="2986" y="87862"/>
                </a:lnTo>
                <a:lnTo>
                  <a:pt x="0" y="63245"/>
                </a:lnTo>
                <a:lnTo>
                  <a:pt x="2986" y="38629"/>
                </a:lnTo>
                <a:lnTo>
                  <a:pt x="11128" y="18526"/>
                </a:lnTo>
                <a:lnTo>
                  <a:pt x="23199" y="4970"/>
                </a:lnTo>
                <a:lnTo>
                  <a:pt x="37973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08">
            <a:extLst>
              <a:ext uri="{FF2B5EF4-FFF2-40B4-BE49-F238E27FC236}">
                <a16:creationId xmlns:a16="http://schemas.microsoft.com/office/drawing/2014/main" id="{300A2B52-D78C-9AB7-724A-2D67E5E3AF00}"/>
              </a:ext>
            </a:extLst>
          </p:cNvPr>
          <p:cNvSpPr/>
          <p:nvPr/>
        </p:nvSpPr>
        <p:spPr>
          <a:xfrm>
            <a:off x="4028135" y="5437632"/>
            <a:ext cx="234695" cy="1264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09">
            <a:extLst>
              <a:ext uri="{FF2B5EF4-FFF2-40B4-BE49-F238E27FC236}">
                <a16:creationId xmlns:a16="http://schemas.microsoft.com/office/drawing/2014/main" id="{A329D735-9B6C-E181-4ABE-774941E062BA}"/>
              </a:ext>
            </a:extLst>
          </p:cNvPr>
          <p:cNvSpPr/>
          <p:nvPr/>
        </p:nvSpPr>
        <p:spPr>
          <a:xfrm>
            <a:off x="4028135" y="5437632"/>
            <a:ext cx="234950" cy="127000"/>
          </a:xfrm>
          <a:custGeom>
            <a:avLst/>
            <a:gdLst/>
            <a:ahLst/>
            <a:cxnLst/>
            <a:rect l="l" t="t" r="r" b="b"/>
            <a:pathLst>
              <a:path w="234950" h="127000">
                <a:moveTo>
                  <a:pt x="37718" y="0"/>
                </a:moveTo>
                <a:lnTo>
                  <a:pt x="196976" y="0"/>
                </a:lnTo>
                <a:lnTo>
                  <a:pt x="211657" y="4970"/>
                </a:lnTo>
                <a:lnTo>
                  <a:pt x="223646" y="18526"/>
                </a:lnTo>
                <a:lnTo>
                  <a:pt x="231731" y="38629"/>
                </a:lnTo>
                <a:lnTo>
                  <a:pt x="234695" y="63245"/>
                </a:lnTo>
                <a:lnTo>
                  <a:pt x="231731" y="87862"/>
                </a:lnTo>
                <a:lnTo>
                  <a:pt x="223646" y="107965"/>
                </a:lnTo>
                <a:lnTo>
                  <a:pt x="211657" y="121521"/>
                </a:lnTo>
                <a:lnTo>
                  <a:pt x="196976" y="126491"/>
                </a:lnTo>
                <a:lnTo>
                  <a:pt x="37718" y="126491"/>
                </a:lnTo>
                <a:lnTo>
                  <a:pt x="23038" y="121521"/>
                </a:lnTo>
                <a:lnTo>
                  <a:pt x="11049" y="107965"/>
                </a:lnTo>
                <a:lnTo>
                  <a:pt x="2964" y="87862"/>
                </a:lnTo>
                <a:lnTo>
                  <a:pt x="0" y="63245"/>
                </a:lnTo>
                <a:lnTo>
                  <a:pt x="2964" y="38629"/>
                </a:lnTo>
                <a:lnTo>
                  <a:pt x="11049" y="18526"/>
                </a:lnTo>
                <a:lnTo>
                  <a:pt x="23038" y="4970"/>
                </a:lnTo>
                <a:lnTo>
                  <a:pt x="37718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10">
            <a:extLst>
              <a:ext uri="{FF2B5EF4-FFF2-40B4-BE49-F238E27FC236}">
                <a16:creationId xmlns:a16="http://schemas.microsoft.com/office/drawing/2014/main" id="{CC1F627D-5A88-4DC6-B6AD-0055F7E8295C}"/>
              </a:ext>
            </a:extLst>
          </p:cNvPr>
          <p:cNvSpPr/>
          <p:nvPr/>
        </p:nvSpPr>
        <p:spPr>
          <a:xfrm>
            <a:off x="4438090" y="5123688"/>
            <a:ext cx="234696" cy="12801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11">
            <a:extLst>
              <a:ext uri="{FF2B5EF4-FFF2-40B4-BE49-F238E27FC236}">
                <a16:creationId xmlns:a16="http://schemas.microsoft.com/office/drawing/2014/main" id="{5C7D76D6-7B52-A018-B410-AF22F53FFFEB}"/>
              </a:ext>
            </a:extLst>
          </p:cNvPr>
          <p:cNvSpPr/>
          <p:nvPr/>
        </p:nvSpPr>
        <p:spPr>
          <a:xfrm>
            <a:off x="4438090" y="5123688"/>
            <a:ext cx="234950" cy="128270"/>
          </a:xfrm>
          <a:custGeom>
            <a:avLst/>
            <a:gdLst/>
            <a:ahLst/>
            <a:cxnLst/>
            <a:rect l="l" t="t" r="r" b="b"/>
            <a:pathLst>
              <a:path w="234950" h="128270">
                <a:moveTo>
                  <a:pt x="37719" y="0"/>
                </a:moveTo>
                <a:lnTo>
                  <a:pt x="196977" y="0"/>
                </a:lnTo>
                <a:lnTo>
                  <a:pt x="211657" y="5029"/>
                </a:lnTo>
                <a:lnTo>
                  <a:pt x="223647" y="18745"/>
                </a:lnTo>
                <a:lnTo>
                  <a:pt x="231731" y="39090"/>
                </a:lnTo>
                <a:lnTo>
                  <a:pt x="234696" y="64008"/>
                </a:lnTo>
                <a:lnTo>
                  <a:pt x="231731" y="88920"/>
                </a:lnTo>
                <a:lnTo>
                  <a:pt x="223647" y="109266"/>
                </a:lnTo>
                <a:lnTo>
                  <a:pt x="211657" y="122985"/>
                </a:lnTo>
                <a:lnTo>
                  <a:pt x="196977" y="128016"/>
                </a:lnTo>
                <a:lnTo>
                  <a:pt x="37719" y="128016"/>
                </a:lnTo>
                <a:lnTo>
                  <a:pt x="23038" y="122985"/>
                </a:lnTo>
                <a:lnTo>
                  <a:pt x="11049" y="109266"/>
                </a:lnTo>
                <a:lnTo>
                  <a:pt x="2964" y="88920"/>
                </a:lnTo>
                <a:lnTo>
                  <a:pt x="0" y="64008"/>
                </a:lnTo>
                <a:lnTo>
                  <a:pt x="2964" y="39090"/>
                </a:lnTo>
                <a:lnTo>
                  <a:pt x="11049" y="18745"/>
                </a:lnTo>
                <a:lnTo>
                  <a:pt x="23038" y="5029"/>
                </a:lnTo>
                <a:lnTo>
                  <a:pt x="37719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12">
            <a:extLst>
              <a:ext uri="{FF2B5EF4-FFF2-40B4-BE49-F238E27FC236}">
                <a16:creationId xmlns:a16="http://schemas.microsoft.com/office/drawing/2014/main" id="{19D0DC96-E98E-C9AD-8476-3492A30C3BE1}"/>
              </a:ext>
            </a:extLst>
          </p:cNvPr>
          <p:cNvSpPr/>
          <p:nvPr/>
        </p:nvSpPr>
        <p:spPr>
          <a:xfrm>
            <a:off x="4700980" y="5245355"/>
            <a:ext cx="397002" cy="31877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13">
            <a:extLst>
              <a:ext uri="{FF2B5EF4-FFF2-40B4-BE49-F238E27FC236}">
                <a16:creationId xmlns:a16="http://schemas.microsoft.com/office/drawing/2014/main" id="{BFC110D9-EE8D-2E44-77EC-FD42B440CECD}"/>
              </a:ext>
            </a:extLst>
          </p:cNvPr>
          <p:cNvSpPr/>
          <p:nvPr/>
        </p:nvSpPr>
        <p:spPr>
          <a:xfrm>
            <a:off x="4861763" y="5437632"/>
            <a:ext cx="236220" cy="127000"/>
          </a:xfrm>
          <a:custGeom>
            <a:avLst/>
            <a:gdLst/>
            <a:ahLst/>
            <a:cxnLst/>
            <a:rect l="l" t="t" r="r" b="b"/>
            <a:pathLst>
              <a:path w="236220" h="127000">
                <a:moveTo>
                  <a:pt x="37973" y="0"/>
                </a:moveTo>
                <a:lnTo>
                  <a:pt x="198247" y="0"/>
                </a:lnTo>
                <a:lnTo>
                  <a:pt x="213020" y="4970"/>
                </a:lnTo>
                <a:lnTo>
                  <a:pt x="225091" y="18526"/>
                </a:lnTo>
                <a:lnTo>
                  <a:pt x="233233" y="38629"/>
                </a:lnTo>
                <a:lnTo>
                  <a:pt x="236220" y="63245"/>
                </a:lnTo>
                <a:lnTo>
                  <a:pt x="233233" y="87862"/>
                </a:lnTo>
                <a:lnTo>
                  <a:pt x="225091" y="107965"/>
                </a:lnTo>
                <a:lnTo>
                  <a:pt x="213020" y="121521"/>
                </a:lnTo>
                <a:lnTo>
                  <a:pt x="198247" y="126491"/>
                </a:lnTo>
                <a:lnTo>
                  <a:pt x="37973" y="126491"/>
                </a:lnTo>
                <a:lnTo>
                  <a:pt x="23199" y="121521"/>
                </a:lnTo>
                <a:lnTo>
                  <a:pt x="11128" y="107965"/>
                </a:lnTo>
                <a:lnTo>
                  <a:pt x="2986" y="87862"/>
                </a:lnTo>
                <a:lnTo>
                  <a:pt x="0" y="63245"/>
                </a:lnTo>
                <a:lnTo>
                  <a:pt x="2986" y="38629"/>
                </a:lnTo>
                <a:lnTo>
                  <a:pt x="11128" y="18526"/>
                </a:lnTo>
                <a:lnTo>
                  <a:pt x="23199" y="4970"/>
                </a:lnTo>
                <a:lnTo>
                  <a:pt x="37973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14">
            <a:extLst>
              <a:ext uri="{FF2B5EF4-FFF2-40B4-BE49-F238E27FC236}">
                <a16:creationId xmlns:a16="http://schemas.microsoft.com/office/drawing/2014/main" id="{A06EA75A-D95C-6670-25D2-0CE68C998BE9}"/>
              </a:ext>
            </a:extLst>
          </p:cNvPr>
          <p:cNvSpPr/>
          <p:nvPr/>
        </p:nvSpPr>
        <p:spPr>
          <a:xfrm>
            <a:off x="4584395" y="5437632"/>
            <a:ext cx="236219" cy="12649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15">
            <a:extLst>
              <a:ext uri="{FF2B5EF4-FFF2-40B4-BE49-F238E27FC236}">
                <a16:creationId xmlns:a16="http://schemas.microsoft.com/office/drawing/2014/main" id="{1EBD3ADE-244D-6EA7-AD56-9EA5D7FD7183}"/>
              </a:ext>
            </a:extLst>
          </p:cNvPr>
          <p:cNvSpPr/>
          <p:nvPr/>
        </p:nvSpPr>
        <p:spPr>
          <a:xfrm>
            <a:off x="4584395" y="5437632"/>
            <a:ext cx="236220" cy="127000"/>
          </a:xfrm>
          <a:custGeom>
            <a:avLst/>
            <a:gdLst/>
            <a:ahLst/>
            <a:cxnLst/>
            <a:rect l="l" t="t" r="r" b="b"/>
            <a:pathLst>
              <a:path w="236220" h="127000">
                <a:moveTo>
                  <a:pt x="37973" y="0"/>
                </a:moveTo>
                <a:lnTo>
                  <a:pt x="198246" y="0"/>
                </a:lnTo>
                <a:lnTo>
                  <a:pt x="213020" y="4970"/>
                </a:lnTo>
                <a:lnTo>
                  <a:pt x="225091" y="18526"/>
                </a:lnTo>
                <a:lnTo>
                  <a:pt x="233233" y="38629"/>
                </a:lnTo>
                <a:lnTo>
                  <a:pt x="236219" y="63245"/>
                </a:lnTo>
                <a:lnTo>
                  <a:pt x="233233" y="87862"/>
                </a:lnTo>
                <a:lnTo>
                  <a:pt x="225091" y="107965"/>
                </a:lnTo>
                <a:lnTo>
                  <a:pt x="213020" y="121521"/>
                </a:lnTo>
                <a:lnTo>
                  <a:pt x="198246" y="126491"/>
                </a:lnTo>
                <a:lnTo>
                  <a:pt x="37973" y="126491"/>
                </a:lnTo>
                <a:lnTo>
                  <a:pt x="23199" y="121521"/>
                </a:lnTo>
                <a:lnTo>
                  <a:pt x="11128" y="107965"/>
                </a:lnTo>
                <a:lnTo>
                  <a:pt x="2986" y="87862"/>
                </a:lnTo>
                <a:lnTo>
                  <a:pt x="0" y="63245"/>
                </a:lnTo>
                <a:lnTo>
                  <a:pt x="2986" y="38629"/>
                </a:lnTo>
                <a:lnTo>
                  <a:pt x="11128" y="18526"/>
                </a:lnTo>
                <a:lnTo>
                  <a:pt x="23199" y="4970"/>
                </a:lnTo>
                <a:lnTo>
                  <a:pt x="37973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16">
            <a:extLst>
              <a:ext uri="{FF2B5EF4-FFF2-40B4-BE49-F238E27FC236}">
                <a16:creationId xmlns:a16="http://schemas.microsoft.com/office/drawing/2014/main" id="{9269D7E1-FEC6-DDEB-70E3-0177DD7F4058}"/>
              </a:ext>
            </a:extLst>
          </p:cNvPr>
          <p:cNvSpPr txBox="1"/>
          <p:nvPr/>
        </p:nvSpPr>
        <p:spPr>
          <a:xfrm>
            <a:off x="4356302" y="4550867"/>
            <a:ext cx="41148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chemeClr val="tx1"/>
                </a:solidFill>
                <a:latin typeface="Arial"/>
                <a:cs typeface="Arial"/>
              </a:rPr>
              <a:t>Tree</a:t>
            </a:r>
            <a:r>
              <a:rPr sz="105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76" name="object 117">
            <a:extLst>
              <a:ext uri="{FF2B5EF4-FFF2-40B4-BE49-F238E27FC236}">
                <a16:creationId xmlns:a16="http://schemas.microsoft.com/office/drawing/2014/main" id="{71E44D96-7650-44C6-A4F0-8730B2FD2309}"/>
              </a:ext>
            </a:extLst>
          </p:cNvPr>
          <p:cNvSpPr/>
          <p:nvPr/>
        </p:nvSpPr>
        <p:spPr>
          <a:xfrm>
            <a:off x="9039049" y="4781482"/>
            <a:ext cx="253365" cy="127000"/>
          </a:xfrm>
          <a:custGeom>
            <a:avLst/>
            <a:gdLst/>
            <a:ahLst/>
            <a:cxnLst/>
            <a:rect l="l" t="t" r="r" b="b"/>
            <a:pathLst>
              <a:path w="253365" h="127000">
                <a:moveTo>
                  <a:pt x="0" y="126491"/>
                </a:moveTo>
                <a:lnTo>
                  <a:pt x="252983" y="126491"/>
                </a:lnTo>
                <a:lnTo>
                  <a:pt x="252983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18">
            <a:extLst>
              <a:ext uri="{FF2B5EF4-FFF2-40B4-BE49-F238E27FC236}">
                <a16:creationId xmlns:a16="http://schemas.microsoft.com/office/drawing/2014/main" id="{65045096-A2DA-F00D-FB4F-B21CECEFC0DA}"/>
              </a:ext>
            </a:extLst>
          </p:cNvPr>
          <p:cNvSpPr/>
          <p:nvPr/>
        </p:nvSpPr>
        <p:spPr>
          <a:xfrm>
            <a:off x="9039049" y="4781482"/>
            <a:ext cx="253365" cy="127000"/>
          </a:xfrm>
          <a:custGeom>
            <a:avLst/>
            <a:gdLst/>
            <a:ahLst/>
            <a:cxnLst/>
            <a:rect l="l" t="t" r="r" b="b"/>
            <a:pathLst>
              <a:path w="253365" h="127000">
                <a:moveTo>
                  <a:pt x="0" y="126491"/>
                </a:moveTo>
                <a:lnTo>
                  <a:pt x="252983" y="126491"/>
                </a:lnTo>
                <a:lnTo>
                  <a:pt x="252983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19">
            <a:extLst>
              <a:ext uri="{FF2B5EF4-FFF2-40B4-BE49-F238E27FC236}">
                <a16:creationId xmlns:a16="http://schemas.microsoft.com/office/drawing/2014/main" id="{70458926-F62B-DFCC-D740-421B28BB182F}"/>
              </a:ext>
            </a:extLst>
          </p:cNvPr>
          <p:cNvSpPr/>
          <p:nvPr/>
        </p:nvSpPr>
        <p:spPr>
          <a:xfrm>
            <a:off x="8898079" y="4902195"/>
            <a:ext cx="271145" cy="212725"/>
          </a:xfrm>
          <a:custGeom>
            <a:avLst/>
            <a:gdLst/>
            <a:ahLst/>
            <a:cxnLst/>
            <a:rect l="l" t="t" r="r" b="b"/>
            <a:pathLst>
              <a:path w="271145" h="212725">
                <a:moveTo>
                  <a:pt x="36829" y="135496"/>
                </a:moveTo>
                <a:lnTo>
                  <a:pt x="0" y="212331"/>
                </a:lnTo>
                <a:lnTo>
                  <a:pt x="83566" y="195681"/>
                </a:lnTo>
                <a:lnTo>
                  <a:pt x="70143" y="178396"/>
                </a:lnTo>
                <a:lnTo>
                  <a:pt x="54101" y="178396"/>
                </a:lnTo>
                <a:lnTo>
                  <a:pt x="46227" y="168363"/>
                </a:lnTo>
                <a:lnTo>
                  <a:pt x="56286" y="160552"/>
                </a:lnTo>
                <a:lnTo>
                  <a:pt x="36829" y="135496"/>
                </a:lnTo>
                <a:close/>
              </a:path>
              <a:path w="271145" h="212725">
                <a:moveTo>
                  <a:pt x="56286" y="160552"/>
                </a:moveTo>
                <a:lnTo>
                  <a:pt x="46227" y="168363"/>
                </a:lnTo>
                <a:lnTo>
                  <a:pt x="54101" y="178396"/>
                </a:lnTo>
                <a:lnTo>
                  <a:pt x="64108" y="170625"/>
                </a:lnTo>
                <a:lnTo>
                  <a:pt x="56286" y="160552"/>
                </a:lnTo>
                <a:close/>
              </a:path>
              <a:path w="271145" h="212725">
                <a:moveTo>
                  <a:pt x="64108" y="170625"/>
                </a:moveTo>
                <a:lnTo>
                  <a:pt x="54101" y="178396"/>
                </a:lnTo>
                <a:lnTo>
                  <a:pt x="70143" y="178396"/>
                </a:lnTo>
                <a:lnTo>
                  <a:pt x="64108" y="170625"/>
                </a:lnTo>
                <a:close/>
              </a:path>
              <a:path w="271145" h="212725">
                <a:moveTo>
                  <a:pt x="263017" y="0"/>
                </a:moveTo>
                <a:lnTo>
                  <a:pt x="56286" y="160552"/>
                </a:lnTo>
                <a:lnTo>
                  <a:pt x="64108" y="170625"/>
                </a:lnTo>
                <a:lnTo>
                  <a:pt x="270891" y="10032"/>
                </a:lnTo>
                <a:lnTo>
                  <a:pt x="263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20">
            <a:extLst>
              <a:ext uri="{FF2B5EF4-FFF2-40B4-BE49-F238E27FC236}">
                <a16:creationId xmlns:a16="http://schemas.microsoft.com/office/drawing/2014/main" id="{136C81A2-7E58-09D5-F98D-EEDFA4B069C6}"/>
              </a:ext>
            </a:extLst>
          </p:cNvPr>
          <p:cNvSpPr/>
          <p:nvPr/>
        </p:nvSpPr>
        <p:spPr>
          <a:xfrm>
            <a:off x="9160970" y="4902144"/>
            <a:ext cx="278130" cy="212725"/>
          </a:xfrm>
          <a:custGeom>
            <a:avLst/>
            <a:gdLst/>
            <a:ahLst/>
            <a:cxnLst/>
            <a:rect l="l" t="t" r="r" b="b"/>
            <a:pathLst>
              <a:path w="278129" h="212725">
                <a:moveTo>
                  <a:pt x="213357" y="171461"/>
                </a:moveTo>
                <a:lnTo>
                  <a:pt x="194182" y="196811"/>
                </a:lnTo>
                <a:lnTo>
                  <a:pt x="277875" y="212382"/>
                </a:lnTo>
                <a:lnTo>
                  <a:pt x="261457" y="179146"/>
                </a:lnTo>
                <a:lnTo>
                  <a:pt x="223519" y="179146"/>
                </a:lnTo>
                <a:lnTo>
                  <a:pt x="213357" y="171461"/>
                </a:lnTo>
                <a:close/>
              </a:path>
              <a:path w="278129" h="212725">
                <a:moveTo>
                  <a:pt x="221006" y="161349"/>
                </a:moveTo>
                <a:lnTo>
                  <a:pt x="213357" y="171461"/>
                </a:lnTo>
                <a:lnTo>
                  <a:pt x="223519" y="179146"/>
                </a:lnTo>
                <a:lnTo>
                  <a:pt x="231139" y="169011"/>
                </a:lnTo>
                <a:lnTo>
                  <a:pt x="221006" y="161349"/>
                </a:lnTo>
                <a:close/>
              </a:path>
              <a:path w="278129" h="212725">
                <a:moveTo>
                  <a:pt x="240156" y="136029"/>
                </a:moveTo>
                <a:lnTo>
                  <a:pt x="221006" y="161349"/>
                </a:lnTo>
                <a:lnTo>
                  <a:pt x="231139" y="169011"/>
                </a:lnTo>
                <a:lnTo>
                  <a:pt x="223519" y="179146"/>
                </a:lnTo>
                <a:lnTo>
                  <a:pt x="261457" y="179146"/>
                </a:lnTo>
                <a:lnTo>
                  <a:pt x="240156" y="136029"/>
                </a:lnTo>
                <a:close/>
              </a:path>
              <a:path w="278129" h="212725">
                <a:moveTo>
                  <a:pt x="7619" y="0"/>
                </a:moveTo>
                <a:lnTo>
                  <a:pt x="0" y="10134"/>
                </a:lnTo>
                <a:lnTo>
                  <a:pt x="213357" y="171461"/>
                </a:lnTo>
                <a:lnTo>
                  <a:pt x="221006" y="161349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21">
            <a:extLst>
              <a:ext uri="{FF2B5EF4-FFF2-40B4-BE49-F238E27FC236}">
                <a16:creationId xmlns:a16="http://schemas.microsoft.com/office/drawing/2014/main" id="{80DDAE74-7FFC-3C53-7ECE-16081CB21143}"/>
              </a:ext>
            </a:extLst>
          </p:cNvPr>
          <p:cNvSpPr/>
          <p:nvPr/>
        </p:nvSpPr>
        <p:spPr>
          <a:xfrm>
            <a:off x="9128965" y="4907097"/>
            <a:ext cx="76200" cy="20742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22">
            <a:extLst>
              <a:ext uri="{FF2B5EF4-FFF2-40B4-BE49-F238E27FC236}">
                <a16:creationId xmlns:a16="http://schemas.microsoft.com/office/drawing/2014/main" id="{D5910B72-E077-1553-B62C-717CD80B35A1}"/>
              </a:ext>
            </a:extLst>
          </p:cNvPr>
          <p:cNvSpPr/>
          <p:nvPr/>
        </p:nvSpPr>
        <p:spPr>
          <a:xfrm>
            <a:off x="8772349" y="5115238"/>
            <a:ext cx="253365" cy="127000"/>
          </a:xfrm>
          <a:custGeom>
            <a:avLst/>
            <a:gdLst/>
            <a:ahLst/>
            <a:cxnLst/>
            <a:rect l="l" t="t" r="r" b="b"/>
            <a:pathLst>
              <a:path w="253365" h="127000">
                <a:moveTo>
                  <a:pt x="0" y="126492"/>
                </a:moveTo>
                <a:lnTo>
                  <a:pt x="252983" y="126492"/>
                </a:lnTo>
                <a:lnTo>
                  <a:pt x="252983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23">
            <a:extLst>
              <a:ext uri="{FF2B5EF4-FFF2-40B4-BE49-F238E27FC236}">
                <a16:creationId xmlns:a16="http://schemas.microsoft.com/office/drawing/2014/main" id="{6AB1B0D4-73D3-65DB-6CF3-EF7060960BE3}"/>
              </a:ext>
            </a:extLst>
          </p:cNvPr>
          <p:cNvSpPr/>
          <p:nvPr/>
        </p:nvSpPr>
        <p:spPr>
          <a:xfrm>
            <a:off x="8772349" y="5115238"/>
            <a:ext cx="253365" cy="127000"/>
          </a:xfrm>
          <a:custGeom>
            <a:avLst/>
            <a:gdLst/>
            <a:ahLst/>
            <a:cxnLst/>
            <a:rect l="l" t="t" r="r" b="b"/>
            <a:pathLst>
              <a:path w="253365" h="127000">
                <a:moveTo>
                  <a:pt x="0" y="126492"/>
                </a:moveTo>
                <a:lnTo>
                  <a:pt x="252983" y="126492"/>
                </a:lnTo>
                <a:lnTo>
                  <a:pt x="252983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24">
            <a:extLst>
              <a:ext uri="{FF2B5EF4-FFF2-40B4-BE49-F238E27FC236}">
                <a16:creationId xmlns:a16="http://schemas.microsoft.com/office/drawing/2014/main" id="{8AAE63D5-0CBE-8E8B-E906-017A15EA1054}"/>
              </a:ext>
            </a:extLst>
          </p:cNvPr>
          <p:cNvSpPr/>
          <p:nvPr/>
        </p:nvSpPr>
        <p:spPr>
          <a:xfrm>
            <a:off x="9313370" y="5115238"/>
            <a:ext cx="253365" cy="127000"/>
          </a:xfrm>
          <a:custGeom>
            <a:avLst/>
            <a:gdLst/>
            <a:ahLst/>
            <a:cxnLst/>
            <a:rect l="l" t="t" r="r" b="b"/>
            <a:pathLst>
              <a:path w="253365" h="127000">
                <a:moveTo>
                  <a:pt x="0" y="126492"/>
                </a:moveTo>
                <a:lnTo>
                  <a:pt x="252983" y="126492"/>
                </a:lnTo>
                <a:lnTo>
                  <a:pt x="252983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25">
            <a:extLst>
              <a:ext uri="{FF2B5EF4-FFF2-40B4-BE49-F238E27FC236}">
                <a16:creationId xmlns:a16="http://schemas.microsoft.com/office/drawing/2014/main" id="{1C34ADE0-D372-5CB7-99B2-7D6FB270DDB0}"/>
              </a:ext>
            </a:extLst>
          </p:cNvPr>
          <p:cNvSpPr/>
          <p:nvPr/>
        </p:nvSpPr>
        <p:spPr>
          <a:xfrm>
            <a:off x="9313370" y="5115238"/>
            <a:ext cx="253365" cy="127000"/>
          </a:xfrm>
          <a:custGeom>
            <a:avLst/>
            <a:gdLst/>
            <a:ahLst/>
            <a:cxnLst/>
            <a:rect l="l" t="t" r="r" b="b"/>
            <a:pathLst>
              <a:path w="253365" h="127000">
                <a:moveTo>
                  <a:pt x="0" y="126492"/>
                </a:moveTo>
                <a:lnTo>
                  <a:pt x="252983" y="126492"/>
                </a:lnTo>
                <a:lnTo>
                  <a:pt x="252983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26">
            <a:extLst>
              <a:ext uri="{FF2B5EF4-FFF2-40B4-BE49-F238E27FC236}">
                <a16:creationId xmlns:a16="http://schemas.microsoft.com/office/drawing/2014/main" id="{A56084C8-FE38-2D07-0344-53C3CA6D78A5}"/>
              </a:ext>
            </a:extLst>
          </p:cNvPr>
          <p:cNvSpPr/>
          <p:nvPr/>
        </p:nvSpPr>
        <p:spPr>
          <a:xfrm>
            <a:off x="8757872" y="5237157"/>
            <a:ext cx="398525" cy="31699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27">
            <a:extLst>
              <a:ext uri="{FF2B5EF4-FFF2-40B4-BE49-F238E27FC236}">
                <a16:creationId xmlns:a16="http://schemas.microsoft.com/office/drawing/2014/main" id="{8D675C7A-64F0-667A-6700-9D22C0DFE8DC}"/>
              </a:ext>
            </a:extLst>
          </p:cNvPr>
          <p:cNvSpPr/>
          <p:nvPr/>
        </p:nvSpPr>
        <p:spPr>
          <a:xfrm>
            <a:off x="8920177" y="5427657"/>
            <a:ext cx="236220" cy="127000"/>
          </a:xfrm>
          <a:custGeom>
            <a:avLst/>
            <a:gdLst/>
            <a:ahLst/>
            <a:cxnLst/>
            <a:rect l="l" t="t" r="r" b="b"/>
            <a:pathLst>
              <a:path w="236220" h="127000">
                <a:moveTo>
                  <a:pt x="37973" y="0"/>
                </a:moveTo>
                <a:lnTo>
                  <a:pt x="198247" y="0"/>
                </a:lnTo>
                <a:lnTo>
                  <a:pt x="213020" y="4970"/>
                </a:lnTo>
                <a:lnTo>
                  <a:pt x="225091" y="18526"/>
                </a:lnTo>
                <a:lnTo>
                  <a:pt x="233233" y="38629"/>
                </a:lnTo>
                <a:lnTo>
                  <a:pt x="236220" y="63245"/>
                </a:lnTo>
                <a:lnTo>
                  <a:pt x="233233" y="87862"/>
                </a:lnTo>
                <a:lnTo>
                  <a:pt x="225091" y="107965"/>
                </a:lnTo>
                <a:lnTo>
                  <a:pt x="213020" y="121521"/>
                </a:lnTo>
                <a:lnTo>
                  <a:pt x="198247" y="126491"/>
                </a:lnTo>
                <a:lnTo>
                  <a:pt x="37973" y="126491"/>
                </a:lnTo>
                <a:lnTo>
                  <a:pt x="23199" y="121521"/>
                </a:lnTo>
                <a:lnTo>
                  <a:pt x="11128" y="107965"/>
                </a:lnTo>
                <a:lnTo>
                  <a:pt x="2986" y="87862"/>
                </a:lnTo>
                <a:lnTo>
                  <a:pt x="0" y="63245"/>
                </a:lnTo>
                <a:lnTo>
                  <a:pt x="2986" y="38629"/>
                </a:lnTo>
                <a:lnTo>
                  <a:pt x="11128" y="18526"/>
                </a:lnTo>
                <a:lnTo>
                  <a:pt x="23199" y="4970"/>
                </a:lnTo>
                <a:lnTo>
                  <a:pt x="37973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28">
            <a:extLst>
              <a:ext uri="{FF2B5EF4-FFF2-40B4-BE49-F238E27FC236}">
                <a16:creationId xmlns:a16="http://schemas.microsoft.com/office/drawing/2014/main" id="{B8A9386B-5542-66F5-FA30-36C95E65A6CA}"/>
              </a:ext>
            </a:extLst>
          </p:cNvPr>
          <p:cNvSpPr/>
          <p:nvPr/>
        </p:nvSpPr>
        <p:spPr>
          <a:xfrm>
            <a:off x="8641286" y="5427657"/>
            <a:ext cx="236220" cy="12649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29">
            <a:extLst>
              <a:ext uri="{FF2B5EF4-FFF2-40B4-BE49-F238E27FC236}">
                <a16:creationId xmlns:a16="http://schemas.microsoft.com/office/drawing/2014/main" id="{42E69F94-C8EE-EAFD-4C17-1C24914EF5D0}"/>
              </a:ext>
            </a:extLst>
          </p:cNvPr>
          <p:cNvSpPr/>
          <p:nvPr/>
        </p:nvSpPr>
        <p:spPr>
          <a:xfrm>
            <a:off x="8641286" y="5427657"/>
            <a:ext cx="236220" cy="127000"/>
          </a:xfrm>
          <a:custGeom>
            <a:avLst/>
            <a:gdLst/>
            <a:ahLst/>
            <a:cxnLst/>
            <a:rect l="l" t="t" r="r" b="b"/>
            <a:pathLst>
              <a:path w="236220" h="127000">
                <a:moveTo>
                  <a:pt x="37973" y="0"/>
                </a:moveTo>
                <a:lnTo>
                  <a:pt x="198247" y="0"/>
                </a:lnTo>
                <a:lnTo>
                  <a:pt x="213020" y="4970"/>
                </a:lnTo>
                <a:lnTo>
                  <a:pt x="225091" y="18526"/>
                </a:lnTo>
                <a:lnTo>
                  <a:pt x="233233" y="38629"/>
                </a:lnTo>
                <a:lnTo>
                  <a:pt x="236220" y="63245"/>
                </a:lnTo>
                <a:lnTo>
                  <a:pt x="233233" y="87862"/>
                </a:lnTo>
                <a:lnTo>
                  <a:pt x="225091" y="107965"/>
                </a:lnTo>
                <a:lnTo>
                  <a:pt x="213020" y="121521"/>
                </a:lnTo>
                <a:lnTo>
                  <a:pt x="198247" y="126491"/>
                </a:lnTo>
                <a:lnTo>
                  <a:pt x="37973" y="126491"/>
                </a:lnTo>
                <a:lnTo>
                  <a:pt x="23199" y="121521"/>
                </a:lnTo>
                <a:lnTo>
                  <a:pt x="11128" y="107965"/>
                </a:lnTo>
                <a:lnTo>
                  <a:pt x="2986" y="87862"/>
                </a:lnTo>
                <a:lnTo>
                  <a:pt x="0" y="63245"/>
                </a:lnTo>
                <a:lnTo>
                  <a:pt x="2986" y="38629"/>
                </a:lnTo>
                <a:lnTo>
                  <a:pt x="11128" y="18526"/>
                </a:lnTo>
                <a:lnTo>
                  <a:pt x="23199" y="4970"/>
                </a:lnTo>
                <a:lnTo>
                  <a:pt x="37973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30">
            <a:extLst>
              <a:ext uri="{FF2B5EF4-FFF2-40B4-BE49-F238E27FC236}">
                <a16:creationId xmlns:a16="http://schemas.microsoft.com/office/drawing/2014/main" id="{CB8E2644-18CC-F43C-97B1-B553B5F50EB0}"/>
              </a:ext>
            </a:extLst>
          </p:cNvPr>
          <p:cNvSpPr/>
          <p:nvPr/>
        </p:nvSpPr>
        <p:spPr>
          <a:xfrm>
            <a:off x="9051241" y="5115238"/>
            <a:ext cx="236220" cy="12649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31">
            <a:extLst>
              <a:ext uri="{FF2B5EF4-FFF2-40B4-BE49-F238E27FC236}">
                <a16:creationId xmlns:a16="http://schemas.microsoft.com/office/drawing/2014/main" id="{8B2747D1-C252-41F9-6CB9-C481F6B5F962}"/>
              </a:ext>
            </a:extLst>
          </p:cNvPr>
          <p:cNvSpPr/>
          <p:nvPr/>
        </p:nvSpPr>
        <p:spPr>
          <a:xfrm>
            <a:off x="9051241" y="5115238"/>
            <a:ext cx="236220" cy="127000"/>
          </a:xfrm>
          <a:custGeom>
            <a:avLst/>
            <a:gdLst/>
            <a:ahLst/>
            <a:cxnLst/>
            <a:rect l="l" t="t" r="r" b="b"/>
            <a:pathLst>
              <a:path w="236220" h="127000">
                <a:moveTo>
                  <a:pt x="37973" y="0"/>
                </a:moveTo>
                <a:lnTo>
                  <a:pt x="198247" y="0"/>
                </a:lnTo>
                <a:lnTo>
                  <a:pt x="213020" y="4970"/>
                </a:lnTo>
                <a:lnTo>
                  <a:pt x="225091" y="18526"/>
                </a:lnTo>
                <a:lnTo>
                  <a:pt x="233233" y="38629"/>
                </a:lnTo>
                <a:lnTo>
                  <a:pt x="236220" y="63246"/>
                </a:lnTo>
                <a:lnTo>
                  <a:pt x="233233" y="87862"/>
                </a:lnTo>
                <a:lnTo>
                  <a:pt x="225091" y="107965"/>
                </a:lnTo>
                <a:lnTo>
                  <a:pt x="213020" y="121521"/>
                </a:lnTo>
                <a:lnTo>
                  <a:pt x="198247" y="126492"/>
                </a:lnTo>
                <a:lnTo>
                  <a:pt x="37973" y="126492"/>
                </a:lnTo>
                <a:lnTo>
                  <a:pt x="23199" y="121521"/>
                </a:lnTo>
                <a:lnTo>
                  <a:pt x="11128" y="107965"/>
                </a:lnTo>
                <a:lnTo>
                  <a:pt x="2986" y="87862"/>
                </a:lnTo>
                <a:lnTo>
                  <a:pt x="0" y="63246"/>
                </a:lnTo>
                <a:lnTo>
                  <a:pt x="2986" y="38629"/>
                </a:lnTo>
                <a:lnTo>
                  <a:pt x="11128" y="18526"/>
                </a:lnTo>
                <a:lnTo>
                  <a:pt x="23199" y="4970"/>
                </a:lnTo>
                <a:lnTo>
                  <a:pt x="37973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32">
            <a:extLst>
              <a:ext uri="{FF2B5EF4-FFF2-40B4-BE49-F238E27FC236}">
                <a16:creationId xmlns:a16="http://schemas.microsoft.com/office/drawing/2014/main" id="{F2F9E0CB-62E7-8144-76D0-09FF245C1876}"/>
              </a:ext>
            </a:extLst>
          </p:cNvPr>
          <p:cNvSpPr/>
          <p:nvPr/>
        </p:nvSpPr>
        <p:spPr>
          <a:xfrm>
            <a:off x="9315656" y="5235380"/>
            <a:ext cx="397001" cy="31877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33">
            <a:extLst>
              <a:ext uri="{FF2B5EF4-FFF2-40B4-BE49-F238E27FC236}">
                <a16:creationId xmlns:a16="http://schemas.microsoft.com/office/drawing/2014/main" id="{DF823E85-1892-253B-0A16-4F4896E504A2}"/>
              </a:ext>
            </a:extLst>
          </p:cNvPr>
          <p:cNvSpPr/>
          <p:nvPr/>
        </p:nvSpPr>
        <p:spPr>
          <a:xfrm>
            <a:off x="9476437" y="5427657"/>
            <a:ext cx="236220" cy="127000"/>
          </a:xfrm>
          <a:custGeom>
            <a:avLst/>
            <a:gdLst/>
            <a:ahLst/>
            <a:cxnLst/>
            <a:rect l="l" t="t" r="r" b="b"/>
            <a:pathLst>
              <a:path w="236220" h="127000">
                <a:moveTo>
                  <a:pt x="37973" y="0"/>
                </a:moveTo>
                <a:lnTo>
                  <a:pt x="198247" y="0"/>
                </a:lnTo>
                <a:lnTo>
                  <a:pt x="213020" y="4970"/>
                </a:lnTo>
                <a:lnTo>
                  <a:pt x="225091" y="18526"/>
                </a:lnTo>
                <a:lnTo>
                  <a:pt x="233233" y="38629"/>
                </a:lnTo>
                <a:lnTo>
                  <a:pt x="236220" y="63245"/>
                </a:lnTo>
                <a:lnTo>
                  <a:pt x="233233" y="87862"/>
                </a:lnTo>
                <a:lnTo>
                  <a:pt x="225091" y="107965"/>
                </a:lnTo>
                <a:lnTo>
                  <a:pt x="213020" y="121521"/>
                </a:lnTo>
                <a:lnTo>
                  <a:pt x="198247" y="126491"/>
                </a:lnTo>
                <a:lnTo>
                  <a:pt x="37973" y="126491"/>
                </a:lnTo>
                <a:lnTo>
                  <a:pt x="23199" y="121521"/>
                </a:lnTo>
                <a:lnTo>
                  <a:pt x="11128" y="107965"/>
                </a:lnTo>
                <a:lnTo>
                  <a:pt x="2986" y="87862"/>
                </a:lnTo>
                <a:lnTo>
                  <a:pt x="0" y="63245"/>
                </a:lnTo>
                <a:lnTo>
                  <a:pt x="2986" y="38629"/>
                </a:lnTo>
                <a:lnTo>
                  <a:pt x="11128" y="18526"/>
                </a:lnTo>
                <a:lnTo>
                  <a:pt x="23199" y="4970"/>
                </a:lnTo>
                <a:lnTo>
                  <a:pt x="37973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34">
            <a:extLst>
              <a:ext uri="{FF2B5EF4-FFF2-40B4-BE49-F238E27FC236}">
                <a16:creationId xmlns:a16="http://schemas.microsoft.com/office/drawing/2014/main" id="{C46BCDFE-7F02-DD5A-C354-6BE25EB86022}"/>
              </a:ext>
            </a:extLst>
          </p:cNvPr>
          <p:cNvSpPr/>
          <p:nvPr/>
        </p:nvSpPr>
        <p:spPr>
          <a:xfrm>
            <a:off x="9197546" y="5427657"/>
            <a:ext cx="236219" cy="12649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35">
            <a:extLst>
              <a:ext uri="{FF2B5EF4-FFF2-40B4-BE49-F238E27FC236}">
                <a16:creationId xmlns:a16="http://schemas.microsoft.com/office/drawing/2014/main" id="{64A7ADA5-4050-917A-A743-F5EA8A854C0C}"/>
              </a:ext>
            </a:extLst>
          </p:cNvPr>
          <p:cNvSpPr/>
          <p:nvPr/>
        </p:nvSpPr>
        <p:spPr>
          <a:xfrm>
            <a:off x="9197546" y="5427657"/>
            <a:ext cx="236220" cy="127000"/>
          </a:xfrm>
          <a:custGeom>
            <a:avLst/>
            <a:gdLst/>
            <a:ahLst/>
            <a:cxnLst/>
            <a:rect l="l" t="t" r="r" b="b"/>
            <a:pathLst>
              <a:path w="236220" h="127000">
                <a:moveTo>
                  <a:pt x="37973" y="0"/>
                </a:moveTo>
                <a:lnTo>
                  <a:pt x="198246" y="0"/>
                </a:lnTo>
                <a:lnTo>
                  <a:pt x="213020" y="4970"/>
                </a:lnTo>
                <a:lnTo>
                  <a:pt x="225091" y="18526"/>
                </a:lnTo>
                <a:lnTo>
                  <a:pt x="233233" y="38629"/>
                </a:lnTo>
                <a:lnTo>
                  <a:pt x="236219" y="63245"/>
                </a:lnTo>
                <a:lnTo>
                  <a:pt x="233233" y="87862"/>
                </a:lnTo>
                <a:lnTo>
                  <a:pt x="225091" y="107965"/>
                </a:lnTo>
                <a:lnTo>
                  <a:pt x="213020" y="121521"/>
                </a:lnTo>
                <a:lnTo>
                  <a:pt x="198246" y="126491"/>
                </a:lnTo>
                <a:lnTo>
                  <a:pt x="37973" y="126491"/>
                </a:lnTo>
                <a:lnTo>
                  <a:pt x="23199" y="121521"/>
                </a:lnTo>
                <a:lnTo>
                  <a:pt x="11128" y="107965"/>
                </a:lnTo>
                <a:lnTo>
                  <a:pt x="2986" y="87862"/>
                </a:lnTo>
                <a:lnTo>
                  <a:pt x="0" y="63245"/>
                </a:lnTo>
                <a:lnTo>
                  <a:pt x="2986" y="38629"/>
                </a:lnTo>
                <a:lnTo>
                  <a:pt x="11128" y="18526"/>
                </a:lnTo>
                <a:lnTo>
                  <a:pt x="23199" y="4970"/>
                </a:lnTo>
                <a:lnTo>
                  <a:pt x="37973" y="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36">
            <a:extLst>
              <a:ext uri="{FF2B5EF4-FFF2-40B4-BE49-F238E27FC236}">
                <a16:creationId xmlns:a16="http://schemas.microsoft.com/office/drawing/2014/main" id="{C62D9CF2-111B-9182-B135-F26ACA2691F9}"/>
              </a:ext>
            </a:extLst>
          </p:cNvPr>
          <p:cNvSpPr txBox="1"/>
          <p:nvPr/>
        </p:nvSpPr>
        <p:spPr>
          <a:xfrm>
            <a:off x="8959801" y="4578739"/>
            <a:ext cx="43370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chemeClr val="tx1"/>
                </a:solidFill>
                <a:latin typeface="Arial"/>
                <a:cs typeface="Arial"/>
              </a:rPr>
              <a:t>Tree</a:t>
            </a:r>
            <a:r>
              <a:rPr sz="105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10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6" name="object 137">
            <a:extLst>
              <a:ext uri="{FF2B5EF4-FFF2-40B4-BE49-F238E27FC236}">
                <a16:creationId xmlns:a16="http://schemas.microsoft.com/office/drawing/2014/main" id="{B3FA26A2-ED30-C879-F3B6-8088852DC64C}"/>
              </a:ext>
            </a:extLst>
          </p:cNvPr>
          <p:cNvSpPr/>
          <p:nvPr/>
        </p:nvSpPr>
        <p:spPr>
          <a:xfrm>
            <a:off x="3178021" y="3978796"/>
            <a:ext cx="2983230" cy="555625"/>
          </a:xfrm>
          <a:custGeom>
            <a:avLst/>
            <a:gdLst/>
            <a:ahLst/>
            <a:cxnLst/>
            <a:rect l="l" t="t" r="r" b="b"/>
            <a:pathLst>
              <a:path w="2983229" h="555625">
                <a:moveTo>
                  <a:pt x="78231" y="470026"/>
                </a:moveTo>
                <a:lnTo>
                  <a:pt x="0" y="527557"/>
                </a:lnTo>
                <a:lnTo>
                  <a:pt x="92963" y="555624"/>
                </a:lnTo>
                <a:lnTo>
                  <a:pt x="88483" y="529589"/>
                </a:lnTo>
                <a:lnTo>
                  <a:pt x="73787" y="529589"/>
                </a:lnTo>
                <a:lnTo>
                  <a:pt x="68833" y="501014"/>
                </a:lnTo>
                <a:lnTo>
                  <a:pt x="83141" y="498551"/>
                </a:lnTo>
                <a:lnTo>
                  <a:pt x="78231" y="470026"/>
                </a:lnTo>
                <a:close/>
              </a:path>
              <a:path w="2983229" h="555625">
                <a:moveTo>
                  <a:pt x="83141" y="498551"/>
                </a:moveTo>
                <a:lnTo>
                  <a:pt x="68833" y="501014"/>
                </a:lnTo>
                <a:lnTo>
                  <a:pt x="73787" y="529589"/>
                </a:lnTo>
                <a:lnTo>
                  <a:pt x="88060" y="527131"/>
                </a:lnTo>
                <a:lnTo>
                  <a:pt x="83141" y="498551"/>
                </a:lnTo>
                <a:close/>
              </a:path>
              <a:path w="2983229" h="555625">
                <a:moveTo>
                  <a:pt x="88060" y="527131"/>
                </a:moveTo>
                <a:lnTo>
                  <a:pt x="73787" y="529589"/>
                </a:lnTo>
                <a:lnTo>
                  <a:pt x="88483" y="529589"/>
                </a:lnTo>
                <a:lnTo>
                  <a:pt x="88060" y="527131"/>
                </a:lnTo>
                <a:close/>
              </a:path>
              <a:path w="2983229" h="555625">
                <a:moveTo>
                  <a:pt x="2978149" y="0"/>
                </a:moveTo>
                <a:lnTo>
                  <a:pt x="83141" y="498551"/>
                </a:lnTo>
                <a:lnTo>
                  <a:pt x="88060" y="527131"/>
                </a:lnTo>
                <a:lnTo>
                  <a:pt x="2983103" y="28447"/>
                </a:lnTo>
                <a:lnTo>
                  <a:pt x="297814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38">
            <a:extLst>
              <a:ext uri="{FF2B5EF4-FFF2-40B4-BE49-F238E27FC236}">
                <a16:creationId xmlns:a16="http://schemas.microsoft.com/office/drawing/2014/main" id="{26E677C1-D590-FECA-5B32-E9B14AAE65A2}"/>
              </a:ext>
            </a:extLst>
          </p:cNvPr>
          <p:cNvSpPr/>
          <p:nvPr/>
        </p:nvSpPr>
        <p:spPr>
          <a:xfrm>
            <a:off x="4621249" y="3979303"/>
            <a:ext cx="1542415" cy="540385"/>
          </a:xfrm>
          <a:custGeom>
            <a:avLst/>
            <a:gdLst/>
            <a:ahLst/>
            <a:cxnLst/>
            <a:rect l="l" t="t" r="r" b="b"/>
            <a:pathLst>
              <a:path w="1542414" h="540385">
                <a:moveTo>
                  <a:pt x="68706" y="457962"/>
                </a:moveTo>
                <a:lnTo>
                  <a:pt x="0" y="526669"/>
                </a:lnTo>
                <a:lnTo>
                  <a:pt x="96139" y="540385"/>
                </a:lnTo>
                <a:lnTo>
                  <a:pt x="88530" y="517525"/>
                </a:lnTo>
                <a:lnTo>
                  <a:pt x="73279" y="517525"/>
                </a:lnTo>
                <a:lnTo>
                  <a:pt x="64135" y="489966"/>
                </a:lnTo>
                <a:lnTo>
                  <a:pt x="77837" y="485396"/>
                </a:lnTo>
                <a:lnTo>
                  <a:pt x="68706" y="457962"/>
                </a:lnTo>
                <a:close/>
              </a:path>
              <a:path w="1542414" h="540385">
                <a:moveTo>
                  <a:pt x="77837" y="485396"/>
                </a:moveTo>
                <a:lnTo>
                  <a:pt x="64135" y="489966"/>
                </a:lnTo>
                <a:lnTo>
                  <a:pt x="73279" y="517525"/>
                </a:lnTo>
                <a:lnTo>
                  <a:pt x="87006" y="512945"/>
                </a:lnTo>
                <a:lnTo>
                  <a:pt x="77837" y="485396"/>
                </a:lnTo>
                <a:close/>
              </a:path>
              <a:path w="1542414" h="540385">
                <a:moveTo>
                  <a:pt x="87006" y="512945"/>
                </a:moveTo>
                <a:lnTo>
                  <a:pt x="73279" y="517525"/>
                </a:lnTo>
                <a:lnTo>
                  <a:pt x="88530" y="517525"/>
                </a:lnTo>
                <a:lnTo>
                  <a:pt x="87006" y="512945"/>
                </a:lnTo>
                <a:close/>
              </a:path>
              <a:path w="1542414" h="540385">
                <a:moveTo>
                  <a:pt x="1533270" y="0"/>
                </a:moveTo>
                <a:lnTo>
                  <a:pt x="77837" y="485396"/>
                </a:lnTo>
                <a:lnTo>
                  <a:pt x="87006" y="512945"/>
                </a:lnTo>
                <a:lnTo>
                  <a:pt x="1542415" y="27431"/>
                </a:lnTo>
                <a:lnTo>
                  <a:pt x="153327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39">
            <a:extLst>
              <a:ext uri="{FF2B5EF4-FFF2-40B4-BE49-F238E27FC236}">
                <a16:creationId xmlns:a16="http://schemas.microsoft.com/office/drawing/2014/main" id="{86C62844-103B-360D-52ED-936600F55EE3}"/>
              </a:ext>
            </a:extLst>
          </p:cNvPr>
          <p:cNvSpPr/>
          <p:nvPr/>
        </p:nvSpPr>
        <p:spPr>
          <a:xfrm>
            <a:off x="6156425" y="3978796"/>
            <a:ext cx="2987675" cy="574675"/>
          </a:xfrm>
          <a:custGeom>
            <a:avLst/>
            <a:gdLst/>
            <a:ahLst/>
            <a:cxnLst/>
            <a:rect l="l" t="t" r="r" b="b"/>
            <a:pathLst>
              <a:path w="2987675" h="574675">
                <a:moveTo>
                  <a:pt x="2899047" y="545575"/>
                </a:moveTo>
                <a:lnTo>
                  <a:pt x="2893949" y="574166"/>
                </a:lnTo>
                <a:lnTo>
                  <a:pt x="2982012" y="548132"/>
                </a:lnTo>
                <a:lnTo>
                  <a:pt x="2913379" y="548132"/>
                </a:lnTo>
                <a:lnTo>
                  <a:pt x="2899047" y="545575"/>
                </a:lnTo>
                <a:close/>
              </a:path>
              <a:path w="2987675" h="574675">
                <a:moveTo>
                  <a:pt x="2904119" y="517126"/>
                </a:moveTo>
                <a:lnTo>
                  <a:pt x="2899047" y="545575"/>
                </a:lnTo>
                <a:lnTo>
                  <a:pt x="2913379" y="548132"/>
                </a:lnTo>
                <a:lnTo>
                  <a:pt x="2918459" y="519683"/>
                </a:lnTo>
                <a:lnTo>
                  <a:pt x="2904119" y="517126"/>
                </a:lnTo>
                <a:close/>
              </a:path>
              <a:path w="2987675" h="574675">
                <a:moveTo>
                  <a:pt x="2909188" y="488695"/>
                </a:moveTo>
                <a:lnTo>
                  <a:pt x="2904119" y="517126"/>
                </a:lnTo>
                <a:lnTo>
                  <a:pt x="2918459" y="519683"/>
                </a:lnTo>
                <a:lnTo>
                  <a:pt x="2913379" y="548132"/>
                </a:lnTo>
                <a:lnTo>
                  <a:pt x="2982012" y="548132"/>
                </a:lnTo>
                <a:lnTo>
                  <a:pt x="2987167" y="546607"/>
                </a:lnTo>
                <a:lnTo>
                  <a:pt x="2909188" y="488695"/>
                </a:lnTo>
                <a:close/>
              </a:path>
              <a:path w="2987675" h="574675">
                <a:moveTo>
                  <a:pt x="5079" y="0"/>
                </a:moveTo>
                <a:lnTo>
                  <a:pt x="0" y="28447"/>
                </a:lnTo>
                <a:lnTo>
                  <a:pt x="2899047" y="545575"/>
                </a:lnTo>
                <a:lnTo>
                  <a:pt x="2904119" y="517126"/>
                </a:lnTo>
                <a:lnTo>
                  <a:pt x="5079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Down Arrow 143">
            <a:extLst>
              <a:ext uri="{FF2B5EF4-FFF2-40B4-BE49-F238E27FC236}">
                <a16:creationId xmlns:a16="http://schemas.microsoft.com/office/drawing/2014/main" id="{791A233A-2B5A-58B2-3093-73E0D3C013C9}"/>
              </a:ext>
            </a:extLst>
          </p:cNvPr>
          <p:cNvSpPr/>
          <p:nvPr/>
        </p:nvSpPr>
        <p:spPr>
          <a:xfrm>
            <a:off x="5943572" y="3077304"/>
            <a:ext cx="376936" cy="33562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Shape 53">
            <a:extLst>
              <a:ext uri="{FF2B5EF4-FFF2-40B4-BE49-F238E27FC236}">
                <a16:creationId xmlns:a16="http://schemas.microsoft.com/office/drawing/2014/main" id="{1E22D036-0A67-1249-8A9C-CEC209D2B3EC}"/>
              </a:ext>
            </a:extLst>
          </p:cNvPr>
          <p:cNvSpPr txBox="1"/>
          <p:nvPr/>
        </p:nvSpPr>
        <p:spPr>
          <a:xfrm>
            <a:off x="5372324" y="4476088"/>
            <a:ext cx="1675641" cy="444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</a:pPr>
            <a:r>
              <a:rPr lang="en" sz="16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63104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729659"/>
            <a:ext cx="11029616" cy="595050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Forests Algorithm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526C64C-CC75-321E-0C6A-B51844003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12951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28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in graphic">
            <a:extLst>
              <a:ext uri="{FF2B5EF4-FFF2-40B4-BE49-F238E27FC236}">
                <a16:creationId xmlns:a16="http://schemas.microsoft.com/office/drawing/2014/main" id="{71DB1307-A718-99BE-F100-FBFEB9A0C6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763487" y="2397967"/>
            <a:ext cx="7781022" cy="38628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AAF87F-4F99-DEE1-8BAB-FEF796F2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9"/>
            <a:ext cx="11029616" cy="595050"/>
          </a:xfrm>
        </p:spPr>
        <p:txBody>
          <a:bodyPr anchor="b"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C5656-84F5-B966-4D8C-2F91EC687C8B}"/>
              </a:ext>
            </a:extLst>
          </p:cNvPr>
          <p:cNvSpPr txBox="1"/>
          <p:nvPr/>
        </p:nvSpPr>
        <p:spPr>
          <a:xfrm>
            <a:off x="1190397" y="1577074"/>
            <a:ext cx="10034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An innovate approach for retinal blood vessel segmentation using mixture of supervised and unsupervised methods</a:t>
            </a: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3A7CF56D-E59D-E41F-C2D4-3609A67A3156}"/>
              </a:ext>
            </a:extLst>
          </p:cNvPr>
          <p:cNvSpPr txBox="1"/>
          <p:nvPr/>
        </p:nvSpPr>
        <p:spPr>
          <a:xfrm>
            <a:off x="1190397" y="64062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IET Image Processing, Volume: 15, Issue: 1, Pages: 180-190, First published: 30 November 2020, DOI: (10.1049/ipr2.12018) </a:t>
            </a:r>
            <a:endParaRPr lang="en-US" sz="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28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AAF87F-4F99-DEE1-8BAB-FEF796F2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9"/>
            <a:ext cx="11029616" cy="595050"/>
          </a:xfrm>
        </p:spPr>
        <p:txBody>
          <a:bodyPr anchor="b"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C5656-84F5-B966-4D8C-2F91EC687C8B}"/>
              </a:ext>
            </a:extLst>
          </p:cNvPr>
          <p:cNvSpPr txBox="1"/>
          <p:nvPr/>
        </p:nvSpPr>
        <p:spPr>
          <a:xfrm>
            <a:off x="1190397" y="1577074"/>
            <a:ext cx="10034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An innovate approach for retinal blood vessel segmentation using mixture of supervised and unsupervised methods</a:t>
            </a: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3A7CF56D-E59D-E41F-C2D4-3609A67A3156}"/>
              </a:ext>
            </a:extLst>
          </p:cNvPr>
          <p:cNvSpPr txBox="1"/>
          <p:nvPr/>
        </p:nvSpPr>
        <p:spPr>
          <a:xfrm>
            <a:off x="1190397" y="64062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IET Image Processing, Volume: 15, Issue: 1, Pages: 180-190, First published: 30 November 2020, DOI: (10.1049/ipr2.12018) </a:t>
            </a:r>
            <a:endParaRPr lang="en-US" sz="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Main graphic">
            <a:extLst>
              <a:ext uri="{FF2B5EF4-FFF2-40B4-BE49-F238E27FC236}">
                <a16:creationId xmlns:a16="http://schemas.microsoft.com/office/drawing/2014/main" id="{2DC5E406-A0DF-53C7-4CF6-5F42920C61D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349777" y="2409862"/>
            <a:ext cx="6321240" cy="3809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60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AAF87F-4F99-DEE1-8BAB-FEF796F2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9"/>
            <a:ext cx="11029616" cy="595050"/>
          </a:xfrm>
        </p:spPr>
        <p:txBody>
          <a:bodyPr anchor="b"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C5656-84F5-B966-4D8C-2F91EC687C8B}"/>
              </a:ext>
            </a:extLst>
          </p:cNvPr>
          <p:cNvSpPr txBox="1"/>
          <p:nvPr/>
        </p:nvSpPr>
        <p:spPr>
          <a:xfrm>
            <a:off x="1190397" y="1577074"/>
            <a:ext cx="10034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An innovate approach for retinal blood vessel segmentation using mixture of supervised and unsupervised methods</a:t>
            </a:r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3A7CF56D-E59D-E41F-C2D4-3609A67A3156}"/>
              </a:ext>
            </a:extLst>
          </p:cNvPr>
          <p:cNvSpPr txBox="1"/>
          <p:nvPr/>
        </p:nvSpPr>
        <p:spPr>
          <a:xfrm>
            <a:off x="1190397" y="64062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1" strike="noStrike" spc="-1" dirty="0">
                <a:solidFill>
                  <a:srgbClr val="0054A6"/>
                </a:solidFill>
                <a:latin typeface="Arial"/>
              </a:rPr>
              <a:t>IET Image Processing, Volume: 15, Issue: 1, Pages: 180-190, First published: 30 November 2020, DOI: (10.1049/ipr2.12018) </a:t>
            </a:r>
            <a:endParaRPr lang="en-US" sz="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41562-E871-D23D-5982-DE6B9AA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91" y="2840132"/>
            <a:ext cx="8621328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3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004291-4629-4858-7590-4063D688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Accurate predictions</a:t>
            </a:r>
          </a:p>
          <a:p>
            <a:pPr lvl="1"/>
            <a:r>
              <a:rPr lang="en-US" dirty="0"/>
              <a:t>Standard decision trees often have high variance and low bias</a:t>
            </a:r>
            <a:br>
              <a:rPr lang="en-US" dirty="0"/>
            </a:br>
            <a:r>
              <a:rPr lang="en-US" dirty="0"/>
              <a:t>High chance of overfitting (with ‘deep trees’, many nodes)</a:t>
            </a:r>
          </a:p>
          <a:p>
            <a:pPr lvl="1"/>
            <a:r>
              <a:rPr lang="en-US" dirty="0"/>
              <a:t>With a Random Forest, the bias remains low and the variance is reduced</a:t>
            </a:r>
            <a:br>
              <a:rPr lang="en-US" dirty="0"/>
            </a:br>
            <a:r>
              <a:rPr lang="en-US" dirty="0"/>
              <a:t>thus we decrease the chances of overfitting</a:t>
            </a:r>
          </a:p>
          <a:p>
            <a:pPr lvl="1"/>
            <a:endParaRPr lang="en-US" dirty="0"/>
          </a:p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Can be used with many features</a:t>
            </a:r>
          </a:p>
          <a:p>
            <a:pPr lvl="1"/>
            <a:r>
              <a:rPr lang="en-US" dirty="0"/>
              <a:t>Can be used for classification but also for regression</a:t>
            </a:r>
          </a:p>
          <a:p>
            <a:pPr lvl="1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sz="1600" dirty="0"/>
              <a:t>When the number of variables is large, but the fraction of relevant variables is small, random forests are likely to perform poorly when </a:t>
            </a:r>
            <a:r>
              <a:rPr lang="en-US" sz="1600" i="1" dirty="0"/>
              <a:t>m </a:t>
            </a:r>
            <a:r>
              <a:rPr lang="en-US" sz="1600" dirty="0"/>
              <a:t>is small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75EF54-0F87-5F5B-E70B-56DE890D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Random Forest?</a:t>
            </a:r>
          </a:p>
        </p:txBody>
      </p:sp>
    </p:spTree>
    <p:extLst>
      <p:ext uri="{BB962C8B-B14F-4D97-AF65-F5344CB8AC3E}">
        <p14:creationId xmlns:p14="http://schemas.microsoft.com/office/powerpoint/2010/main" val="256936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the accuracy of RF</a:t>
            </a:r>
          </a:p>
        </p:txBody>
      </p:sp>
      <p:sp>
        <p:nvSpPr>
          <p:cNvPr id="104" name="Rectangle 3">
            <a:extLst>
              <a:ext uri="{FF2B5EF4-FFF2-40B4-BE49-F238E27FC236}">
                <a16:creationId xmlns:a16="http://schemas.microsoft.com/office/drawing/2014/main" id="{D2D3CDCD-DB4A-0BB4-9851-713F34A9D10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04289"/>
            <a:ext cx="7898860" cy="342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ea typeface="宋体" panose="02010600030101010101" pitchFamily="2" charset="-122"/>
              </a:rPr>
              <a:t>Margin function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</a:t>
            </a:r>
            <a:r>
              <a:rPr lang="en-US" altLang="zh-CN" dirty="0">
                <a:ea typeface="宋体" panose="02010600030101010101" pitchFamily="2" charset="-122"/>
              </a:rPr>
              <a:t>which measures the extent to which the average number of votes at </a:t>
            </a:r>
            <a:r>
              <a:rPr lang="en-US" altLang="zh-CN" b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zh-CN" i="1" dirty="0"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 for the </a:t>
            </a:r>
            <a:r>
              <a:rPr lang="en-US" altLang="zh-CN" i="1" dirty="0">
                <a:ea typeface="宋体" panose="02010600030101010101" pitchFamily="2" charset="-122"/>
              </a:rPr>
              <a:t>right class</a:t>
            </a:r>
            <a:r>
              <a:rPr lang="en-US" altLang="zh-CN" dirty="0">
                <a:ea typeface="宋体" panose="02010600030101010101" pitchFamily="2" charset="-122"/>
              </a:rPr>
              <a:t> exceeds the average vote for </a:t>
            </a:r>
            <a:r>
              <a:rPr lang="en-US" altLang="zh-CN" i="1" dirty="0">
                <a:ea typeface="宋体" panose="02010600030101010101" pitchFamily="2" charset="-122"/>
              </a:rPr>
              <a:t>any other class</a:t>
            </a:r>
            <a:r>
              <a:rPr lang="en-US" altLang="zh-CN" dirty="0">
                <a:ea typeface="宋体" panose="02010600030101010101" pitchFamily="2" charset="-122"/>
              </a:rPr>
              <a:t>. The larger the margin, the more confidence in the classification.</a:t>
            </a:r>
          </a:p>
          <a:p>
            <a:r>
              <a:rPr lang="en-US" altLang="zh-CN" sz="2000" b="1" dirty="0">
                <a:ea typeface="宋体" panose="02010600030101010101" pitchFamily="2" charset="-122"/>
              </a:rPr>
              <a:t>Generalization error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</a:p>
          <a:p>
            <a:pPr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id="{BF752B37-9B64-2850-1F55-44B1EECF3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8674" y="2722241"/>
            <a:ext cx="6989507" cy="569108"/>
          </a:xfrm>
          <a:prstGeom prst="rect">
            <a:avLst/>
          </a:prstGeom>
          <a:noFill/>
          <a:ln/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003DD66E-E3CB-36D9-A1DA-B7166B82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27080" y="4730856"/>
            <a:ext cx="3667927" cy="462305"/>
          </a:xfrm>
          <a:prstGeom prst="rect">
            <a:avLst/>
          </a:prstGeom>
          <a:noFill/>
          <a:ln/>
        </p:spPr>
      </p:pic>
      <p:pic>
        <p:nvPicPr>
          <p:cNvPr id="107" name="Picture 14">
            <a:extLst>
              <a:ext uri="{FF2B5EF4-FFF2-40B4-BE49-F238E27FC236}">
                <a16:creationId xmlns:a16="http://schemas.microsoft.com/office/drawing/2014/main" id="{6BC51A53-4BA9-F2AB-C543-1D60B69A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1" y="5349874"/>
            <a:ext cx="7676098" cy="116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80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the accuracy of RF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9CBA7DC-5AED-044C-3B4D-986F382F0F8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507413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500" dirty="0">
                <a:ea typeface="宋体" panose="02010600030101010101" pitchFamily="2" charset="-122"/>
              </a:rPr>
              <a:t>Margin function for a random forest: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500" dirty="0">
                <a:ea typeface="宋体" panose="02010600030101010101" pitchFamily="2" charset="-122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500" dirty="0">
                <a:ea typeface="宋体" panose="02010600030101010101" pitchFamily="2" charset="-122"/>
              </a:rPr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500" b="1" dirty="0">
                <a:ea typeface="宋体" panose="02010600030101010101" pitchFamily="2" charset="-122"/>
              </a:rPr>
              <a:t>    strength</a:t>
            </a:r>
            <a:r>
              <a:rPr lang="en-US" altLang="zh-CN" sz="2500" dirty="0">
                <a:ea typeface="宋体" panose="02010600030101010101" pitchFamily="2" charset="-122"/>
              </a:rPr>
              <a:t> of the set of classifiers                  is </a:t>
            </a:r>
          </a:p>
          <a:p>
            <a:pPr>
              <a:lnSpc>
                <a:spcPct val="90000"/>
              </a:lnSpc>
            </a:pPr>
            <a:endParaRPr lang="en-US" altLang="zh-CN" sz="25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500" dirty="0">
                <a:ea typeface="宋体" panose="02010600030101010101" pitchFamily="2" charset="-122"/>
              </a:rPr>
              <a:t>    suppose    is the mean value of </a:t>
            </a:r>
            <a:r>
              <a:rPr lang="en-US" altLang="zh-CN" sz="2500" b="1" dirty="0">
                <a:ea typeface="宋体" panose="02010600030101010101" pitchFamily="2" charset="-122"/>
              </a:rPr>
              <a:t>correlation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5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5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5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500" b="1" dirty="0">
              <a:ea typeface="宋体" panose="02010600030101010101" pitchFamily="2" charset="-122"/>
            </a:endParaRPr>
          </a:p>
          <a:p>
            <a:pPr lvl="7">
              <a:lnSpc>
                <a:spcPct val="90000"/>
              </a:lnSpc>
              <a:buNone/>
            </a:pPr>
            <a:r>
              <a:rPr lang="en-US" altLang="zh-CN" sz="1900" b="1" dirty="0">
                <a:ea typeface="宋体" panose="02010600030101010101" pitchFamily="2" charset="-122"/>
              </a:rPr>
              <a:t>                                                                          </a:t>
            </a:r>
            <a:r>
              <a:rPr lang="en-US" altLang="zh-CN" sz="1900" i="1" dirty="0">
                <a:ea typeface="宋体" panose="02010600030101010101" pitchFamily="2" charset="-122"/>
              </a:rPr>
              <a:t>the smaller, </a:t>
            </a:r>
          </a:p>
          <a:p>
            <a:pPr lvl="7">
              <a:lnSpc>
                <a:spcPct val="90000"/>
              </a:lnSpc>
              <a:buNone/>
            </a:pPr>
            <a:r>
              <a:rPr lang="en-US" altLang="zh-CN" sz="1900" i="1" dirty="0">
                <a:ea typeface="宋体" panose="02010600030101010101" pitchFamily="2" charset="-122"/>
              </a:rPr>
              <a:t>                                                                          the  better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7E1DD26-BB66-1057-0AE0-B25889C3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2135188"/>
            <a:ext cx="6842125" cy="587375"/>
          </a:xfrm>
          <a:prstGeom prst="rect">
            <a:avLst/>
          </a:prstGeom>
          <a:noFill/>
          <a:ln/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C396BF80-74A2-1C73-8734-FC59B579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55280" y="3058442"/>
            <a:ext cx="1295400" cy="361950"/>
          </a:xfrm>
          <a:prstGeom prst="rect">
            <a:avLst/>
          </a:prstGeom>
          <a:noFill/>
          <a:ln/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58DEAE1-4153-731C-86F1-104190F4D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660" y="3399622"/>
            <a:ext cx="25193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1EDB8DE9-3029-63C3-378A-2745FADE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77" y="3800545"/>
            <a:ext cx="2889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965D4D17-21E5-1608-0135-F719AE53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9021"/>
            <a:ext cx="77771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E050ED77-871F-CB1C-36A9-243FF018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99021"/>
            <a:ext cx="7777162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4D58D8BC-7520-2E4B-2064-91C4403F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516562"/>
            <a:ext cx="6265862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52DBBAD2-67CA-E048-E30E-D7041BCD9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45125"/>
            <a:ext cx="6265862" cy="122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E120-0F89-96A0-9EA3-774CA1D5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Breiman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Leo. "Random forests."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45 (2001): 5-32.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Faculty of Mathematics and Computer Science, University of Bucharest. (n.d.). </a:t>
            </a:r>
            <a:r>
              <a:rPr lang="en-US" i="1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Practical Machine Learning [Decision Trees, Random Forests]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Practical Machine Learning. Retrieved May 1, 2023, from https://practical-ml-fmi.github.io/ML/ 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Pramoditha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(2020, October 29). </a:t>
            </a:r>
            <a:r>
              <a:rPr lang="en-US" i="1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forests - an ensemble of decision trees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Medium. https://towardsdatascience.com/random-forests-an-ensemble-of-decision-trees-37a003084c6c </a:t>
            </a:r>
          </a:p>
          <a:p>
            <a:pPr marL="0" indent="0">
              <a:buNone/>
            </a:pPr>
            <a:endParaRPr lang="en-US" b="0" i="0" dirty="0">
              <a:solidFill>
                <a:schemeClr val="accent6">
                  <a:lumMod val="1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9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308B-59D9-EBAC-13FE-8060EAE4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History of Random Forests</a:t>
            </a:r>
          </a:p>
          <a:p>
            <a:r>
              <a:rPr lang="en-US" dirty="0"/>
              <a:t>What is a Random Forest?</a:t>
            </a:r>
          </a:p>
          <a:p>
            <a:r>
              <a:rPr lang="en-US" dirty="0"/>
              <a:t>Why a Random Forest?</a:t>
            </a:r>
          </a:p>
          <a:p>
            <a:r>
              <a:rPr lang="en-US" dirty="0"/>
              <a:t>Case Study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3811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B8AF9E8-6D0B-0DA6-D371-AB659C412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Random forests for regression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EBE8DEDD-2B55-CDE6-546A-9A4E74EA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2" y="1889835"/>
            <a:ext cx="6341706" cy="146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5">
            <a:extLst>
              <a:ext uri="{FF2B5EF4-FFF2-40B4-BE49-F238E27FC236}">
                <a16:creationId xmlns:a16="http://schemas.microsoft.com/office/drawing/2014/main" id="{4AFA52FA-7EFA-56E9-B390-CD6654A0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2" y="3780171"/>
            <a:ext cx="6282438" cy="66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2" name="Rectangle 6">
            <a:extLst>
              <a:ext uri="{FF2B5EF4-FFF2-40B4-BE49-F238E27FC236}">
                <a16:creationId xmlns:a16="http://schemas.microsoft.com/office/drawing/2014/main" id="{46912A3F-1801-9AA1-1C59-06F00C61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772" y="4004551"/>
            <a:ext cx="6282438" cy="438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0183" name="Picture 7">
            <a:extLst>
              <a:ext uri="{FF2B5EF4-FFF2-40B4-BE49-F238E27FC236}">
                <a16:creationId xmlns:a16="http://schemas.microsoft.com/office/drawing/2014/main" id="{6092355F-2E30-32A7-B9E4-196AE39F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2" y="5046495"/>
            <a:ext cx="6282438" cy="131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5" name="Rectangle 9">
            <a:extLst>
              <a:ext uri="{FF2B5EF4-FFF2-40B4-BE49-F238E27FC236}">
                <a16:creationId xmlns:a16="http://schemas.microsoft.com/office/drawing/2014/main" id="{05FF32DD-F374-BCF7-88F8-890CA1610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772" y="5471175"/>
            <a:ext cx="6282438" cy="8767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1CBA-A0B2-43EF-742C-B173D06A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15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308B-59D9-EBAC-13FE-8060EAE4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Random Forests can be regarded as ensemble learning with decision trees</a:t>
            </a:r>
          </a:p>
          <a:p>
            <a:pPr lvl="1"/>
            <a:r>
              <a:rPr lang="en-US" dirty="0"/>
              <a:t>Instead of building a single decision tree and use it to make predictions, build many slightly different trees </a:t>
            </a:r>
          </a:p>
          <a:p>
            <a:pPr lvl="1"/>
            <a:r>
              <a:rPr lang="en-US" dirty="0"/>
              <a:t>Combine their predictions using majority voting</a:t>
            </a:r>
          </a:p>
          <a:p>
            <a:r>
              <a:rPr lang="en-US" dirty="0"/>
              <a:t>The main two concepts behind random forests are:</a:t>
            </a:r>
          </a:p>
          <a:p>
            <a:pPr lvl="1"/>
            <a:r>
              <a:rPr lang="en-US" dirty="0"/>
              <a:t>The wisdom of the crowd — a large group of experts are collectively smarter than individual experts</a:t>
            </a:r>
          </a:p>
          <a:p>
            <a:pPr lvl="1"/>
            <a:r>
              <a:rPr lang="en-US" dirty="0"/>
              <a:t>Diversification — a set of uncorrelated tress</a:t>
            </a:r>
          </a:p>
          <a:p>
            <a:r>
              <a:rPr lang="en-US" dirty="0"/>
              <a:t>A supervised machine learning algorithm </a:t>
            </a:r>
          </a:p>
          <a:p>
            <a:pPr lvl="1"/>
            <a:r>
              <a:rPr lang="en-US" dirty="0"/>
              <a:t>Classification (predicts a discrete-valued output, i.e. a class) </a:t>
            </a:r>
          </a:p>
          <a:p>
            <a:pPr lvl="1"/>
            <a:r>
              <a:rPr lang="en-US" dirty="0"/>
              <a:t>Regression (predicts a continuous-valued output) tasks.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9175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308B-59D9-EBAC-13FE-8060EAE4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94" y="1881916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Introduction of the Random Subspace Method</a:t>
            </a:r>
          </a:p>
          <a:p>
            <a:pPr lvl="1"/>
            <a:r>
              <a:rPr lang="en-US" dirty="0"/>
              <a:t>“Random Decision Forests” [Ho, 1995] and “The Random Subspace Method for Constructing Decision Forests” [Ho, 1998]</a:t>
            </a:r>
          </a:p>
          <a:p>
            <a:pPr lvl="1"/>
            <a:r>
              <a:rPr lang="en-US" dirty="0"/>
              <a:t>Motivation: </a:t>
            </a:r>
          </a:p>
          <a:p>
            <a:pPr lvl="2"/>
            <a:r>
              <a:rPr lang="en-US" dirty="0"/>
              <a:t>Trees derived with traditional methods often cannot be grown to arbitrary complexity for possible loss of generalization accuracy on unseen data.</a:t>
            </a:r>
          </a:p>
          <a:p>
            <a:pPr lvl="2"/>
            <a:r>
              <a:rPr lang="en-US" dirty="0"/>
              <a:t>The essence of the methods are to build multiple trees in randomly selected subspaces of the feature space.</a:t>
            </a:r>
          </a:p>
          <a:p>
            <a:pPr lvl="1"/>
            <a:r>
              <a:rPr lang="en-US" dirty="0"/>
              <a:t>Trees in, different subspaces generalize their classification in complementary ways, and their combined classification can be monotonically improved.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Random Forests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F7E5E-782D-9F43-0216-A15393FFAC99}"/>
              </a:ext>
            </a:extLst>
          </p:cNvPr>
          <p:cNvSpPr txBox="1"/>
          <p:nvPr/>
        </p:nvSpPr>
        <p:spPr>
          <a:xfrm>
            <a:off x="575894" y="5734616"/>
            <a:ext cx="88853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[Ho, 1995] Tin Kam Ho, "Random decision forests," Proceedings of 3rd International Conference on Document Analysis and Recognition, Montreal, QC, Canada, 1995, pp. 278-282 vol.1, </a:t>
            </a:r>
            <a:r>
              <a:rPr lang="en-US" sz="1100" dirty="0" err="1"/>
              <a:t>doi</a:t>
            </a:r>
            <a:r>
              <a:rPr lang="en-US" sz="1100" dirty="0"/>
              <a:t>: 10.1109/ICDAR.1995.598994.</a:t>
            </a:r>
          </a:p>
          <a:p>
            <a:endParaRPr lang="en-US" sz="1100" dirty="0"/>
          </a:p>
          <a:p>
            <a:r>
              <a:rPr lang="en-US" sz="1100" dirty="0"/>
              <a:t>[Ho, 1998] Tin Kam Ho, "The random subspace method for constructing decision forests," in IEEE Transactions on Pattern Analysis and Machine Intelligence, vol. 20, no. 8, pp. 832-844, Aug. 1998, </a:t>
            </a:r>
            <a:r>
              <a:rPr lang="en-US" sz="1100" dirty="0" err="1"/>
              <a:t>doi</a:t>
            </a:r>
            <a:r>
              <a:rPr lang="en-US" sz="1100" dirty="0"/>
              <a:t>: 10.1109/34.709601.</a:t>
            </a:r>
          </a:p>
        </p:txBody>
      </p:sp>
    </p:spTree>
    <p:extLst>
      <p:ext uri="{BB962C8B-B14F-4D97-AF65-F5344CB8AC3E}">
        <p14:creationId xmlns:p14="http://schemas.microsoft.com/office/powerpoint/2010/main" val="160045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308B-59D9-EBAC-13FE-8060EAE4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1" y="2394801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Combined the Random Subspace Method with Bagging. Introduce the term Random Forest (a trademark of Leo </a:t>
            </a:r>
            <a:r>
              <a:rPr lang="en-US" dirty="0" err="1"/>
              <a:t>Breiman</a:t>
            </a:r>
            <a:r>
              <a:rPr lang="en-US" dirty="0"/>
              <a:t> and Adele Cutler, 2001)</a:t>
            </a:r>
          </a:p>
          <a:p>
            <a:pPr lvl="1"/>
            <a:r>
              <a:rPr lang="en-US" dirty="0"/>
              <a:t>“Random Forests” [1]</a:t>
            </a:r>
          </a:p>
          <a:p>
            <a:r>
              <a:rPr lang="en-US" altLang="zh-CN" sz="1800" dirty="0">
                <a:ea typeface="宋体" panose="02010600030101010101" pitchFamily="2" charset="-122"/>
              </a:rPr>
              <a:t>The generalization error of a forest of tree classifiers depends on the </a:t>
            </a:r>
            <a:r>
              <a:rPr lang="en-US" altLang="zh-CN" sz="1800" b="1" dirty="0">
                <a:ea typeface="宋体" panose="02010600030101010101" pitchFamily="2" charset="-122"/>
              </a:rPr>
              <a:t>strength</a:t>
            </a:r>
            <a:r>
              <a:rPr lang="en-US" altLang="zh-CN" sz="1800" dirty="0">
                <a:ea typeface="宋体" panose="02010600030101010101" pitchFamily="2" charset="-122"/>
              </a:rPr>
              <a:t> of  the individual trees in the forest and the </a:t>
            </a:r>
            <a:r>
              <a:rPr lang="en-US" altLang="zh-CN" sz="1800" b="1" dirty="0">
                <a:ea typeface="宋体" panose="02010600030101010101" pitchFamily="2" charset="-122"/>
              </a:rPr>
              <a:t>correlation</a:t>
            </a:r>
            <a:r>
              <a:rPr lang="en-US" altLang="zh-CN" sz="1800" dirty="0">
                <a:ea typeface="宋体" panose="02010600030101010101" pitchFamily="2" charset="-122"/>
              </a:rPr>
              <a:t> between them.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Random Forest?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B3ED0-BCE8-7502-8CD6-E3930BBB98D1}"/>
              </a:ext>
            </a:extLst>
          </p:cNvPr>
          <p:cNvSpPr txBox="1"/>
          <p:nvPr/>
        </p:nvSpPr>
        <p:spPr>
          <a:xfrm>
            <a:off x="575894" y="5932221"/>
            <a:ext cx="8500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</a:t>
            </a:r>
            <a:r>
              <a:rPr lang="en-US" sz="1100" dirty="0" err="1"/>
              <a:t>Breiman</a:t>
            </a:r>
            <a:r>
              <a:rPr lang="en-US" sz="1100" dirty="0"/>
              <a:t>, 2001] </a:t>
            </a:r>
            <a:r>
              <a:rPr lang="en-US" sz="1100" dirty="0" err="1"/>
              <a:t>Breiman</a:t>
            </a:r>
            <a:r>
              <a:rPr lang="en-US" sz="1100" dirty="0"/>
              <a:t>, Leo. "Random forests." Machine learning 45 (2001): 5-32. </a:t>
            </a:r>
            <a:endParaRPr lang="en-US" sz="1100" b="0" i="0" dirty="0">
              <a:solidFill>
                <a:srgbClr val="222222"/>
              </a:solidFill>
              <a:effectLst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B3AEB32-6460-FDA3-4374-6827BC9C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8270" y="2093001"/>
            <a:ext cx="8424863" cy="82867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00323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5308B-59D9-EBAC-13FE-8060EAE40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93" y="2450038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/>
              <a:t>We have a single data set, so how do we obtain slightly different trees?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1. Bagging (Bootstrap Aggregating):</a:t>
            </a:r>
          </a:p>
          <a:p>
            <a:pPr lvl="2"/>
            <a:r>
              <a:rPr lang="en-US" dirty="0"/>
              <a:t>Take random subsets of data points from the training set to create N smaller data sets</a:t>
            </a:r>
          </a:p>
          <a:p>
            <a:pPr lvl="2"/>
            <a:r>
              <a:rPr lang="en-US" dirty="0"/>
              <a:t>Fit a decision tree on each subset</a:t>
            </a:r>
          </a:p>
          <a:p>
            <a:pPr lvl="2"/>
            <a:r>
              <a:rPr lang="en-US" altLang="en-US" dirty="0"/>
              <a:t>Results in low variance.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2. Random Subspace Method (also known as Feature Bagging):</a:t>
            </a:r>
          </a:p>
          <a:p>
            <a:pPr lvl="2"/>
            <a:r>
              <a:rPr lang="en-US" dirty="0"/>
              <a:t>Fit N different decision trees by constraining each one to operate on a random subset of features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Random Forest?</a:t>
            </a:r>
          </a:p>
        </p:txBody>
      </p:sp>
    </p:spTree>
    <p:extLst>
      <p:ext uri="{BB962C8B-B14F-4D97-AF65-F5344CB8AC3E}">
        <p14:creationId xmlns:p14="http://schemas.microsoft.com/office/powerpoint/2010/main" val="101359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Bagging at training time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628BA449-C1A3-40CE-E740-7FFFEFE218C0}"/>
              </a:ext>
            </a:extLst>
          </p:cNvPr>
          <p:cNvGrpSpPr/>
          <p:nvPr/>
        </p:nvGrpSpPr>
        <p:grpSpPr>
          <a:xfrm>
            <a:off x="1623845" y="1754155"/>
            <a:ext cx="8944310" cy="4109279"/>
            <a:chOff x="1549519" y="2041709"/>
            <a:chExt cx="7655051" cy="3865268"/>
          </a:xfrm>
        </p:grpSpPr>
        <p:sp>
          <p:nvSpPr>
            <p:cNvPr id="165" name="object 3">
              <a:extLst>
                <a:ext uri="{FF2B5EF4-FFF2-40B4-BE49-F238E27FC236}">
                  <a16:creationId xmlns:a16="http://schemas.microsoft.com/office/drawing/2014/main" id="{C22E77B6-F0E1-0873-934B-EC18E47E1B93}"/>
                </a:ext>
              </a:extLst>
            </p:cNvPr>
            <p:cNvSpPr/>
            <p:nvPr/>
          </p:nvSpPr>
          <p:spPr>
            <a:xfrm>
              <a:off x="1584570" y="4544521"/>
              <a:ext cx="1677035" cy="76200"/>
            </a:xfrm>
            <a:custGeom>
              <a:avLst/>
              <a:gdLst/>
              <a:ahLst/>
              <a:cxnLst/>
              <a:rect l="l" t="t" r="r" b="b"/>
              <a:pathLst>
                <a:path w="1677035" h="76200">
                  <a:moveTo>
                    <a:pt x="1600454" y="0"/>
                  </a:moveTo>
                  <a:lnTo>
                    <a:pt x="1600454" y="76200"/>
                  </a:lnTo>
                  <a:lnTo>
                    <a:pt x="1656841" y="48006"/>
                  </a:lnTo>
                  <a:lnTo>
                    <a:pt x="1613154" y="48006"/>
                  </a:lnTo>
                  <a:lnTo>
                    <a:pt x="1613154" y="28194"/>
                  </a:lnTo>
                  <a:lnTo>
                    <a:pt x="1656841" y="28194"/>
                  </a:lnTo>
                  <a:lnTo>
                    <a:pt x="1600454" y="0"/>
                  </a:lnTo>
                  <a:close/>
                </a:path>
                <a:path w="1677035" h="76200">
                  <a:moveTo>
                    <a:pt x="1600454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1600454" y="48006"/>
                  </a:lnTo>
                  <a:lnTo>
                    <a:pt x="1600454" y="28194"/>
                  </a:lnTo>
                  <a:close/>
                </a:path>
                <a:path w="1677035" h="76200">
                  <a:moveTo>
                    <a:pt x="1656841" y="28194"/>
                  </a:moveTo>
                  <a:lnTo>
                    <a:pt x="1613154" y="28194"/>
                  </a:lnTo>
                  <a:lnTo>
                    <a:pt x="1613154" y="48006"/>
                  </a:lnTo>
                  <a:lnTo>
                    <a:pt x="1656841" y="48006"/>
                  </a:lnTo>
                  <a:lnTo>
                    <a:pt x="1676653" y="38100"/>
                  </a:lnTo>
                  <a:lnTo>
                    <a:pt x="1656841" y="28194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4">
              <a:extLst>
                <a:ext uri="{FF2B5EF4-FFF2-40B4-BE49-F238E27FC236}">
                  <a16:creationId xmlns:a16="http://schemas.microsoft.com/office/drawing/2014/main" id="{4EEAE910-103D-2B28-5658-C9E3865B6A70}"/>
                </a:ext>
              </a:extLst>
            </p:cNvPr>
            <p:cNvSpPr/>
            <p:nvPr/>
          </p:nvSpPr>
          <p:spPr>
            <a:xfrm>
              <a:off x="1549519" y="3310082"/>
              <a:ext cx="76200" cy="1276985"/>
            </a:xfrm>
            <a:custGeom>
              <a:avLst/>
              <a:gdLst/>
              <a:ahLst/>
              <a:cxnLst/>
              <a:rect l="l" t="t" r="r" b="b"/>
              <a:pathLst>
                <a:path w="76200" h="1276985">
                  <a:moveTo>
                    <a:pt x="48006" y="63500"/>
                  </a:moveTo>
                  <a:lnTo>
                    <a:pt x="28194" y="63500"/>
                  </a:lnTo>
                  <a:lnTo>
                    <a:pt x="28194" y="1276477"/>
                  </a:lnTo>
                  <a:lnTo>
                    <a:pt x="48006" y="1276477"/>
                  </a:lnTo>
                  <a:lnTo>
                    <a:pt x="48006" y="63500"/>
                  </a:lnTo>
                  <a:close/>
                </a:path>
                <a:path w="76200" h="1276985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27698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5">
              <a:extLst>
                <a:ext uri="{FF2B5EF4-FFF2-40B4-BE49-F238E27FC236}">
                  <a16:creationId xmlns:a16="http://schemas.microsoft.com/office/drawing/2014/main" id="{9A1BF05F-766A-2029-7424-401FF2216E73}"/>
                </a:ext>
              </a:extLst>
            </p:cNvPr>
            <p:cNvSpPr/>
            <p:nvPr/>
          </p:nvSpPr>
          <p:spPr>
            <a:xfrm>
              <a:off x="2034912" y="3583640"/>
              <a:ext cx="179832" cy="179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6">
              <a:extLst>
                <a:ext uri="{FF2B5EF4-FFF2-40B4-BE49-F238E27FC236}">
                  <a16:creationId xmlns:a16="http://schemas.microsoft.com/office/drawing/2014/main" id="{D75FD5E3-5A87-0262-A757-48003D660D90}"/>
                </a:ext>
              </a:extLst>
            </p:cNvPr>
            <p:cNvSpPr/>
            <p:nvPr/>
          </p:nvSpPr>
          <p:spPr>
            <a:xfrm>
              <a:off x="3008749" y="4158188"/>
              <a:ext cx="181356" cy="179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7">
              <a:extLst>
                <a:ext uri="{FF2B5EF4-FFF2-40B4-BE49-F238E27FC236}">
                  <a16:creationId xmlns:a16="http://schemas.microsoft.com/office/drawing/2014/main" id="{C649B7D8-759C-3E76-D110-C58ECBDB2B72}"/>
                </a:ext>
              </a:extLst>
            </p:cNvPr>
            <p:cNvSpPr/>
            <p:nvPr/>
          </p:nvSpPr>
          <p:spPr>
            <a:xfrm>
              <a:off x="2591172" y="4120088"/>
              <a:ext cx="179831" cy="179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8">
              <a:extLst>
                <a:ext uri="{FF2B5EF4-FFF2-40B4-BE49-F238E27FC236}">
                  <a16:creationId xmlns:a16="http://schemas.microsoft.com/office/drawing/2014/main" id="{CC0868F8-FAB2-C5EF-592F-39AFD3EE7786}"/>
                </a:ext>
              </a:extLst>
            </p:cNvPr>
            <p:cNvSpPr/>
            <p:nvPr/>
          </p:nvSpPr>
          <p:spPr>
            <a:xfrm>
              <a:off x="2522593" y="3717751"/>
              <a:ext cx="179831" cy="179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9">
              <a:extLst>
                <a:ext uri="{FF2B5EF4-FFF2-40B4-BE49-F238E27FC236}">
                  <a16:creationId xmlns:a16="http://schemas.microsoft.com/office/drawing/2014/main" id="{7AAA8C3A-E43B-E0C9-042A-1EBA2CA928E1}"/>
                </a:ext>
              </a:extLst>
            </p:cNvPr>
            <p:cNvSpPr/>
            <p:nvPr/>
          </p:nvSpPr>
          <p:spPr>
            <a:xfrm>
              <a:off x="2854824" y="3893012"/>
              <a:ext cx="179831" cy="179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0">
              <a:extLst>
                <a:ext uri="{FF2B5EF4-FFF2-40B4-BE49-F238E27FC236}">
                  <a16:creationId xmlns:a16="http://schemas.microsoft.com/office/drawing/2014/main" id="{D584FDF1-7648-966B-6F46-624B31762E02}"/>
                </a:ext>
              </a:extLst>
            </p:cNvPr>
            <p:cNvSpPr/>
            <p:nvPr/>
          </p:nvSpPr>
          <p:spPr>
            <a:xfrm>
              <a:off x="2368669" y="4255723"/>
              <a:ext cx="179831" cy="181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1">
              <a:extLst>
                <a:ext uri="{FF2B5EF4-FFF2-40B4-BE49-F238E27FC236}">
                  <a16:creationId xmlns:a16="http://schemas.microsoft.com/office/drawing/2014/main" id="{0F4EBE9E-32D7-D157-50AF-B03F6246C380}"/>
                </a:ext>
              </a:extLst>
            </p:cNvPr>
            <p:cNvSpPr/>
            <p:nvPr/>
          </p:nvSpPr>
          <p:spPr>
            <a:xfrm>
              <a:off x="2287897" y="3417523"/>
              <a:ext cx="179831" cy="179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2">
              <a:extLst>
                <a:ext uri="{FF2B5EF4-FFF2-40B4-BE49-F238E27FC236}">
                  <a16:creationId xmlns:a16="http://schemas.microsoft.com/office/drawing/2014/main" id="{49C07A8D-FF09-A5E4-14B8-F03009864A96}"/>
                </a:ext>
              </a:extLst>
            </p:cNvPr>
            <p:cNvSpPr/>
            <p:nvPr/>
          </p:nvSpPr>
          <p:spPr>
            <a:xfrm>
              <a:off x="1832220" y="3399235"/>
              <a:ext cx="179831" cy="179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3">
              <a:extLst>
                <a:ext uri="{FF2B5EF4-FFF2-40B4-BE49-F238E27FC236}">
                  <a16:creationId xmlns:a16="http://schemas.microsoft.com/office/drawing/2014/main" id="{AA6E22B4-E389-97D3-21E3-7711C03B30FE}"/>
                </a:ext>
              </a:extLst>
            </p:cNvPr>
            <p:cNvSpPr/>
            <p:nvPr/>
          </p:nvSpPr>
          <p:spPr>
            <a:xfrm>
              <a:off x="1623433" y="3797000"/>
              <a:ext cx="179831" cy="179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4">
              <a:extLst>
                <a:ext uri="{FF2B5EF4-FFF2-40B4-BE49-F238E27FC236}">
                  <a16:creationId xmlns:a16="http://schemas.microsoft.com/office/drawing/2014/main" id="{FFF63531-989A-8212-1231-48846A5FD440}"/>
                </a:ext>
              </a:extLst>
            </p:cNvPr>
            <p:cNvSpPr/>
            <p:nvPr/>
          </p:nvSpPr>
          <p:spPr>
            <a:xfrm>
              <a:off x="1663056" y="4274012"/>
              <a:ext cx="179832" cy="179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5">
              <a:extLst>
                <a:ext uri="{FF2B5EF4-FFF2-40B4-BE49-F238E27FC236}">
                  <a16:creationId xmlns:a16="http://schemas.microsoft.com/office/drawing/2014/main" id="{2E6AC3A0-3E13-C0E6-653C-34B6550A0F20}"/>
                </a:ext>
              </a:extLst>
            </p:cNvPr>
            <p:cNvSpPr/>
            <p:nvPr/>
          </p:nvSpPr>
          <p:spPr>
            <a:xfrm>
              <a:off x="1763641" y="4406600"/>
              <a:ext cx="179832" cy="179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6">
              <a:extLst>
                <a:ext uri="{FF2B5EF4-FFF2-40B4-BE49-F238E27FC236}">
                  <a16:creationId xmlns:a16="http://schemas.microsoft.com/office/drawing/2014/main" id="{03BC3181-042D-1357-02BC-4E975A6730C9}"/>
                </a:ext>
              </a:extLst>
            </p:cNvPr>
            <p:cNvSpPr/>
            <p:nvPr/>
          </p:nvSpPr>
          <p:spPr>
            <a:xfrm>
              <a:off x="1916041" y="4017979"/>
              <a:ext cx="179832" cy="179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">
              <a:extLst>
                <a:ext uri="{FF2B5EF4-FFF2-40B4-BE49-F238E27FC236}">
                  <a16:creationId xmlns:a16="http://schemas.microsoft.com/office/drawing/2014/main" id="{905927B2-46E8-D812-26E5-AFC6A17D4A8F}"/>
                </a:ext>
              </a:extLst>
            </p:cNvPr>
            <p:cNvSpPr/>
            <p:nvPr/>
          </p:nvSpPr>
          <p:spPr>
            <a:xfrm>
              <a:off x="2237605" y="3906728"/>
              <a:ext cx="179831" cy="179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">
              <a:extLst>
                <a:ext uri="{FF2B5EF4-FFF2-40B4-BE49-F238E27FC236}">
                  <a16:creationId xmlns:a16="http://schemas.microsoft.com/office/drawing/2014/main" id="{41606785-27D6-DDD2-F937-B0689CE2EF8E}"/>
                </a:ext>
              </a:extLst>
            </p:cNvPr>
            <p:cNvSpPr/>
            <p:nvPr/>
          </p:nvSpPr>
          <p:spPr>
            <a:xfrm>
              <a:off x="2575933" y="4270963"/>
              <a:ext cx="179831" cy="179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9">
              <a:extLst>
                <a:ext uri="{FF2B5EF4-FFF2-40B4-BE49-F238E27FC236}">
                  <a16:creationId xmlns:a16="http://schemas.microsoft.com/office/drawing/2014/main" id="{410C6BA8-52EB-4ACA-BD54-E860B995462F}"/>
                </a:ext>
              </a:extLst>
            </p:cNvPr>
            <p:cNvSpPr/>
            <p:nvPr/>
          </p:nvSpPr>
          <p:spPr>
            <a:xfrm>
              <a:off x="2167500" y="4383739"/>
              <a:ext cx="179831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20">
              <a:extLst>
                <a:ext uri="{FF2B5EF4-FFF2-40B4-BE49-F238E27FC236}">
                  <a16:creationId xmlns:a16="http://schemas.microsoft.com/office/drawing/2014/main" id="{9BA08A62-C22F-DCBD-3363-355B595DCDA6}"/>
                </a:ext>
              </a:extLst>
            </p:cNvPr>
            <p:cNvSpPr/>
            <p:nvPr/>
          </p:nvSpPr>
          <p:spPr>
            <a:xfrm>
              <a:off x="1906897" y="3751279"/>
              <a:ext cx="179832" cy="179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21">
              <a:extLst>
                <a:ext uri="{FF2B5EF4-FFF2-40B4-BE49-F238E27FC236}">
                  <a16:creationId xmlns:a16="http://schemas.microsoft.com/office/drawing/2014/main" id="{639ABBCC-79E2-4EE9-393F-ECA43CECED90}"/>
                </a:ext>
              </a:extLst>
            </p:cNvPr>
            <p:cNvSpPr/>
            <p:nvPr/>
          </p:nvSpPr>
          <p:spPr>
            <a:xfrm>
              <a:off x="2246749" y="3705560"/>
              <a:ext cx="179831" cy="179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22">
              <a:extLst>
                <a:ext uri="{FF2B5EF4-FFF2-40B4-BE49-F238E27FC236}">
                  <a16:creationId xmlns:a16="http://schemas.microsoft.com/office/drawing/2014/main" id="{35264C10-BF64-56A3-9BD9-D0DA5043F8BE}"/>
                </a:ext>
              </a:extLst>
            </p:cNvPr>
            <p:cNvSpPr/>
            <p:nvPr/>
          </p:nvSpPr>
          <p:spPr>
            <a:xfrm>
              <a:off x="2795388" y="4388312"/>
              <a:ext cx="179832" cy="179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23">
              <a:extLst>
                <a:ext uri="{FF2B5EF4-FFF2-40B4-BE49-F238E27FC236}">
                  <a16:creationId xmlns:a16="http://schemas.microsoft.com/office/drawing/2014/main" id="{B4919AB8-D3F6-B77F-4D91-0D1DA4E6A0AB}"/>
                </a:ext>
              </a:extLst>
            </p:cNvPr>
            <p:cNvSpPr/>
            <p:nvPr/>
          </p:nvSpPr>
          <p:spPr>
            <a:xfrm>
              <a:off x="1731637" y="3574495"/>
              <a:ext cx="179832" cy="1813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24">
              <a:extLst>
                <a:ext uri="{FF2B5EF4-FFF2-40B4-BE49-F238E27FC236}">
                  <a16:creationId xmlns:a16="http://schemas.microsoft.com/office/drawing/2014/main" id="{A80C6EA0-FE8D-3904-1A8E-6B5534606B7F}"/>
                </a:ext>
              </a:extLst>
            </p:cNvPr>
            <p:cNvSpPr/>
            <p:nvPr/>
          </p:nvSpPr>
          <p:spPr>
            <a:xfrm>
              <a:off x="2795388" y="3560779"/>
              <a:ext cx="179832" cy="1798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25">
              <a:extLst>
                <a:ext uri="{FF2B5EF4-FFF2-40B4-BE49-F238E27FC236}">
                  <a16:creationId xmlns:a16="http://schemas.microsoft.com/office/drawing/2014/main" id="{2C8C1066-082C-11AC-E6E0-3E59D2D1D61C}"/>
                </a:ext>
              </a:extLst>
            </p:cNvPr>
            <p:cNvSpPr/>
            <p:nvPr/>
          </p:nvSpPr>
          <p:spPr>
            <a:xfrm>
              <a:off x="1943473" y="4238960"/>
              <a:ext cx="179831" cy="179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26">
              <a:extLst>
                <a:ext uri="{FF2B5EF4-FFF2-40B4-BE49-F238E27FC236}">
                  <a16:creationId xmlns:a16="http://schemas.microsoft.com/office/drawing/2014/main" id="{87C69002-FDCC-C9B3-5410-D097298E7B83}"/>
                </a:ext>
              </a:extLst>
            </p:cNvPr>
            <p:cNvSpPr/>
            <p:nvPr/>
          </p:nvSpPr>
          <p:spPr>
            <a:xfrm>
              <a:off x="8111101" y="2746963"/>
              <a:ext cx="683260" cy="297180"/>
            </a:xfrm>
            <a:custGeom>
              <a:avLst/>
              <a:gdLst/>
              <a:ahLst/>
              <a:cxnLst/>
              <a:rect l="l" t="t" r="r" b="b"/>
              <a:pathLst>
                <a:path w="683259" h="297180">
                  <a:moveTo>
                    <a:pt x="0" y="297179"/>
                  </a:moveTo>
                  <a:lnTo>
                    <a:pt x="682751" y="297179"/>
                  </a:lnTo>
                  <a:lnTo>
                    <a:pt x="682751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27">
              <a:extLst>
                <a:ext uri="{FF2B5EF4-FFF2-40B4-BE49-F238E27FC236}">
                  <a16:creationId xmlns:a16="http://schemas.microsoft.com/office/drawing/2014/main" id="{AAF2D1BF-BBAB-00DE-0784-E11DF2CE8703}"/>
                </a:ext>
              </a:extLst>
            </p:cNvPr>
            <p:cNvSpPr/>
            <p:nvPr/>
          </p:nvSpPr>
          <p:spPr>
            <a:xfrm>
              <a:off x="8100432" y="2298907"/>
              <a:ext cx="1031875" cy="745490"/>
            </a:xfrm>
            <a:custGeom>
              <a:avLst/>
              <a:gdLst/>
              <a:ahLst/>
              <a:cxnLst/>
              <a:rect l="l" t="t" r="r" b="b"/>
              <a:pathLst>
                <a:path w="1031875" h="745489">
                  <a:moveTo>
                    <a:pt x="1029403" y="445388"/>
                  </a:moveTo>
                  <a:lnTo>
                    <a:pt x="701928" y="445388"/>
                  </a:lnTo>
                  <a:lnTo>
                    <a:pt x="702037" y="507278"/>
                  </a:lnTo>
                  <a:lnTo>
                    <a:pt x="701397" y="556203"/>
                  </a:lnTo>
                  <a:lnTo>
                    <a:pt x="700277" y="598312"/>
                  </a:lnTo>
                  <a:lnTo>
                    <a:pt x="698946" y="639755"/>
                  </a:lnTo>
                  <a:lnTo>
                    <a:pt x="697672" y="686680"/>
                  </a:lnTo>
                  <a:lnTo>
                    <a:pt x="696722" y="745236"/>
                  </a:lnTo>
                  <a:lnTo>
                    <a:pt x="1027810" y="741807"/>
                  </a:lnTo>
                  <a:lnTo>
                    <a:pt x="1028379" y="639755"/>
                  </a:lnTo>
                  <a:lnTo>
                    <a:pt x="1029403" y="445388"/>
                  </a:lnTo>
                  <a:close/>
                </a:path>
                <a:path w="1031875" h="745489">
                  <a:moveTo>
                    <a:pt x="1031748" y="0"/>
                  </a:moveTo>
                  <a:lnTo>
                    <a:pt x="0" y="0"/>
                  </a:lnTo>
                  <a:lnTo>
                    <a:pt x="0" y="445515"/>
                  </a:lnTo>
                  <a:lnTo>
                    <a:pt x="433910" y="446278"/>
                  </a:lnTo>
                  <a:lnTo>
                    <a:pt x="683751" y="445681"/>
                  </a:lnTo>
                  <a:lnTo>
                    <a:pt x="701928" y="445388"/>
                  </a:lnTo>
                  <a:lnTo>
                    <a:pt x="1029403" y="445388"/>
                  </a:lnTo>
                  <a:lnTo>
                    <a:pt x="1031748" y="0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28">
              <a:extLst>
                <a:ext uri="{FF2B5EF4-FFF2-40B4-BE49-F238E27FC236}">
                  <a16:creationId xmlns:a16="http://schemas.microsoft.com/office/drawing/2014/main" id="{F9BB7EE8-2D61-99C5-800B-EA237E60F888}"/>
                </a:ext>
              </a:extLst>
            </p:cNvPr>
            <p:cNvSpPr/>
            <p:nvPr/>
          </p:nvSpPr>
          <p:spPr>
            <a:xfrm>
              <a:off x="8098146" y="3008329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2" y="0"/>
                  </a:moveTo>
                  <a:lnTo>
                    <a:pt x="1028192" y="76200"/>
                  </a:lnTo>
                  <a:lnTo>
                    <a:pt x="1084579" y="48006"/>
                  </a:lnTo>
                  <a:lnTo>
                    <a:pt x="1040892" y="48006"/>
                  </a:lnTo>
                  <a:lnTo>
                    <a:pt x="1040892" y="28193"/>
                  </a:lnTo>
                  <a:lnTo>
                    <a:pt x="1084579" y="28193"/>
                  </a:lnTo>
                  <a:lnTo>
                    <a:pt x="1028192" y="0"/>
                  </a:lnTo>
                  <a:close/>
                </a:path>
                <a:path w="1104900" h="76200">
                  <a:moveTo>
                    <a:pt x="1028192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1028192" y="48006"/>
                  </a:lnTo>
                  <a:lnTo>
                    <a:pt x="1028192" y="28193"/>
                  </a:lnTo>
                  <a:close/>
                </a:path>
                <a:path w="1104900" h="76200">
                  <a:moveTo>
                    <a:pt x="1084579" y="28193"/>
                  </a:moveTo>
                  <a:lnTo>
                    <a:pt x="1040892" y="28193"/>
                  </a:lnTo>
                  <a:lnTo>
                    <a:pt x="1040892" y="48006"/>
                  </a:lnTo>
                  <a:lnTo>
                    <a:pt x="1084579" y="48006"/>
                  </a:lnTo>
                  <a:lnTo>
                    <a:pt x="1104392" y="38100"/>
                  </a:lnTo>
                  <a:lnTo>
                    <a:pt x="1084579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29">
              <a:extLst>
                <a:ext uri="{FF2B5EF4-FFF2-40B4-BE49-F238E27FC236}">
                  <a16:creationId xmlns:a16="http://schemas.microsoft.com/office/drawing/2014/main" id="{5DDB8A83-4442-EF73-0FA0-5C25DD34BBFB}"/>
                </a:ext>
              </a:extLst>
            </p:cNvPr>
            <p:cNvSpPr/>
            <p:nvPr/>
          </p:nvSpPr>
          <p:spPr>
            <a:xfrm>
              <a:off x="8061570" y="2208229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500"/>
                  </a:moveTo>
                  <a:lnTo>
                    <a:pt x="28194" y="63500"/>
                  </a:lnTo>
                  <a:lnTo>
                    <a:pt x="28194" y="840867"/>
                  </a:lnTo>
                  <a:lnTo>
                    <a:pt x="48006" y="840867"/>
                  </a:lnTo>
                  <a:lnTo>
                    <a:pt x="48006" y="63500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30">
              <a:extLst>
                <a:ext uri="{FF2B5EF4-FFF2-40B4-BE49-F238E27FC236}">
                  <a16:creationId xmlns:a16="http://schemas.microsoft.com/office/drawing/2014/main" id="{34146B1E-C819-84D0-2354-56F1F8A5EDB7}"/>
                </a:ext>
              </a:extLst>
            </p:cNvPr>
            <p:cNvSpPr/>
            <p:nvPr/>
          </p:nvSpPr>
          <p:spPr>
            <a:xfrm>
              <a:off x="8716129" y="2477215"/>
              <a:ext cx="143255" cy="143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31">
              <a:extLst>
                <a:ext uri="{FF2B5EF4-FFF2-40B4-BE49-F238E27FC236}">
                  <a16:creationId xmlns:a16="http://schemas.microsoft.com/office/drawing/2014/main" id="{C65293C4-6DFC-9349-C458-2E0074AD6A4E}"/>
                </a:ext>
              </a:extLst>
            </p:cNvPr>
            <p:cNvSpPr/>
            <p:nvPr/>
          </p:nvSpPr>
          <p:spPr>
            <a:xfrm>
              <a:off x="8934061" y="2591515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32">
              <a:extLst>
                <a:ext uri="{FF2B5EF4-FFF2-40B4-BE49-F238E27FC236}">
                  <a16:creationId xmlns:a16="http://schemas.microsoft.com/office/drawing/2014/main" id="{96AC18CD-3A0D-E74A-9502-CF759D1A5E4B}"/>
                </a:ext>
              </a:extLst>
            </p:cNvPr>
            <p:cNvSpPr/>
            <p:nvPr/>
          </p:nvSpPr>
          <p:spPr>
            <a:xfrm>
              <a:off x="8260453" y="2266904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33">
              <a:extLst>
                <a:ext uri="{FF2B5EF4-FFF2-40B4-BE49-F238E27FC236}">
                  <a16:creationId xmlns:a16="http://schemas.microsoft.com/office/drawing/2014/main" id="{B86EF2A4-00CD-3937-E732-2EAA600FEA99}"/>
                </a:ext>
              </a:extLst>
            </p:cNvPr>
            <p:cNvSpPr/>
            <p:nvPr/>
          </p:nvSpPr>
          <p:spPr>
            <a:xfrm>
              <a:off x="8149201" y="2842975"/>
              <a:ext cx="144779" cy="143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34">
              <a:extLst>
                <a:ext uri="{FF2B5EF4-FFF2-40B4-BE49-F238E27FC236}">
                  <a16:creationId xmlns:a16="http://schemas.microsoft.com/office/drawing/2014/main" id="{10E5907D-CE24-5211-9454-CF9ABAF400CA}"/>
                </a:ext>
              </a:extLst>
            </p:cNvPr>
            <p:cNvSpPr/>
            <p:nvPr/>
          </p:nvSpPr>
          <p:spPr>
            <a:xfrm>
              <a:off x="8216256" y="2929844"/>
              <a:ext cx="143255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35">
              <a:extLst>
                <a:ext uri="{FF2B5EF4-FFF2-40B4-BE49-F238E27FC236}">
                  <a16:creationId xmlns:a16="http://schemas.microsoft.com/office/drawing/2014/main" id="{32F9972C-20BA-D017-BDBA-91D5148D0586}"/>
                </a:ext>
              </a:extLst>
            </p:cNvPr>
            <p:cNvSpPr/>
            <p:nvPr/>
          </p:nvSpPr>
          <p:spPr>
            <a:xfrm>
              <a:off x="8481432" y="2914603"/>
              <a:ext cx="144779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36">
              <a:extLst>
                <a:ext uri="{FF2B5EF4-FFF2-40B4-BE49-F238E27FC236}">
                  <a16:creationId xmlns:a16="http://schemas.microsoft.com/office/drawing/2014/main" id="{8942E09E-DE94-EC5B-8F9C-9EAAC7971A2E}"/>
                </a:ext>
              </a:extLst>
            </p:cNvPr>
            <p:cNvSpPr/>
            <p:nvPr/>
          </p:nvSpPr>
          <p:spPr>
            <a:xfrm>
              <a:off x="8310744" y="2498551"/>
              <a:ext cx="143255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37">
              <a:extLst>
                <a:ext uri="{FF2B5EF4-FFF2-40B4-BE49-F238E27FC236}">
                  <a16:creationId xmlns:a16="http://schemas.microsoft.com/office/drawing/2014/main" id="{71DBB7D0-CAB2-ED88-8348-CA2691E700EB}"/>
                </a:ext>
              </a:extLst>
            </p:cNvPr>
            <p:cNvSpPr/>
            <p:nvPr/>
          </p:nvSpPr>
          <p:spPr>
            <a:xfrm>
              <a:off x="8333604" y="2820116"/>
              <a:ext cx="144779" cy="144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38">
              <a:extLst>
                <a:ext uri="{FF2B5EF4-FFF2-40B4-BE49-F238E27FC236}">
                  <a16:creationId xmlns:a16="http://schemas.microsoft.com/office/drawing/2014/main" id="{9D8D6CD7-09C0-7567-A383-FDB3DD460990}"/>
                </a:ext>
              </a:extLst>
            </p:cNvPr>
            <p:cNvSpPr/>
            <p:nvPr/>
          </p:nvSpPr>
          <p:spPr>
            <a:xfrm>
              <a:off x="8111101" y="2740868"/>
              <a:ext cx="683260" cy="3810"/>
            </a:xfrm>
            <a:custGeom>
              <a:avLst/>
              <a:gdLst/>
              <a:ahLst/>
              <a:cxnLst/>
              <a:rect l="l" t="t" r="r" b="b"/>
              <a:pathLst>
                <a:path w="683259" h="3810">
                  <a:moveTo>
                    <a:pt x="0" y="0"/>
                  </a:moveTo>
                  <a:lnTo>
                    <a:pt x="682751" y="3301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39">
              <a:extLst>
                <a:ext uri="{FF2B5EF4-FFF2-40B4-BE49-F238E27FC236}">
                  <a16:creationId xmlns:a16="http://schemas.microsoft.com/office/drawing/2014/main" id="{473C4AC2-F191-2685-AFFF-807C9AAC1974}"/>
                </a:ext>
              </a:extLst>
            </p:cNvPr>
            <p:cNvSpPr/>
            <p:nvPr/>
          </p:nvSpPr>
          <p:spPr>
            <a:xfrm>
              <a:off x="8802996" y="2762203"/>
              <a:ext cx="1905" cy="285750"/>
            </a:xfrm>
            <a:custGeom>
              <a:avLst/>
              <a:gdLst/>
              <a:ahLst/>
              <a:cxnLst/>
              <a:rect l="l" t="t" r="r" b="b"/>
              <a:pathLst>
                <a:path w="1904" h="285750">
                  <a:moveTo>
                    <a:pt x="0" y="0"/>
                  </a:moveTo>
                  <a:lnTo>
                    <a:pt x="1397" y="28575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40">
              <a:extLst>
                <a:ext uri="{FF2B5EF4-FFF2-40B4-BE49-F238E27FC236}">
                  <a16:creationId xmlns:a16="http://schemas.microsoft.com/office/drawing/2014/main" id="{A99298A7-DFA3-DF0C-2474-39F37A908F35}"/>
                </a:ext>
              </a:extLst>
            </p:cNvPr>
            <p:cNvSpPr/>
            <p:nvPr/>
          </p:nvSpPr>
          <p:spPr>
            <a:xfrm>
              <a:off x="8097384" y="3422095"/>
              <a:ext cx="617220" cy="576580"/>
            </a:xfrm>
            <a:custGeom>
              <a:avLst/>
              <a:gdLst/>
              <a:ahLst/>
              <a:cxnLst/>
              <a:rect l="l" t="t" r="r" b="b"/>
              <a:pathLst>
                <a:path w="617220" h="576580">
                  <a:moveTo>
                    <a:pt x="236474" y="0"/>
                  </a:moveTo>
                  <a:lnTo>
                    <a:pt x="193446" y="1600"/>
                  </a:lnTo>
                  <a:lnTo>
                    <a:pt x="112572" y="5897"/>
                  </a:lnTo>
                  <a:lnTo>
                    <a:pt x="63144" y="7498"/>
                  </a:lnTo>
                  <a:lnTo>
                    <a:pt x="0" y="8001"/>
                  </a:lnTo>
                  <a:lnTo>
                    <a:pt x="0" y="576072"/>
                  </a:lnTo>
                  <a:lnTo>
                    <a:pt x="617220" y="576072"/>
                  </a:lnTo>
                  <a:lnTo>
                    <a:pt x="617220" y="135128"/>
                  </a:lnTo>
                  <a:lnTo>
                    <a:pt x="229997" y="135128"/>
                  </a:lnTo>
                  <a:lnTo>
                    <a:pt x="229905" y="86019"/>
                  </a:lnTo>
                  <a:lnTo>
                    <a:pt x="230598" y="59346"/>
                  </a:lnTo>
                  <a:lnTo>
                    <a:pt x="231811" y="48494"/>
                  </a:lnTo>
                  <a:lnTo>
                    <a:pt x="233283" y="46847"/>
                  </a:lnTo>
                  <a:lnTo>
                    <a:pt x="235113" y="46847"/>
                  </a:lnTo>
                  <a:lnTo>
                    <a:pt x="235944" y="44705"/>
                  </a:lnTo>
                  <a:lnTo>
                    <a:pt x="236607" y="30981"/>
                  </a:lnTo>
                  <a:lnTo>
                    <a:pt x="236474" y="0"/>
                  </a:lnTo>
                  <a:close/>
                </a:path>
                <a:path w="617220" h="576580">
                  <a:moveTo>
                    <a:pt x="363902" y="133694"/>
                  </a:moveTo>
                  <a:lnTo>
                    <a:pt x="315575" y="133877"/>
                  </a:lnTo>
                  <a:lnTo>
                    <a:pt x="229997" y="135128"/>
                  </a:lnTo>
                  <a:lnTo>
                    <a:pt x="617220" y="135128"/>
                  </a:lnTo>
                  <a:lnTo>
                    <a:pt x="617220" y="134034"/>
                  </a:lnTo>
                  <a:lnTo>
                    <a:pt x="568640" y="134034"/>
                  </a:lnTo>
                  <a:lnTo>
                    <a:pt x="363902" y="133694"/>
                  </a:lnTo>
                  <a:close/>
                </a:path>
                <a:path w="617220" h="576580">
                  <a:moveTo>
                    <a:pt x="617220" y="133985"/>
                  </a:moveTo>
                  <a:lnTo>
                    <a:pt x="568640" y="134034"/>
                  </a:lnTo>
                  <a:lnTo>
                    <a:pt x="617220" y="134034"/>
                  </a:lnTo>
                  <a:close/>
                </a:path>
                <a:path w="617220" h="576580">
                  <a:moveTo>
                    <a:pt x="235113" y="46847"/>
                  </a:moveTo>
                  <a:lnTo>
                    <a:pt x="233283" y="46847"/>
                  </a:lnTo>
                  <a:lnTo>
                    <a:pt x="234748" y="47789"/>
                  </a:lnTo>
                  <a:lnTo>
                    <a:pt x="235113" y="46847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41">
              <a:extLst>
                <a:ext uri="{FF2B5EF4-FFF2-40B4-BE49-F238E27FC236}">
                  <a16:creationId xmlns:a16="http://schemas.microsoft.com/office/drawing/2014/main" id="{7D46249B-1F56-7881-0DFD-7B5FDB79FAFF}"/>
                </a:ext>
              </a:extLst>
            </p:cNvPr>
            <p:cNvSpPr/>
            <p:nvPr/>
          </p:nvSpPr>
          <p:spPr>
            <a:xfrm>
              <a:off x="8095861" y="3251407"/>
              <a:ext cx="1033780" cy="749935"/>
            </a:xfrm>
            <a:custGeom>
              <a:avLst/>
              <a:gdLst/>
              <a:ahLst/>
              <a:cxnLst/>
              <a:rect l="l" t="t" r="r" b="b"/>
              <a:pathLst>
                <a:path w="1033779" h="749935">
                  <a:moveTo>
                    <a:pt x="1031630" y="290449"/>
                  </a:moveTo>
                  <a:lnTo>
                    <a:pt x="607059" y="290449"/>
                  </a:lnTo>
                  <a:lnTo>
                    <a:pt x="607575" y="338923"/>
                  </a:lnTo>
                  <a:lnTo>
                    <a:pt x="608228" y="389914"/>
                  </a:lnTo>
                  <a:lnTo>
                    <a:pt x="609673" y="496232"/>
                  </a:lnTo>
                  <a:lnTo>
                    <a:pt x="610326" y="549951"/>
                  </a:lnTo>
                  <a:lnTo>
                    <a:pt x="610841" y="602972"/>
                  </a:lnTo>
                  <a:lnTo>
                    <a:pt x="611150" y="654491"/>
                  </a:lnTo>
                  <a:lnTo>
                    <a:pt x="611182" y="703704"/>
                  </a:lnTo>
                  <a:lnTo>
                    <a:pt x="610870" y="749808"/>
                  </a:lnTo>
                  <a:lnTo>
                    <a:pt x="1029080" y="741680"/>
                  </a:lnTo>
                  <a:lnTo>
                    <a:pt x="1031630" y="290449"/>
                  </a:lnTo>
                  <a:close/>
                </a:path>
                <a:path w="1033779" h="749935">
                  <a:moveTo>
                    <a:pt x="1032345" y="163980"/>
                  </a:moveTo>
                  <a:lnTo>
                    <a:pt x="151178" y="163980"/>
                  </a:lnTo>
                  <a:lnTo>
                    <a:pt x="200925" y="165527"/>
                  </a:lnTo>
                  <a:lnTo>
                    <a:pt x="236474" y="176530"/>
                  </a:lnTo>
                  <a:lnTo>
                    <a:pt x="251110" y="199963"/>
                  </a:lnTo>
                  <a:lnTo>
                    <a:pt x="250793" y="220741"/>
                  </a:lnTo>
                  <a:lnTo>
                    <a:pt x="245189" y="250307"/>
                  </a:lnTo>
                  <a:lnTo>
                    <a:pt x="243967" y="300101"/>
                  </a:lnTo>
                  <a:lnTo>
                    <a:pt x="607059" y="290449"/>
                  </a:lnTo>
                  <a:lnTo>
                    <a:pt x="1031630" y="290449"/>
                  </a:lnTo>
                  <a:lnTo>
                    <a:pt x="1032345" y="163980"/>
                  </a:lnTo>
                  <a:close/>
                </a:path>
                <a:path w="1033779" h="749935">
                  <a:moveTo>
                    <a:pt x="1033272" y="0"/>
                  </a:moveTo>
                  <a:lnTo>
                    <a:pt x="0" y="0"/>
                  </a:lnTo>
                  <a:lnTo>
                    <a:pt x="11302" y="153035"/>
                  </a:lnTo>
                  <a:lnTo>
                    <a:pt x="46912" y="164037"/>
                  </a:lnTo>
                  <a:lnTo>
                    <a:pt x="96689" y="165584"/>
                  </a:lnTo>
                  <a:lnTo>
                    <a:pt x="151178" y="163980"/>
                  </a:lnTo>
                  <a:lnTo>
                    <a:pt x="1032345" y="163980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42">
              <a:extLst>
                <a:ext uri="{FF2B5EF4-FFF2-40B4-BE49-F238E27FC236}">
                  <a16:creationId xmlns:a16="http://schemas.microsoft.com/office/drawing/2014/main" id="{F1383208-23A4-F536-BE58-E921C1AF3F36}"/>
                </a:ext>
              </a:extLst>
            </p:cNvPr>
            <p:cNvSpPr/>
            <p:nvPr/>
          </p:nvSpPr>
          <p:spPr>
            <a:xfrm>
              <a:off x="8099670" y="3962353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2" y="0"/>
                  </a:moveTo>
                  <a:lnTo>
                    <a:pt x="1028192" y="76200"/>
                  </a:lnTo>
                  <a:lnTo>
                    <a:pt x="1084580" y="48006"/>
                  </a:lnTo>
                  <a:lnTo>
                    <a:pt x="1040892" y="48006"/>
                  </a:lnTo>
                  <a:lnTo>
                    <a:pt x="1040892" y="28193"/>
                  </a:lnTo>
                  <a:lnTo>
                    <a:pt x="1084580" y="28193"/>
                  </a:lnTo>
                  <a:lnTo>
                    <a:pt x="1028192" y="0"/>
                  </a:lnTo>
                  <a:close/>
                </a:path>
                <a:path w="1104900" h="76200">
                  <a:moveTo>
                    <a:pt x="1028192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1028192" y="48006"/>
                  </a:lnTo>
                  <a:lnTo>
                    <a:pt x="1028192" y="28193"/>
                  </a:lnTo>
                  <a:close/>
                </a:path>
                <a:path w="1104900" h="76200">
                  <a:moveTo>
                    <a:pt x="1084580" y="28193"/>
                  </a:moveTo>
                  <a:lnTo>
                    <a:pt x="1040892" y="28193"/>
                  </a:lnTo>
                  <a:lnTo>
                    <a:pt x="1040892" y="48006"/>
                  </a:lnTo>
                  <a:lnTo>
                    <a:pt x="1084580" y="48006"/>
                  </a:lnTo>
                  <a:lnTo>
                    <a:pt x="1104392" y="38100"/>
                  </a:lnTo>
                  <a:lnTo>
                    <a:pt x="1084580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43">
              <a:extLst>
                <a:ext uri="{FF2B5EF4-FFF2-40B4-BE49-F238E27FC236}">
                  <a16:creationId xmlns:a16="http://schemas.microsoft.com/office/drawing/2014/main" id="{5007D4D1-1388-5611-A7A7-6A8F20278147}"/>
                </a:ext>
              </a:extLst>
            </p:cNvPr>
            <p:cNvSpPr/>
            <p:nvPr/>
          </p:nvSpPr>
          <p:spPr>
            <a:xfrm>
              <a:off x="8063094" y="3162253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500"/>
                  </a:moveTo>
                  <a:lnTo>
                    <a:pt x="28194" y="63500"/>
                  </a:lnTo>
                  <a:lnTo>
                    <a:pt x="28194" y="840866"/>
                  </a:lnTo>
                  <a:lnTo>
                    <a:pt x="48006" y="840866"/>
                  </a:lnTo>
                  <a:lnTo>
                    <a:pt x="48006" y="63500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44">
              <a:extLst>
                <a:ext uri="{FF2B5EF4-FFF2-40B4-BE49-F238E27FC236}">
                  <a16:creationId xmlns:a16="http://schemas.microsoft.com/office/drawing/2014/main" id="{41A17EF6-2EAB-9D2F-DF9E-F53EAFE19073}"/>
                </a:ext>
              </a:extLst>
            </p:cNvPr>
            <p:cNvSpPr/>
            <p:nvPr/>
          </p:nvSpPr>
          <p:spPr>
            <a:xfrm>
              <a:off x="8396089" y="3342847"/>
              <a:ext cx="143255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45">
              <a:extLst>
                <a:ext uri="{FF2B5EF4-FFF2-40B4-BE49-F238E27FC236}">
                  <a16:creationId xmlns:a16="http://schemas.microsoft.com/office/drawing/2014/main" id="{6A30B443-E368-6C60-8EA4-38F7D94B2364}"/>
                </a:ext>
              </a:extLst>
            </p:cNvPr>
            <p:cNvSpPr/>
            <p:nvPr/>
          </p:nvSpPr>
          <p:spPr>
            <a:xfrm>
              <a:off x="9037692" y="3720800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46">
              <a:extLst>
                <a:ext uri="{FF2B5EF4-FFF2-40B4-BE49-F238E27FC236}">
                  <a16:creationId xmlns:a16="http://schemas.microsoft.com/office/drawing/2014/main" id="{F330C043-E08E-1F73-885D-4D8D793AA41A}"/>
                </a:ext>
              </a:extLst>
            </p:cNvPr>
            <p:cNvSpPr/>
            <p:nvPr/>
          </p:nvSpPr>
          <p:spPr>
            <a:xfrm>
              <a:off x="8717653" y="3429716"/>
              <a:ext cx="143255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47">
              <a:extLst>
                <a:ext uri="{FF2B5EF4-FFF2-40B4-BE49-F238E27FC236}">
                  <a16:creationId xmlns:a16="http://schemas.microsoft.com/office/drawing/2014/main" id="{3303B817-2548-5626-0523-26461907FD55}"/>
                </a:ext>
              </a:extLst>
            </p:cNvPr>
            <p:cNvSpPr/>
            <p:nvPr/>
          </p:nvSpPr>
          <p:spPr>
            <a:xfrm>
              <a:off x="8935584" y="3545540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48">
              <a:extLst>
                <a:ext uri="{FF2B5EF4-FFF2-40B4-BE49-F238E27FC236}">
                  <a16:creationId xmlns:a16="http://schemas.microsoft.com/office/drawing/2014/main" id="{05CB8393-C352-B7EE-FFF7-E1CE78546004}"/>
                </a:ext>
              </a:extLst>
            </p:cNvPr>
            <p:cNvSpPr/>
            <p:nvPr/>
          </p:nvSpPr>
          <p:spPr>
            <a:xfrm>
              <a:off x="8124817" y="3483056"/>
              <a:ext cx="143255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49">
              <a:extLst>
                <a:ext uri="{FF2B5EF4-FFF2-40B4-BE49-F238E27FC236}">
                  <a16:creationId xmlns:a16="http://schemas.microsoft.com/office/drawing/2014/main" id="{C33638F2-BAC8-F5FF-AF8F-C3F170F82125}"/>
                </a:ext>
              </a:extLst>
            </p:cNvPr>
            <p:cNvSpPr/>
            <p:nvPr/>
          </p:nvSpPr>
          <p:spPr>
            <a:xfrm>
              <a:off x="8316841" y="3627835"/>
              <a:ext cx="144779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50">
              <a:extLst>
                <a:ext uri="{FF2B5EF4-FFF2-40B4-BE49-F238E27FC236}">
                  <a16:creationId xmlns:a16="http://schemas.microsoft.com/office/drawing/2014/main" id="{26AA67BF-AF43-BF57-B86F-9F5A770741F3}"/>
                </a:ext>
              </a:extLst>
            </p:cNvPr>
            <p:cNvSpPr/>
            <p:nvPr/>
          </p:nvSpPr>
          <p:spPr>
            <a:xfrm>
              <a:off x="8528677" y="3554684"/>
              <a:ext cx="144779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51">
              <a:extLst>
                <a:ext uri="{FF2B5EF4-FFF2-40B4-BE49-F238E27FC236}">
                  <a16:creationId xmlns:a16="http://schemas.microsoft.com/office/drawing/2014/main" id="{D5D66F4E-304D-F716-17D8-AF19BAC19293}"/>
                </a:ext>
              </a:extLst>
            </p:cNvPr>
            <p:cNvSpPr/>
            <p:nvPr/>
          </p:nvSpPr>
          <p:spPr>
            <a:xfrm>
              <a:off x="8335129" y="3774140"/>
              <a:ext cx="144779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52">
              <a:extLst>
                <a:ext uri="{FF2B5EF4-FFF2-40B4-BE49-F238E27FC236}">
                  <a16:creationId xmlns:a16="http://schemas.microsoft.com/office/drawing/2014/main" id="{5892D002-AC8C-A6F6-A76A-A29A4C0DF776}"/>
                </a:ext>
              </a:extLst>
            </p:cNvPr>
            <p:cNvSpPr/>
            <p:nvPr/>
          </p:nvSpPr>
          <p:spPr>
            <a:xfrm>
              <a:off x="8120244" y="3425144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29">
                  <a:moveTo>
                    <a:pt x="0" y="0"/>
                  </a:moveTo>
                  <a:lnTo>
                    <a:pt x="214249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53">
              <a:extLst>
                <a:ext uri="{FF2B5EF4-FFF2-40B4-BE49-F238E27FC236}">
                  <a16:creationId xmlns:a16="http://schemas.microsoft.com/office/drawing/2014/main" id="{1BE88FF3-026D-8A60-9148-D1B8A01AB6CC}"/>
                </a:ext>
              </a:extLst>
            </p:cNvPr>
            <p:cNvSpPr/>
            <p:nvPr/>
          </p:nvSpPr>
          <p:spPr>
            <a:xfrm>
              <a:off x="8333604" y="3422095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0"/>
                  </a:moveTo>
                  <a:lnTo>
                    <a:pt x="0" y="129921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54">
              <a:extLst>
                <a:ext uri="{FF2B5EF4-FFF2-40B4-BE49-F238E27FC236}">
                  <a16:creationId xmlns:a16="http://schemas.microsoft.com/office/drawing/2014/main" id="{D3F3C456-A71F-4F77-61C8-44B771AFCE0F}"/>
                </a:ext>
              </a:extLst>
            </p:cNvPr>
            <p:cNvSpPr/>
            <p:nvPr/>
          </p:nvSpPr>
          <p:spPr>
            <a:xfrm>
              <a:off x="8333604" y="3551635"/>
              <a:ext cx="375920" cy="1905"/>
            </a:xfrm>
            <a:custGeom>
              <a:avLst/>
              <a:gdLst/>
              <a:ahLst/>
              <a:cxnLst/>
              <a:rect l="l" t="t" r="r" b="b"/>
              <a:pathLst>
                <a:path w="375920" h="1905">
                  <a:moveTo>
                    <a:pt x="0" y="1396"/>
                  </a:moveTo>
                  <a:lnTo>
                    <a:pt x="375411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55">
              <a:extLst>
                <a:ext uri="{FF2B5EF4-FFF2-40B4-BE49-F238E27FC236}">
                  <a16:creationId xmlns:a16="http://schemas.microsoft.com/office/drawing/2014/main" id="{84F711E1-7B50-E543-DE2A-4B241FDC3F32}"/>
                </a:ext>
              </a:extLst>
            </p:cNvPr>
            <p:cNvSpPr/>
            <p:nvPr/>
          </p:nvSpPr>
          <p:spPr>
            <a:xfrm>
              <a:off x="8706984" y="3560779"/>
              <a:ext cx="0" cy="417195"/>
            </a:xfrm>
            <a:custGeom>
              <a:avLst/>
              <a:gdLst/>
              <a:ahLst/>
              <a:cxnLst/>
              <a:rect l="l" t="t" r="r" b="b"/>
              <a:pathLst>
                <a:path h="417194">
                  <a:moveTo>
                    <a:pt x="0" y="417194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56">
              <a:extLst>
                <a:ext uri="{FF2B5EF4-FFF2-40B4-BE49-F238E27FC236}">
                  <a16:creationId xmlns:a16="http://schemas.microsoft.com/office/drawing/2014/main" id="{DC3B1DDE-F7C4-51AC-05C7-38A1883B43A6}"/>
                </a:ext>
              </a:extLst>
            </p:cNvPr>
            <p:cNvSpPr/>
            <p:nvPr/>
          </p:nvSpPr>
          <p:spPr>
            <a:xfrm>
              <a:off x="8108053" y="4165807"/>
              <a:ext cx="414655" cy="762000"/>
            </a:xfrm>
            <a:custGeom>
              <a:avLst/>
              <a:gdLst/>
              <a:ahLst/>
              <a:cxnLst/>
              <a:rect l="l" t="t" r="r" b="b"/>
              <a:pathLst>
                <a:path w="414654" h="762000">
                  <a:moveTo>
                    <a:pt x="0" y="762000"/>
                  </a:moveTo>
                  <a:lnTo>
                    <a:pt x="414527" y="762000"/>
                  </a:lnTo>
                  <a:lnTo>
                    <a:pt x="414527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57">
              <a:extLst>
                <a:ext uri="{FF2B5EF4-FFF2-40B4-BE49-F238E27FC236}">
                  <a16:creationId xmlns:a16="http://schemas.microsoft.com/office/drawing/2014/main" id="{BEA6D7F4-C591-9803-CB5B-0B27594A54FA}"/>
                </a:ext>
              </a:extLst>
            </p:cNvPr>
            <p:cNvSpPr/>
            <p:nvPr/>
          </p:nvSpPr>
          <p:spPr>
            <a:xfrm>
              <a:off x="8874625" y="4152091"/>
              <a:ext cx="247015" cy="763905"/>
            </a:xfrm>
            <a:custGeom>
              <a:avLst/>
              <a:gdLst/>
              <a:ahLst/>
              <a:cxnLst/>
              <a:rect l="l" t="t" r="r" b="b"/>
              <a:pathLst>
                <a:path w="247015" h="763904">
                  <a:moveTo>
                    <a:pt x="0" y="763523"/>
                  </a:moveTo>
                  <a:lnTo>
                    <a:pt x="246888" y="763523"/>
                  </a:lnTo>
                  <a:lnTo>
                    <a:pt x="246888" y="0"/>
                  </a:lnTo>
                  <a:lnTo>
                    <a:pt x="0" y="0"/>
                  </a:lnTo>
                  <a:lnTo>
                    <a:pt x="0" y="763523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58">
              <a:extLst>
                <a:ext uri="{FF2B5EF4-FFF2-40B4-BE49-F238E27FC236}">
                  <a16:creationId xmlns:a16="http://schemas.microsoft.com/office/drawing/2014/main" id="{A2BE63D6-53BC-8576-F4B8-F508A8CBA3CD}"/>
                </a:ext>
              </a:extLst>
            </p:cNvPr>
            <p:cNvSpPr/>
            <p:nvPr/>
          </p:nvSpPr>
          <p:spPr>
            <a:xfrm>
              <a:off x="8524104" y="4165807"/>
              <a:ext cx="350520" cy="765175"/>
            </a:xfrm>
            <a:custGeom>
              <a:avLst/>
              <a:gdLst/>
              <a:ahLst/>
              <a:cxnLst/>
              <a:rect l="l" t="t" r="r" b="b"/>
              <a:pathLst>
                <a:path w="350520" h="765175">
                  <a:moveTo>
                    <a:pt x="0" y="765048"/>
                  </a:moveTo>
                  <a:lnTo>
                    <a:pt x="350520" y="765048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765048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59">
              <a:extLst>
                <a:ext uri="{FF2B5EF4-FFF2-40B4-BE49-F238E27FC236}">
                  <a16:creationId xmlns:a16="http://schemas.microsoft.com/office/drawing/2014/main" id="{10C0C6B3-48A8-762C-3F03-1346FDAF1D01}"/>
                </a:ext>
              </a:extLst>
            </p:cNvPr>
            <p:cNvSpPr/>
            <p:nvPr/>
          </p:nvSpPr>
          <p:spPr>
            <a:xfrm>
              <a:off x="8098146" y="4890470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2" y="0"/>
                  </a:moveTo>
                  <a:lnTo>
                    <a:pt x="1028192" y="76200"/>
                  </a:lnTo>
                  <a:lnTo>
                    <a:pt x="1084579" y="48006"/>
                  </a:lnTo>
                  <a:lnTo>
                    <a:pt x="1040892" y="48006"/>
                  </a:lnTo>
                  <a:lnTo>
                    <a:pt x="1040892" y="28194"/>
                  </a:lnTo>
                  <a:lnTo>
                    <a:pt x="1084579" y="28194"/>
                  </a:lnTo>
                  <a:lnTo>
                    <a:pt x="1028192" y="0"/>
                  </a:lnTo>
                  <a:close/>
                </a:path>
                <a:path w="1104900" h="76200">
                  <a:moveTo>
                    <a:pt x="1028192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1028192" y="48006"/>
                  </a:lnTo>
                  <a:lnTo>
                    <a:pt x="1028192" y="28194"/>
                  </a:lnTo>
                  <a:close/>
                </a:path>
                <a:path w="1104900" h="76200">
                  <a:moveTo>
                    <a:pt x="1084579" y="28194"/>
                  </a:moveTo>
                  <a:lnTo>
                    <a:pt x="1040892" y="28194"/>
                  </a:lnTo>
                  <a:lnTo>
                    <a:pt x="1040892" y="48006"/>
                  </a:lnTo>
                  <a:lnTo>
                    <a:pt x="1084579" y="48006"/>
                  </a:lnTo>
                  <a:lnTo>
                    <a:pt x="1104392" y="38100"/>
                  </a:lnTo>
                  <a:lnTo>
                    <a:pt x="1084579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60">
              <a:extLst>
                <a:ext uri="{FF2B5EF4-FFF2-40B4-BE49-F238E27FC236}">
                  <a16:creationId xmlns:a16="http://schemas.microsoft.com/office/drawing/2014/main" id="{42C39005-1C61-B348-8867-F2960ACEA82F}"/>
                </a:ext>
              </a:extLst>
            </p:cNvPr>
            <p:cNvSpPr/>
            <p:nvPr/>
          </p:nvSpPr>
          <p:spPr>
            <a:xfrm>
              <a:off x="8061570" y="4088845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500"/>
                  </a:moveTo>
                  <a:lnTo>
                    <a:pt x="28194" y="63500"/>
                  </a:lnTo>
                  <a:lnTo>
                    <a:pt x="28194" y="840816"/>
                  </a:lnTo>
                  <a:lnTo>
                    <a:pt x="48006" y="840816"/>
                  </a:lnTo>
                  <a:lnTo>
                    <a:pt x="48006" y="63500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61">
              <a:extLst>
                <a:ext uri="{FF2B5EF4-FFF2-40B4-BE49-F238E27FC236}">
                  <a16:creationId xmlns:a16="http://schemas.microsoft.com/office/drawing/2014/main" id="{74926310-D484-6202-1A7F-26ECB9D31397}"/>
                </a:ext>
              </a:extLst>
            </p:cNvPr>
            <p:cNvSpPr/>
            <p:nvPr/>
          </p:nvSpPr>
          <p:spPr>
            <a:xfrm>
              <a:off x="8760325" y="4623008"/>
              <a:ext cx="144779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62">
              <a:extLst>
                <a:ext uri="{FF2B5EF4-FFF2-40B4-BE49-F238E27FC236}">
                  <a16:creationId xmlns:a16="http://schemas.microsoft.com/office/drawing/2014/main" id="{514F01A1-09E1-C518-49DB-BC47B883B6FF}"/>
                </a:ext>
              </a:extLst>
            </p:cNvPr>
            <p:cNvSpPr/>
            <p:nvPr/>
          </p:nvSpPr>
          <p:spPr>
            <a:xfrm>
              <a:off x="8614020" y="4712923"/>
              <a:ext cx="144779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63">
              <a:extLst>
                <a:ext uri="{FF2B5EF4-FFF2-40B4-BE49-F238E27FC236}">
                  <a16:creationId xmlns:a16="http://schemas.microsoft.com/office/drawing/2014/main" id="{66602B14-0C11-3A19-296E-D2F683516CDA}"/>
                </a:ext>
              </a:extLst>
            </p:cNvPr>
            <p:cNvSpPr/>
            <p:nvPr/>
          </p:nvSpPr>
          <p:spPr>
            <a:xfrm>
              <a:off x="8560680" y="4159712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64">
              <a:extLst>
                <a:ext uri="{FF2B5EF4-FFF2-40B4-BE49-F238E27FC236}">
                  <a16:creationId xmlns:a16="http://schemas.microsoft.com/office/drawing/2014/main" id="{1E903386-3A6F-9BAE-0806-1E0A31C96BEE}"/>
                </a:ext>
              </a:extLst>
            </p:cNvPr>
            <p:cNvSpPr/>
            <p:nvPr/>
          </p:nvSpPr>
          <p:spPr>
            <a:xfrm>
              <a:off x="8149201" y="4723591"/>
              <a:ext cx="144779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65">
              <a:extLst>
                <a:ext uri="{FF2B5EF4-FFF2-40B4-BE49-F238E27FC236}">
                  <a16:creationId xmlns:a16="http://schemas.microsoft.com/office/drawing/2014/main" id="{0D825C40-478F-974A-F260-1B8CA0B81DDC}"/>
                </a:ext>
              </a:extLst>
            </p:cNvPr>
            <p:cNvSpPr/>
            <p:nvPr/>
          </p:nvSpPr>
          <p:spPr>
            <a:xfrm>
              <a:off x="8316841" y="4555952"/>
              <a:ext cx="143255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66">
              <a:extLst>
                <a:ext uri="{FF2B5EF4-FFF2-40B4-BE49-F238E27FC236}">
                  <a16:creationId xmlns:a16="http://schemas.microsoft.com/office/drawing/2014/main" id="{8E4AA381-500D-4A38-FCF0-FB8253C626E5}"/>
                </a:ext>
              </a:extLst>
            </p:cNvPr>
            <p:cNvSpPr/>
            <p:nvPr/>
          </p:nvSpPr>
          <p:spPr>
            <a:xfrm>
              <a:off x="8127865" y="4350212"/>
              <a:ext cx="143255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67">
              <a:extLst>
                <a:ext uri="{FF2B5EF4-FFF2-40B4-BE49-F238E27FC236}">
                  <a16:creationId xmlns:a16="http://schemas.microsoft.com/office/drawing/2014/main" id="{2C73BEDE-B336-6C86-9C59-16426A8E7F9B}"/>
                </a:ext>
              </a:extLst>
            </p:cNvPr>
            <p:cNvSpPr/>
            <p:nvPr/>
          </p:nvSpPr>
          <p:spPr>
            <a:xfrm>
              <a:off x="8533249" y="4350212"/>
              <a:ext cx="144779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68">
              <a:extLst>
                <a:ext uri="{FF2B5EF4-FFF2-40B4-BE49-F238E27FC236}">
                  <a16:creationId xmlns:a16="http://schemas.microsoft.com/office/drawing/2014/main" id="{CACBF72C-1110-C38C-6578-06E724AF1FE2}"/>
                </a:ext>
              </a:extLst>
            </p:cNvPr>
            <p:cNvSpPr/>
            <p:nvPr/>
          </p:nvSpPr>
          <p:spPr>
            <a:xfrm>
              <a:off x="8894437" y="4799791"/>
              <a:ext cx="144779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69">
              <a:extLst>
                <a:ext uri="{FF2B5EF4-FFF2-40B4-BE49-F238E27FC236}">
                  <a16:creationId xmlns:a16="http://schemas.microsoft.com/office/drawing/2014/main" id="{F8FFC80B-AFDF-5145-3AA2-769C6BB6C824}"/>
                </a:ext>
              </a:extLst>
            </p:cNvPr>
            <p:cNvSpPr/>
            <p:nvPr/>
          </p:nvSpPr>
          <p:spPr>
            <a:xfrm>
              <a:off x="8524104" y="4159712"/>
              <a:ext cx="0" cy="767715"/>
            </a:xfrm>
            <a:custGeom>
              <a:avLst/>
              <a:gdLst/>
              <a:ahLst/>
              <a:cxnLst/>
              <a:rect l="l" t="t" r="r" b="b"/>
              <a:pathLst>
                <a:path h="767714">
                  <a:moveTo>
                    <a:pt x="0" y="76732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70">
              <a:extLst>
                <a:ext uri="{FF2B5EF4-FFF2-40B4-BE49-F238E27FC236}">
                  <a16:creationId xmlns:a16="http://schemas.microsoft.com/office/drawing/2014/main" id="{ABC6C811-7804-8D4C-D55A-E781FBB78400}"/>
                </a:ext>
              </a:extLst>
            </p:cNvPr>
            <p:cNvSpPr/>
            <p:nvPr/>
          </p:nvSpPr>
          <p:spPr>
            <a:xfrm>
              <a:off x="8871577" y="4152091"/>
              <a:ext cx="0" cy="767715"/>
            </a:xfrm>
            <a:custGeom>
              <a:avLst/>
              <a:gdLst/>
              <a:ahLst/>
              <a:cxnLst/>
              <a:rect l="l" t="t" r="r" b="b"/>
              <a:pathLst>
                <a:path h="767714">
                  <a:moveTo>
                    <a:pt x="0" y="76732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71">
              <a:extLst>
                <a:ext uri="{FF2B5EF4-FFF2-40B4-BE49-F238E27FC236}">
                  <a16:creationId xmlns:a16="http://schemas.microsoft.com/office/drawing/2014/main" id="{47E04D84-3EEB-FACA-8278-D9C98D71EE11}"/>
                </a:ext>
              </a:extLst>
            </p:cNvPr>
            <p:cNvSpPr/>
            <p:nvPr/>
          </p:nvSpPr>
          <p:spPr>
            <a:xfrm>
              <a:off x="8106529" y="5432252"/>
              <a:ext cx="1013460" cy="428625"/>
            </a:xfrm>
            <a:custGeom>
              <a:avLst/>
              <a:gdLst/>
              <a:ahLst/>
              <a:cxnLst/>
              <a:rect l="l" t="t" r="r" b="b"/>
              <a:pathLst>
                <a:path w="1013459" h="428625">
                  <a:moveTo>
                    <a:pt x="0" y="428243"/>
                  </a:moveTo>
                  <a:lnTo>
                    <a:pt x="1013459" y="428243"/>
                  </a:lnTo>
                  <a:lnTo>
                    <a:pt x="1013459" y="0"/>
                  </a:lnTo>
                  <a:lnTo>
                    <a:pt x="0" y="0"/>
                  </a:lnTo>
                  <a:lnTo>
                    <a:pt x="0" y="428243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72">
              <a:extLst>
                <a:ext uri="{FF2B5EF4-FFF2-40B4-BE49-F238E27FC236}">
                  <a16:creationId xmlns:a16="http://schemas.microsoft.com/office/drawing/2014/main" id="{58335ADC-FD5C-0C9B-CC55-6D21B3CA8B29}"/>
                </a:ext>
              </a:extLst>
            </p:cNvPr>
            <p:cNvSpPr/>
            <p:nvPr/>
          </p:nvSpPr>
          <p:spPr>
            <a:xfrm>
              <a:off x="8108053" y="5109164"/>
              <a:ext cx="1012190" cy="334010"/>
            </a:xfrm>
            <a:custGeom>
              <a:avLst/>
              <a:gdLst/>
              <a:ahLst/>
              <a:cxnLst/>
              <a:rect l="l" t="t" r="r" b="b"/>
              <a:pathLst>
                <a:path w="1012190" h="334010">
                  <a:moveTo>
                    <a:pt x="0" y="333755"/>
                  </a:moveTo>
                  <a:lnTo>
                    <a:pt x="1011936" y="333755"/>
                  </a:lnTo>
                  <a:lnTo>
                    <a:pt x="1011936" y="0"/>
                  </a:lnTo>
                  <a:lnTo>
                    <a:pt x="0" y="0"/>
                  </a:lnTo>
                  <a:lnTo>
                    <a:pt x="0" y="333755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73">
              <a:extLst>
                <a:ext uri="{FF2B5EF4-FFF2-40B4-BE49-F238E27FC236}">
                  <a16:creationId xmlns:a16="http://schemas.microsoft.com/office/drawing/2014/main" id="{82220047-2E67-9990-818E-BA0D3D82DD72}"/>
                </a:ext>
              </a:extLst>
            </p:cNvPr>
            <p:cNvSpPr/>
            <p:nvPr/>
          </p:nvSpPr>
          <p:spPr>
            <a:xfrm>
              <a:off x="8098146" y="5830777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2" y="0"/>
                  </a:moveTo>
                  <a:lnTo>
                    <a:pt x="1028192" y="76199"/>
                  </a:lnTo>
                  <a:lnTo>
                    <a:pt x="1084580" y="48005"/>
                  </a:lnTo>
                  <a:lnTo>
                    <a:pt x="1040892" y="48005"/>
                  </a:lnTo>
                  <a:lnTo>
                    <a:pt x="1040892" y="28193"/>
                  </a:lnTo>
                  <a:lnTo>
                    <a:pt x="1084579" y="28193"/>
                  </a:lnTo>
                  <a:lnTo>
                    <a:pt x="1028192" y="0"/>
                  </a:lnTo>
                  <a:close/>
                </a:path>
                <a:path w="1104900" h="76200">
                  <a:moveTo>
                    <a:pt x="1028192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1028192" y="48005"/>
                  </a:lnTo>
                  <a:lnTo>
                    <a:pt x="1028192" y="28193"/>
                  </a:lnTo>
                  <a:close/>
                </a:path>
                <a:path w="1104900" h="76200">
                  <a:moveTo>
                    <a:pt x="1084579" y="28193"/>
                  </a:moveTo>
                  <a:lnTo>
                    <a:pt x="1040892" y="28193"/>
                  </a:lnTo>
                  <a:lnTo>
                    <a:pt x="1040892" y="48005"/>
                  </a:lnTo>
                  <a:lnTo>
                    <a:pt x="1084580" y="48005"/>
                  </a:lnTo>
                  <a:lnTo>
                    <a:pt x="1104392" y="38099"/>
                  </a:lnTo>
                  <a:lnTo>
                    <a:pt x="1084579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74">
              <a:extLst>
                <a:ext uri="{FF2B5EF4-FFF2-40B4-BE49-F238E27FC236}">
                  <a16:creationId xmlns:a16="http://schemas.microsoft.com/office/drawing/2014/main" id="{880F34B3-C831-C9F9-DB96-D4CAC8766644}"/>
                </a:ext>
              </a:extLst>
            </p:cNvPr>
            <p:cNvSpPr/>
            <p:nvPr/>
          </p:nvSpPr>
          <p:spPr>
            <a:xfrm>
              <a:off x="8061570" y="5030677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499"/>
                  </a:moveTo>
                  <a:lnTo>
                    <a:pt x="28194" y="63499"/>
                  </a:lnTo>
                  <a:lnTo>
                    <a:pt x="28194" y="840816"/>
                  </a:lnTo>
                  <a:lnTo>
                    <a:pt x="48006" y="840816"/>
                  </a:lnTo>
                  <a:lnTo>
                    <a:pt x="48006" y="63499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199"/>
                  </a:lnTo>
                  <a:lnTo>
                    <a:pt x="28194" y="76199"/>
                  </a:lnTo>
                  <a:lnTo>
                    <a:pt x="28194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499"/>
                  </a:moveTo>
                  <a:lnTo>
                    <a:pt x="48006" y="63499"/>
                  </a:lnTo>
                  <a:lnTo>
                    <a:pt x="48006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75">
              <a:extLst>
                <a:ext uri="{FF2B5EF4-FFF2-40B4-BE49-F238E27FC236}">
                  <a16:creationId xmlns:a16="http://schemas.microsoft.com/office/drawing/2014/main" id="{D2A9FAA2-0206-0AD3-6EF7-8B9660888FA0}"/>
                </a:ext>
              </a:extLst>
            </p:cNvPr>
            <p:cNvSpPr/>
            <p:nvPr/>
          </p:nvSpPr>
          <p:spPr>
            <a:xfrm>
              <a:off x="8716129" y="5299664"/>
              <a:ext cx="143255" cy="143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76">
              <a:extLst>
                <a:ext uri="{FF2B5EF4-FFF2-40B4-BE49-F238E27FC236}">
                  <a16:creationId xmlns:a16="http://schemas.microsoft.com/office/drawing/2014/main" id="{47FE829F-8237-354B-D3F4-9E7EC5167BD4}"/>
                </a:ext>
              </a:extLst>
            </p:cNvPr>
            <p:cNvSpPr/>
            <p:nvPr/>
          </p:nvSpPr>
          <p:spPr>
            <a:xfrm>
              <a:off x="8260453" y="5089352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77">
              <a:extLst>
                <a:ext uri="{FF2B5EF4-FFF2-40B4-BE49-F238E27FC236}">
                  <a16:creationId xmlns:a16="http://schemas.microsoft.com/office/drawing/2014/main" id="{F2DBDDF8-26AA-7E51-9E42-071B97E24801}"/>
                </a:ext>
              </a:extLst>
            </p:cNvPr>
            <p:cNvSpPr/>
            <p:nvPr/>
          </p:nvSpPr>
          <p:spPr>
            <a:xfrm>
              <a:off x="8316841" y="5497783"/>
              <a:ext cx="143255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78">
              <a:extLst>
                <a:ext uri="{FF2B5EF4-FFF2-40B4-BE49-F238E27FC236}">
                  <a16:creationId xmlns:a16="http://schemas.microsoft.com/office/drawing/2014/main" id="{232EE564-F92E-ADA8-8CAE-DCA035F5118E}"/>
                </a:ext>
              </a:extLst>
            </p:cNvPr>
            <p:cNvSpPr/>
            <p:nvPr/>
          </p:nvSpPr>
          <p:spPr>
            <a:xfrm>
              <a:off x="8527153" y="5424632"/>
              <a:ext cx="144779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79">
              <a:extLst>
                <a:ext uri="{FF2B5EF4-FFF2-40B4-BE49-F238E27FC236}">
                  <a16:creationId xmlns:a16="http://schemas.microsoft.com/office/drawing/2014/main" id="{3B6C609C-411C-1AEB-69D2-D55FA7ABAF7C}"/>
                </a:ext>
              </a:extLst>
            </p:cNvPr>
            <p:cNvSpPr/>
            <p:nvPr/>
          </p:nvSpPr>
          <p:spPr>
            <a:xfrm>
              <a:off x="8481432" y="5738576"/>
              <a:ext cx="144779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80">
              <a:extLst>
                <a:ext uri="{FF2B5EF4-FFF2-40B4-BE49-F238E27FC236}">
                  <a16:creationId xmlns:a16="http://schemas.microsoft.com/office/drawing/2014/main" id="{B3BC6B3E-FD33-04D6-7942-9CE95A8D6F81}"/>
                </a:ext>
              </a:extLst>
            </p:cNvPr>
            <p:cNvSpPr/>
            <p:nvPr/>
          </p:nvSpPr>
          <p:spPr>
            <a:xfrm>
              <a:off x="8533249" y="5290520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81">
              <a:extLst>
                <a:ext uri="{FF2B5EF4-FFF2-40B4-BE49-F238E27FC236}">
                  <a16:creationId xmlns:a16="http://schemas.microsoft.com/office/drawing/2014/main" id="{0ACEB058-EEFE-D079-BE67-6ECB0BE99462}"/>
                </a:ext>
              </a:extLst>
            </p:cNvPr>
            <p:cNvSpPr/>
            <p:nvPr/>
          </p:nvSpPr>
          <p:spPr>
            <a:xfrm>
              <a:off x="8894437" y="5740100"/>
              <a:ext cx="144779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82">
              <a:extLst>
                <a:ext uri="{FF2B5EF4-FFF2-40B4-BE49-F238E27FC236}">
                  <a16:creationId xmlns:a16="http://schemas.microsoft.com/office/drawing/2014/main" id="{6780E7CF-6550-D45C-884B-C2140A9A75C8}"/>
                </a:ext>
              </a:extLst>
            </p:cNvPr>
            <p:cNvSpPr/>
            <p:nvPr/>
          </p:nvSpPr>
          <p:spPr>
            <a:xfrm>
              <a:off x="8894437" y="5196032"/>
              <a:ext cx="144779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83">
              <a:extLst>
                <a:ext uri="{FF2B5EF4-FFF2-40B4-BE49-F238E27FC236}">
                  <a16:creationId xmlns:a16="http://schemas.microsoft.com/office/drawing/2014/main" id="{8F6C3B42-DF93-1394-4012-313B98C32960}"/>
                </a:ext>
              </a:extLst>
            </p:cNvPr>
            <p:cNvSpPr/>
            <p:nvPr/>
          </p:nvSpPr>
          <p:spPr>
            <a:xfrm>
              <a:off x="8097384" y="5430727"/>
              <a:ext cx="1022985" cy="0"/>
            </a:xfrm>
            <a:custGeom>
              <a:avLst/>
              <a:gdLst/>
              <a:ahLst/>
              <a:cxnLst/>
              <a:rect l="l" t="t" r="r" b="b"/>
              <a:pathLst>
                <a:path w="1022984">
                  <a:moveTo>
                    <a:pt x="102273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84">
              <a:extLst>
                <a:ext uri="{FF2B5EF4-FFF2-40B4-BE49-F238E27FC236}">
                  <a16:creationId xmlns:a16="http://schemas.microsoft.com/office/drawing/2014/main" id="{EB8D8B4B-67BF-7A1F-15DA-0C78437A893A}"/>
                </a:ext>
              </a:extLst>
            </p:cNvPr>
            <p:cNvSpPr/>
            <p:nvPr/>
          </p:nvSpPr>
          <p:spPr>
            <a:xfrm>
              <a:off x="4417687" y="3008329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1" y="0"/>
                  </a:moveTo>
                  <a:lnTo>
                    <a:pt x="1028191" y="76200"/>
                  </a:lnTo>
                  <a:lnTo>
                    <a:pt x="1084579" y="48006"/>
                  </a:lnTo>
                  <a:lnTo>
                    <a:pt x="1040891" y="48006"/>
                  </a:lnTo>
                  <a:lnTo>
                    <a:pt x="1040891" y="28193"/>
                  </a:lnTo>
                  <a:lnTo>
                    <a:pt x="1084579" y="28193"/>
                  </a:lnTo>
                  <a:lnTo>
                    <a:pt x="1028191" y="0"/>
                  </a:lnTo>
                  <a:close/>
                </a:path>
                <a:path w="1104900" h="76200">
                  <a:moveTo>
                    <a:pt x="1028191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1028191" y="48006"/>
                  </a:lnTo>
                  <a:lnTo>
                    <a:pt x="1028191" y="28193"/>
                  </a:lnTo>
                  <a:close/>
                </a:path>
                <a:path w="1104900" h="76200">
                  <a:moveTo>
                    <a:pt x="1084579" y="28193"/>
                  </a:moveTo>
                  <a:lnTo>
                    <a:pt x="1040891" y="28193"/>
                  </a:lnTo>
                  <a:lnTo>
                    <a:pt x="1040891" y="48006"/>
                  </a:lnTo>
                  <a:lnTo>
                    <a:pt x="1084579" y="48006"/>
                  </a:lnTo>
                  <a:lnTo>
                    <a:pt x="1104391" y="38100"/>
                  </a:lnTo>
                  <a:lnTo>
                    <a:pt x="1084579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85">
              <a:extLst>
                <a:ext uri="{FF2B5EF4-FFF2-40B4-BE49-F238E27FC236}">
                  <a16:creationId xmlns:a16="http://schemas.microsoft.com/office/drawing/2014/main" id="{BC202C65-C3B5-6CEB-3ED5-03121531CA56}"/>
                </a:ext>
              </a:extLst>
            </p:cNvPr>
            <p:cNvSpPr/>
            <p:nvPr/>
          </p:nvSpPr>
          <p:spPr>
            <a:xfrm>
              <a:off x="4381111" y="2208229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500"/>
                  </a:moveTo>
                  <a:lnTo>
                    <a:pt x="28193" y="63500"/>
                  </a:lnTo>
                  <a:lnTo>
                    <a:pt x="28193" y="840867"/>
                  </a:lnTo>
                  <a:lnTo>
                    <a:pt x="48006" y="840867"/>
                  </a:lnTo>
                  <a:lnTo>
                    <a:pt x="48006" y="63500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86">
              <a:extLst>
                <a:ext uri="{FF2B5EF4-FFF2-40B4-BE49-F238E27FC236}">
                  <a16:creationId xmlns:a16="http://schemas.microsoft.com/office/drawing/2014/main" id="{BB9096B7-C75C-2EAC-8CD3-EF8ECBA467F4}"/>
                </a:ext>
              </a:extLst>
            </p:cNvPr>
            <p:cNvSpPr/>
            <p:nvPr/>
          </p:nvSpPr>
          <p:spPr>
            <a:xfrm>
              <a:off x="5035669" y="2477215"/>
              <a:ext cx="143255" cy="143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87">
              <a:extLst>
                <a:ext uri="{FF2B5EF4-FFF2-40B4-BE49-F238E27FC236}">
                  <a16:creationId xmlns:a16="http://schemas.microsoft.com/office/drawing/2014/main" id="{E06E5EF5-AAD5-0344-82A1-712EA79A8F32}"/>
                </a:ext>
              </a:extLst>
            </p:cNvPr>
            <p:cNvSpPr/>
            <p:nvPr/>
          </p:nvSpPr>
          <p:spPr>
            <a:xfrm>
              <a:off x="5253601" y="2591515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88">
              <a:extLst>
                <a:ext uri="{FF2B5EF4-FFF2-40B4-BE49-F238E27FC236}">
                  <a16:creationId xmlns:a16="http://schemas.microsoft.com/office/drawing/2014/main" id="{2553686D-3AE8-D823-9ECC-91687FD4AD5C}"/>
                </a:ext>
              </a:extLst>
            </p:cNvPr>
            <p:cNvSpPr/>
            <p:nvPr/>
          </p:nvSpPr>
          <p:spPr>
            <a:xfrm>
              <a:off x="4579993" y="2266904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89">
              <a:extLst>
                <a:ext uri="{FF2B5EF4-FFF2-40B4-BE49-F238E27FC236}">
                  <a16:creationId xmlns:a16="http://schemas.microsoft.com/office/drawing/2014/main" id="{EB9777BA-ADB4-D5B0-6642-2089BC65975C}"/>
                </a:ext>
              </a:extLst>
            </p:cNvPr>
            <p:cNvSpPr/>
            <p:nvPr/>
          </p:nvSpPr>
          <p:spPr>
            <a:xfrm>
              <a:off x="4470265" y="2842975"/>
              <a:ext cx="143256" cy="143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90">
              <a:extLst>
                <a:ext uri="{FF2B5EF4-FFF2-40B4-BE49-F238E27FC236}">
                  <a16:creationId xmlns:a16="http://schemas.microsoft.com/office/drawing/2014/main" id="{725D35FF-B2C8-1568-341C-201EF51C7C9F}"/>
                </a:ext>
              </a:extLst>
            </p:cNvPr>
            <p:cNvSpPr/>
            <p:nvPr/>
          </p:nvSpPr>
          <p:spPr>
            <a:xfrm>
              <a:off x="4535796" y="2929844"/>
              <a:ext cx="143255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91">
              <a:extLst>
                <a:ext uri="{FF2B5EF4-FFF2-40B4-BE49-F238E27FC236}">
                  <a16:creationId xmlns:a16="http://schemas.microsoft.com/office/drawing/2014/main" id="{443DBB55-44C1-B8A5-B130-F048925C9304}"/>
                </a:ext>
              </a:extLst>
            </p:cNvPr>
            <p:cNvSpPr/>
            <p:nvPr/>
          </p:nvSpPr>
          <p:spPr>
            <a:xfrm>
              <a:off x="4800972" y="2914603"/>
              <a:ext cx="144779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92">
              <a:extLst>
                <a:ext uri="{FF2B5EF4-FFF2-40B4-BE49-F238E27FC236}">
                  <a16:creationId xmlns:a16="http://schemas.microsoft.com/office/drawing/2014/main" id="{5C1758E0-EBE5-F378-AE4F-82C42DCAFA2D}"/>
                </a:ext>
              </a:extLst>
            </p:cNvPr>
            <p:cNvSpPr/>
            <p:nvPr/>
          </p:nvSpPr>
          <p:spPr>
            <a:xfrm>
              <a:off x="4630284" y="2498551"/>
              <a:ext cx="143255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93">
              <a:extLst>
                <a:ext uri="{FF2B5EF4-FFF2-40B4-BE49-F238E27FC236}">
                  <a16:creationId xmlns:a16="http://schemas.microsoft.com/office/drawing/2014/main" id="{A835A2F8-3E60-0A94-D9C9-7B93B4777476}"/>
                </a:ext>
              </a:extLst>
            </p:cNvPr>
            <p:cNvSpPr/>
            <p:nvPr/>
          </p:nvSpPr>
          <p:spPr>
            <a:xfrm>
              <a:off x="4653145" y="2820116"/>
              <a:ext cx="144779" cy="144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94">
              <a:extLst>
                <a:ext uri="{FF2B5EF4-FFF2-40B4-BE49-F238E27FC236}">
                  <a16:creationId xmlns:a16="http://schemas.microsoft.com/office/drawing/2014/main" id="{4B082F6A-E0B1-1123-B8BF-918A28693CEE}"/>
                </a:ext>
              </a:extLst>
            </p:cNvPr>
            <p:cNvSpPr/>
            <p:nvPr/>
          </p:nvSpPr>
          <p:spPr>
            <a:xfrm>
              <a:off x="4419211" y="3962353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1" y="0"/>
                  </a:moveTo>
                  <a:lnTo>
                    <a:pt x="1028191" y="76200"/>
                  </a:lnTo>
                  <a:lnTo>
                    <a:pt x="1084579" y="48006"/>
                  </a:lnTo>
                  <a:lnTo>
                    <a:pt x="1040891" y="48006"/>
                  </a:lnTo>
                  <a:lnTo>
                    <a:pt x="1040891" y="28193"/>
                  </a:lnTo>
                  <a:lnTo>
                    <a:pt x="1084579" y="28193"/>
                  </a:lnTo>
                  <a:lnTo>
                    <a:pt x="1028191" y="0"/>
                  </a:lnTo>
                  <a:close/>
                </a:path>
                <a:path w="1104900" h="76200">
                  <a:moveTo>
                    <a:pt x="1028191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1028191" y="48006"/>
                  </a:lnTo>
                  <a:lnTo>
                    <a:pt x="1028191" y="28193"/>
                  </a:lnTo>
                  <a:close/>
                </a:path>
                <a:path w="1104900" h="76200">
                  <a:moveTo>
                    <a:pt x="1084579" y="28193"/>
                  </a:moveTo>
                  <a:lnTo>
                    <a:pt x="1040891" y="28193"/>
                  </a:lnTo>
                  <a:lnTo>
                    <a:pt x="1040891" y="48006"/>
                  </a:lnTo>
                  <a:lnTo>
                    <a:pt x="1084579" y="48006"/>
                  </a:lnTo>
                  <a:lnTo>
                    <a:pt x="1104391" y="38100"/>
                  </a:lnTo>
                  <a:lnTo>
                    <a:pt x="1084579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95">
              <a:extLst>
                <a:ext uri="{FF2B5EF4-FFF2-40B4-BE49-F238E27FC236}">
                  <a16:creationId xmlns:a16="http://schemas.microsoft.com/office/drawing/2014/main" id="{EE4AA1FC-8515-747C-EF54-ABFE4AA63B89}"/>
                </a:ext>
              </a:extLst>
            </p:cNvPr>
            <p:cNvSpPr/>
            <p:nvPr/>
          </p:nvSpPr>
          <p:spPr>
            <a:xfrm>
              <a:off x="4382634" y="3162253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500"/>
                  </a:moveTo>
                  <a:lnTo>
                    <a:pt x="28193" y="63500"/>
                  </a:lnTo>
                  <a:lnTo>
                    <a:pt x="28193" y="840866"/>
                  </a:lnTo>
                  <a:lnTo>
                    <a:pt x="48006" y="840866"/>
                  </a:lnTo>
                  <a:lnTo>
                    <a:pt x="48006" y="63500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96">
              <a:extLst>
                <a:ext uri="{FF2B5EF4-FFF2-40B4-BE49-F238E27FC236}">
                  <a16:creationId xmlns:a16="http://schemas.microsoft.com/office/drawing/2014/main" id="{9D6B27E2-DDE5-6309-1D04-B2E7F229A19D}"/>
                </a:ext>
              </a:extLst>
            </p:cNvPr>
            <p:cNvSpPr/>
            <p:nvPr/>
          </p:nvSpPr>
          <p:spPr>
            <a:xfrm>
              <a:off x="4715628" y="3342847"/>
              <a:ext cx="143255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97">
              <a:extLst>
                <a:ext uri="{FF2B5EF4-FFF2-40B4-BE49-F238E27FC236}">
                  <a16:creationId xmlns:a16="http://schemas.microsoft.com/office/drawing/2014/main" id="{C0661A85-7593-E515-74CF-4F7AE3647A0A}"/>
                </a:ext>
              </a:extLst>
            </p:cNvPr>
            <p:cNvSpPr/>
            <p:nvPr/>
          </p:nvSpPr>
          <p:spPr>
            <a:xfrm>
              <a:off x="5357232" y="3720800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98">
              <a:extLst>
                <a:ext uri="{FF2B5EF4-FFF2-40B4-BE49-F238E27FC236}">
                  <a16:creationId xmlns:a16="http://schemas.microsoft.com/office/drawing/2014/main" id="{D8D7022B-586B-6E91-00CA-9919772809F8}"/>
                </a:ext>
              </a:extLst>
            </p:cNvPr>
            <p:cNvSpPr/>
            <p:nvPr/>
          </p:nvSpPr>
          <p:spPr>
            <a:xfrm>
              <a:off x="5037193" y="3429716"/>
              <a:ext cx="143255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99">
              <a:extLst>
                <a:ext uri="{FF2B5EF4-FFF2-40B4-BE49-F238E27FC236}">
                  <a16:creationId xmlns:a16="http://schemas.microsoft.com/office/drawing/2014/main" id="{3FD3D90E-03D7-F89B-2340-539B40AA6CD6}"/>
                </a:ext>
              </a:extLst>
            </p:cNvPr>
            <p:cNvSpPr/>
            <p:nvPr/>
          </p:nvSpPr>
          <p:spPr>
            <a:xfrm>
              <a:off x="5255125" y="3545540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100">
              <a:extLst>
                <a:ext uri="{FF2B5EF4-FFF2-40B4-BE49-F238E27FC236}">
                  <a16:creationId xmlns:a16="http://schemas.microsoft.com/office/drawing/2014/main" id="{A9EFA3D6-B687-EA02-F53F-82EC2F639505}"/>
                </a:ext>
              </a:extLst>
            </p:cNvPr>
            <p:cNvSpPr/>
            <p:nvPr/>
          </p:nvSpPr>
          <p:spPr>
            <a:xfrm>
              <a:off x="4444356" y="3483056"/>
              <a:ext cx="143256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101">
              <a:extLst>
                <a:ext uri="{FF2B5EF4-FFF2-40B4-BE49-F238E27FC236}">
                  <a16:creationId xmlns:a16="http://schemas.microsoft.com/office/drawing/2014/main" id="{A17A7D15-2AF2-78F8-6BBC-19D5318CC2C6}"/>
                </a:ext>
              </a:extLst>
            </p:cNvPr>
            <p:cNvSpPr/>
            <p:nvPr/>
          </p:nvSpPr>
          <p:spPr>
            <a:xfrm>
              <a:off x="4636381" y="3627835"/>
              <a:ext cx="144779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102">
              <a:extLst>
                <a:ext uri="{FF2B5EF4-FFF2-40B4-BE49-F238E27FC236}">
                  <a16:creationId xmlns:a16="http://schemas.microsoft.com/office/drawing/2014/main" id="{92D123B4-47D4-1F7B-0D02-AC92E83E029E}"/>
                </a:ext>
              </a:extLst>
            </p:cNvPr>
            <p:cNvSpPr/>
            <p:nvPr/>
          </p:nvSpPr>
          <p:spPr>
            <a:xfrm>
              <a:off x="4848216" y="3554684"/>
              <a:ext cx="144779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103">
              <a:extLst>
                <a:ext uri="{FF2B5EF4-FFF2-40B4-BE49-F238E27FC236}">
                  <a16:creationId xmlns:a16="http://schemas.microsoft.com/office/drawing/2014/main" id="{2746A43F-F2E9-F382-9A65-E5D1B8116D8D}"/>
                </a:ext>
              </a:extLst>
            </p:cNvPr>
            <p:cNvSpPr/>
            <p:nvPr/>
          </p:nvSpPr>
          <p:spPr>
            <a:xfrm>
              <a:off x="4654669" y="3774140"/>
              <a:ext cx="144779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104">
              <a:extLst>
                <a:ext uri="{FF2B5EF4-FFF2-40B4-BE49-F238E27FC236}">
                  <a16:creationId xmlns:a16="http://schemas.microsoft.com/office/drawing/2014/main" id="{5F51F817-9821-4A43-F388-5AF473BBC369}"/>
                </a:ext>
              </a:extLst>
            </p:cNvPr>
            <p:cNvSpPr/>
            <p:nvPr/>
          </p:nvSpPr>
          <p:spPr>
            <a:xfrm>
              <a:off x="4417687" y="4890470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1" y="0"/>
                  </a:moveTo>
                  <a:lnTo>
                    <a:pt x="1028191" y="76200"/>
                  </a:lnTo>
                  <a:lnTo>
                    <a:pt x="1084579" y="48006"/>
                  </a:lnTo>
                  <a:lnTo>
                    <a:pt x="1040891" y="48006"/>
                  </a:lnTo>
                  <a:lnTo>
                    <a:pt x="1040891" y="28194"/>
                  </a:lnTo>
                  <a:lnTo>
                    <a:pt x="1084579" y="28194"/>
                  </a:lnTo>
                  <a:lnTo>
                    <a:pt x="1028191" y="0"/>
                  </a:lnTo>
                  <a:close/>
                </a:path>
                <a:path w="1104900" h="76200">
                  <a:moveTo>
                    <a:pt x="1028191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1028191" y="48006"/>
                  </a:lnTo>
                  <a:lnTo>
                    <a:pt x="1028191" y="28194"/>
                  </a:lnTo>
                  <a:close/>
                </a:path>
                <a:path w="1104900" h="76200">
                  <a:moveTo>
                    <a:pt x="1084579" y="28194"/>
                  </a:moveTo>
                  <a:lnTo>
                    <a:pt x="1040891" y="28194"/>
                  </a:lnTo>
                  <a:lnTo>
                    <a:pt x="1040891" y="48006"/>
                  </a:lnTo>
                  <a:lnTo>
                    <a:pt x="1084579" y="48006"/>
                  </a:lnTo>
                  <a:lnTo>
                    <a:pt x="1104391" y="38100"/>
                  </a:lnTo>
                  <a:lnTo>
                    <a:pt x="1084579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105">
              <a:extLst>
                <a:ext uri="{FF2B5EF4-FFF2-40B4-BE49-F238E27FC236}">
                  <a16:creationId xmlns:a16="http://schemas.microsoft.com/office/drawing/2014/main" id="{29F9C855-CBC2-1F28-0602-16436AA90C72}"/>
                </a:ext>
              </a:extLst>
            </p:cNvPr>
            <p:cNvSpPr/>
            <p:nvPr/>
          </p:nvSpPr>
          <p:spPr>
            <a:xfrm>
              <a:off x="4381111" y="4088845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500"/>
                  </a:moveTo>
                  <a:lnTo>
                    <a:pt x="28193" y="63500"/>
                  </a:lnTo>
                  <a:lnTo>
                    <a:pt x="28193" y="840816"/>
                  </a:lnTo>
                  <a:lnTo>
                    <a:pt x="48006" y="840816"/>
                  </a:lnTo>
                  <a:lnTo>
                    <a:pt x="48006" y="63500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106">
              <a:extLst>
                <a:ext uri="{FF2B5EF4-FFF2-40B4-BE49-F238E27FC236}">
                  <a16:creationId xmlns:a16="http://schemas.microsoft.com/office/drawing/2014/main" id="{40285B12-335C-287E-AA7A-FEFF8119020F}"/>
                </a:ext>
              </a:extLst>
            </p:cNvPr>
            <p:cNvSpPr/>
            <p:nvPr/>
          </p:nvSpPr>
          <p:spPr>
            <a:xfrm>
              <a:off x="5081389" y="4623008"/>
              <a:ext cx="143255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107">
              <a:extLst>
                <a:ext uri="{FF2B5EF4-FFF2-40B4-BE49-F238E27FC236}">
                  <a16:creationId xmlns:a16="http://schemas.microsoft.com/office/drawing/2014/main" id="{B26026A8-4D22-43B8-AD90-91AE72CD7233}"/>
                </a:ext>
              </a:extLst>
            </p:cNvPr>
            <p:cNvSpPr/>
            <p:nvPr/>
          </p:nvSpPr>
          <p:spPr>
            <a:xfrm>
              <a:off x="4933561" y="4712923"/>
              <a:ext cx="144779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108">
              <a:extLst>
                <a:ext uri="{FF2B5EF4-FFF2-40B4-BE49-F238E27FC236}">
                  <a16:creationId xmlns:a16="http://schemas.microsoft.com/office/drawing/2014/main" id="{16174C1C-5613-BC37-56CC-55470F7FF126}"/>
                </a:ext>
              </a:extLst>
            </p:cNvPr>
            <p:cNvSpPr/>
            <p:nvPr/>
          </p:nvSpPr>
          <p:spPr>
            <a:xfrm>
              <a:off x="4880220" y="4159712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109">
              <a:extLst>
                <a:ext uri="{FF2B5EF4-FFF2-40B4-BE49-F238E27FC236}">
                  <a16:creationId xmlns:a16="http://schemas.microsoft.com/office/drawing/2014/main" id="{7436FA32-479C-49CF-70F5-7CA644F23304}"/>
                </a:ext>
              </a:extLst>
            </p:cNvPr>
            <p:cNvSpPr/>
            <p:nvPr/>
          </p:nvSpPr>
          <p:spPr>
            <a:xfrm>
              <a:off x="4470265" y="4723591"/>
              <a:ext cx="143256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110">
              <a:extLst>
                <a:ext uri="{FF2B5EF4-FFF2-40B4-BE49-F238E27FC236}">
                  <a16:creationId xmlns:a16="http://schemas.microsoft.com/office/drawing/2014/main" id="{7BFD7043-267E-A5AA-C155-D983092F0A94}"/>
                </a:ext>
              </a:extLst>
            </p:cNvPr>
            <p:cNvSpPr/>
            <p:nvPr/>
          </p:nvSpPr>
          <p:spPr>
            <a:xfrm>
              <a:off x="4636381" y="4555952"/>
              <a:ext cx="143255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111">
              <a:extLst>
                <a:ext uri="{FF2B5EF4-FFF2-40B4-BE49-F238E27FC236}">
                  <a16:creationId xmlns:a16="http://schemas.microsoft.com/office/drawing/2014/main" id="{EA30414F-BE02-C710-C7B0-57A1249C563F}"/>
                </a:ext>
              </a:extLst>
            </p:cNvPr>
            <p:cNvSpPr/>
            <p:nvPr/>
          </p:nvSpPr>
          <p:spPr>
            <a:xfrm>
              <a:off x="4447405" y="4350212"/>
              <a:ext cx="143256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112">
              <a:extLst>
                <a:ext uri="{FF2B5EF4-FFF2-40B4-BE49-F238E27FC236}">
                  <a16:creationId xmlns:a16="http://schemas.microsoft.com/office/drawing/2014/main" id="{0FFB69A4-8F6B-87D1-D51F-71A00FD57D1A}"/>
                </a:ext>
              </a:extLst>
            </p:cNvPr>
            <p:cNvSpPr/>
            <p:nvPr/>
          </p:nvSpPr>
          <p:spPr>
            <a:xfrm>
              <a:off x="4852789" y="4350212"/>
              <a:ext cx="144779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113">
              <a:extLst>
                <a:ext uri="{FF2B5EF4-FFF2-40B4-BE49-F238E27FC236}">
                  <a16:creationId xmlns:a16="http://schemas.microsoft.com/office/drawing/2014/main" id="{6FB4A1F2-3A52-4B0D-2A8B-DE1049BA8A03}"/>
                </a:ext>
              </a:extLst>
            </p:cNvPr>
            <p:cNvSpPr/>
            <p:nvPr/>
          </p:nvSpPr>
          <p:spPr>
            <a:xfrm>
              <a:off x="5213976" y="4799791"/>
              <a:ext cx="144779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114">
              <a:extLst>
                <a:ext uri="{FF2B5EF4-FFF2-40B4-BE49-F238E27FC236}">
                  <a16:creationId xmlns:a16="http://schemas.microsoft.com/office/drawing/2014/main" id="{52865E0C-9788-3F72-E775-9A4CC358C677}"/>
                </a:ext>
              </a:extLst>
            </p:cNvPr>
            <p:cNvSpPr/>
            <p:nvPr/>
          </p:nvSpPr>
          <p:spPr>
            <a:xfrm>
              <a:off x="4417687" y="5830777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1" y="0"/>
                  </a:moveTo>
                  <a:lnTo>
                    <a:pt x="1028191" y="76199"/>
                  </a:lnTo>
                  <a:lnTo>
                    <a:pt x="1084579" y="48005"/>
                  </a:lnTo>
                  <a:lnTo>
                    <a:pt x="1040891" y="48005"/>
                  </a:lnTo>
                  <a:lnTo>
                    <a:pt x="1040891" y="28193"/>
                  </a:lnTo>
                  <a:lnTo>
                    <a:pt x="1084579" y="28193"/>
                  </a:lnTo>
                  <a:lnTo>
                    <a:pt x="1028191" y="0"/>
                  </a:lnTo>
                  <a:close/>
                </a:path>
                <a:path w="1104900" h="76200">
                  <a:moveTo>
                    <a:pt x="1028191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1028191" y="48005"/>
                  </a:lnTo>
                  <a:lnTo>
                    <a:pt x="1028191" y="28193"/>
                  </a:lnTo>
                  <a:close/>
                </a:path>
                <a:path w="1104900" h="76200">
                  <a:moveTo>
                    <a:pt x="1084579" y="28193"/>
                  </a:moveTo>
                  <a:lnTo>
                    <a:pt x="1040891" y="28193"/>
                  </a:lnTo>
                  <a:lnTo>
                    <a:pt x="1040891" y="48005"/>
                  </a:lnTo>
                  <a:lnTo>
                    <a:pt x="1084579" y="48005"/>
                  </a:lnTo>
                  <a:lnTo>
                    <a:pt x="1104391" y="38099"/>
                  </a:lnTo>
                  <a:lnTo>
                    <a:pt x="1084579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115">
              <a:extLst>
                <a:ext uri="{FF2B5EF4-FFF2-40B4-BE49-F238E27FC236}">
                  <a16:creationId xmlns:a16="http://schemas.microsoft.com/office/drawing/2014/main" id="{2C388A23-F1B8-534E-42B8-312FBECE6E1C}"/>
                </a:ext>
              </a:extLst>
            </p:cNvPr>
            <p:cNvSpPr/>
            <p:nvPr/>
          </p:nvSpPr>
          <p:spPr>
            <a:xfrm>
              <a:off x="4381111" y="5030677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499"/>
                  </a:moveTo>
                  <a:lnTo>
                    <a:pt x="28193" y="63499"/>
                  </a:lnTo>
                  <a:lnTo>
                    <a:pt x="28193" y="840816"/>
                  </a:lnTo>
                  <a:lnTo>
                    <a:pt x="48006" y="840816"/>
                  </a:lnTo>
                  <a:lnTo>
                    <a:pt x="48006" y="63499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199"/>
                  </a:lnTo>
                  <a:lnTo>
                    <a:pt x="28193" y="76199"/>
                  </a:lnTo>
                  <a:lnTo>
                    <a:pt x="28193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499"/>
                  </a:moveTo>
                  <a:lnTo>
                    <a:pt x="48006" y="63499"/>
                  </a:lnTo>
                  <a:lnTo>
                    <a:pt x="48006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116">
              <a:extLst>
                <a:ext uri="{FF2B5EF4-FFF2-40B4-BE49-F238E27FC236}">
                  <a16:creationId xmlns:a16="http://schemas.microsoft.com/office/drawing/2014/main" id="{BBA041F2-E8B3-537B-EFFB-0E090C2DEAE1}"/>
                </a:ext>
              </a:extLst>
            </p:cNvPr>
            <p:cNvSpPr/>
            <p:nvPr/>
          </p:nvSpPr>
          <p:spPr>
            <a:xfrm>
              <a:off x="5035669" y="5299664"/>
              <a:ext cx="143255" cy="1432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117">
              <a:extLst>
                <a:ext uri="{FF2B5EF4-FFF2-40B4-BE49-F238E27FC236}">
                  <a16:creationId xmlns:a16="http://schemas.microsoft.com/office/drawing/2014/main" id="{AD367865-F4FB-20F6-110E-F62CE5D45B40}"/>
                </a:ext>
              </a:extLst>
            </p:cNvPr>
            <p:cNvSpPr/>
            <p:nvPr/>
          </p:nvSpPr>
          <p:spPr>
            <a:xfrm>
              <a:off x="4579993" y="5089352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118">
              <a:extLst>
                <a:ext uri="{FF2B5EF4-FFF2-40B4-BE49-F238E27FC236}">
                  <a16:creationId xmlns:a16="http://schemas.microsoft.com/office/drawing/2014/main" id="{20B25E4E-D58B-D63A-E0EF-6AF6E90B0248}"/>
                </a:ext>
              </a:extLst>
            </p:cNvPr>
            <p:cNvSpPr/>
            <p:nvPr/>
          </p:nvSpPr>
          <p:spPr>
            <a:xfrm>
              <a:off x="4636381" y="5497783"/>
              <a:ext cx="143255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119">
              <a:extLst>
                <a:ext uri="{FF2B5EF4-FFF2-40B4-BE49-F238E27FC236}">
                  <a16:creationId xmlns:a16="http://schemas.microsoft.com/office/drawing/2014/main" id="{855CFFE1-E2FC-B839-F2B6-4166A6ECE12B}"/>
                </a:ext>
              </a:extLst>
            </p:cNvPr>
            <p:cNvSpPr/>
            <p:nvPr/>
          </p:nvSpPr>
          <p:spPr>
            <a:xfrm>
              <a:off x="4846693" y="5424632"/>
              <a:ext cx="144779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120">
              <a:extLst>
                <a:ext uri="{FF2B5EF4-FFF2-40B4-BE49-F238E27FC236}">
                  <a16:creationId xmlns:a16="http://schemas.microsoft.com/office/drawing/2014/main" id="{75B02CE9-3C9A-66B9-1189-64E04732B4CD}"/>
                </a:ext>
              </a:extLst>
            </p:cNvPr>
            <p:cNvSpPr/>
            <p:nvPr/>
          </p:nvSpPr>
          <p:spPr>
            <a:xfrm>
              <a:off x="4800972" y="5738576"/>
              <a:ext cx="144779" cy="143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121">
              <a:extLst>
                <a:ext uri="{FF2B5EF4-FFF2-40B4-BE49-F238E27FC236}">
                  <a16:creationId xmlns:a16="http://schemas.microsoft.com/office/drawing/2014/main" id="{2970D874-6F83-4CF7-BA89-1C890626111F}"/>
                </a:ext>
              </a:extLst>
            </p:cNvPr>
            <p:cNvSpPr/>
            <p:nvPr/>
          </p:nvSpPr>
          <p:spPr>
            <a:xfrm>
              <a:off x="4852789" y="5290520"/>
              <a:ext cx="144779" cy="144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122">
              <a:extLst>
                <a:ext uri="{FF2B5EF4-FFF2-40B4-BE49-F238E27FC236}">
                  <a16:creationId xmlns:a16="http://schemas.microsoft.com/office/drawing/2014/main" id="{9BDB9A09-839E-23C3-ED77-0A041F3CE850}"/>
                </a:ext>
              </a:extLst>
            </p:cNvPr>
            <p:cNvSpPr/>
            <p:nvPr/>
          </p:nvSpPr>
          <p:spPr>
            <a:xfrm>
              <a:off x="5213976" y="5740100"/>
              <a:ext cx="144779" cy="144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123">
              <a:extLst>
                <a:ext uri="{FF2B5EF4-FFF2-40B4-BE49-F238E27FC236}">
                  <a16:creationId xmlns:a16="http://schemas.microsoft.com/office/drawing/2014/main" id="{1D368DC3-423A-6622-D571-451A277D3A27}"/>
                </a:ext>
              </a:extLst>
            </p:cNvPr>
            <p:cNvSpPr/>
            <p:nvPr/>
          </p:nvSpPr>
          <p:spPr>
            <a:xfrm>
              <a:off x="5213976" y="5196032"/>
              <a:ext cx="144779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124">
              <a:extLst>
                <a:ext uri="{FF2B5EF4-FFF2-40B4-BE49-F238E27FC236}">
                  <a16:creationId xmlns:a16="http://schemas.microsoft.com/office/drawing/2014/main" id="{394B9B2B-BF07-AE3C-B8C0-C2C3B51DA4FD}"/>
                </a:ext>
              </a:extLst>
            </p:cNvPr>
            <p:cNvSpPr/>
            <p:nvPr/>
          </p:nvSpPr>
          <p:spPr>
            <a:xfrm>
              <a:off x="5549257" y="2369012"/>
              <a:ext cx="622300" cy="544195"/>
            </a:xfrm>
            <a:custGeom>
              <a:avLst/>
              <a:gdLst/>
              <a:ahLst/>
              <a:cxnLst/>
              <a:rect l="l" t="t" r="r" b="b"/>
              <a:pathLst>
                <a:path w="622300" h="544194">
                  <a:moveTo>
                    <a:pt x="349757" y="0"/>
                  </a:moveTo>
                  <a:lnTo>
                    <a:pt x="349757" y="136016"/>
                  </a:lnTo>
                  <a:lnTo>
                    <a:pt x="0" y="136016"/>
                  </a:lnTo>
                  <a:lnTo>
                    <a:pt x="0" y="408050"/>
                  </a:lnTo>
                  <a:lnTo>
                    <a:pt x="349757" y="408050"/>
                  </a:lnTo>
                  <a:lnTo>
                    <a:pt x="349757" y="544067"/>
                  </a:lnTo>
                  <a:lnTo>
                    <a:pt x="621791" y="272033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125">
              <a:extLst>
                <a:ext uri="{FF2B5EF4-FFF2-40B4-BE49-F238E27FC236}">
                  <a16:creationId xmlns:a16="http://schemas.microsoft.com/office/drawing/2014/main" id="{95C206E5-D978-98D3-F921-198FDE03B6C4}"/>
                </a:ext>
              </a:extLst>
            </p:cNvPr>
            <p:cNvSpPr/>
            <p:nvPr/>
          </p:nvSpPr>
          <p:spPr>
            <a:xfrm>
              <a:off x="6309729" y="2355279"/>
              <a:ext cx="977653" cy="624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126">
              <a:extLst>
                <a:ext uri="{FF2B5EF4-FFF2-40B4-BE49-F238E27FC236}">
                  <a16:creationId xmlns:a16="http://schemas.microsoft.com/office/drawing/2014/main" id="{49D8F5BE-D96E-D3FC-2DE9-ABDC96B0813E}"/>
                </a:ext>
              </a:extLst>
            </p:cNvPr>
            <p:cNvSpPr/>
            <p:nvPr/>
          </p:nvSpPr>
          <p:spPr>
            <a:xfrm>
              <a:off x="6331069" y="2449771"/>
              <a:ext cx="973074" cy="4716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127">
              <a:extLst>
                <a:ext uri="{FF2B5EF4-FFF2-40B4-BE49-F238E27FC236}">
                  <a16:creationId xmlns:a16="http://schemas.microsoft.com/office/drawing/2014/main" id="{AC5362D3-0633-9699-1BC2-3ED43D791CF3}"/>
                </a:ext>
              </a:extLst>
            </p:cNvPr>
            <p:cNvSpPr/>
            <p:nvPr/>
          </p:nvSpPr>
          <p:spPr>
            <a:xfrm>
              <a:off x="6311257" y="2356820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2"/>
                  </a:moveTo>
                  <a:lnTo>
                    <a:pt x="922020" y="56845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2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128">
              <a:extLst>
                <a:ext uri="{FF2B5EF4-FFF2-40B4-BE49-F238E27FC236}">
                  <a16:creationId xmlns:a16="http://schemas.microsoft.com/office/drawing/2014/main" id="{37873938-D0E5-6970-06F9-81D1392DE21B}"/>
                </a:ext>
              </a:extLst>
            </p:cNvPr>
            <p:cNvSpPr/>
            <p:nvPr/>
          </p:nvSpPr>
          <p:spPr>
            <a:xfrm>
              <a:off x="6311257" y="2356820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2"/>
                  </a:moveTo>
                  <a:lnTo>
                    <a:pt x="922020" y="56845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129">
              <a:extLst>
                <a:ext uri="{FF2B5EF4-FFF2-40B4-BE49-F238E27FC236}">
                  <a16:creationId xmlns:a16="http://schemas.microsoft.com/office/drawing/2014/main" id="{56E45A1E-CF4C-EE12-7F2B-E87A6E3B5987}"/>
                </a:ext>
              </a:extLst>
            </p:cNvPr>
            <p:cNvSpPr/>
            <p:nvPr/>
          </p:nvSpPr>
          <p:spPr>
            <a:xfrm>
              <a:off x="6408793" y="2469342"/>
              <a:ext cx="832434" cy="179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130">
              <a:extLst>
                <a:ext uri="{FF2B5EF4-FFF2-40B4-BE49-F238E27FC236}">
                  <a16:creationId xmlns:a16="http://schemas.microsoft.com/office/drawing/2014/main" id="{1CA7AAA1-3A17-675C-9D3E-C7B64EAD65B4}"/>
                </a:ext>
              </a:extLst>
            </p:cNvPr>
            <p:cNvSpPr/>
            <p:nvPr/>
          </p:nvSpPr>
          <p:spPr>
            <a:xfrm>
              <a:off x="6479151" y="2621742"/>
              <a:ext cx="653630" cy="1798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131">
              <a:extLst>
                <a:ext uri="{FF2B5EF4-FFF2-40B4-BE49-F238E27FC236}">
                  <a16:creationId xmlns:a16="http://schemas.microsoft.com/office/drawing/2014/main" id="{0E9CB5AA-7C3C-CBE5-4221-CE3ADD641602}"/>
                </a:ext>
              </a:extLst>
            </p:cNvPr>
            <p:cNvSpPr/>
            <p:nvPr/>
          </p:nvSpPr>
          <p:spPr>
            <a:xfrm>
              <a:off x="7375008" y="2369012"/>
              <a:ext cx="620395" cy="544195"/>
            </a:xfrm>
            <a:custGeom>
              <a:avLst/>
              <a:gdLst/>
              <a:ahLst/>
              <a:cxnLst/>
              <a:rect l="l" t="t" r="r" b="b"/>
              <a:pathLst>
                <a:path w="620395" h="544194">
                  <a:moveTo>
                    <a:pt x="348234" y="0"/>
                  </a:moveTo>
                  <a:lnTo>
                    <a:pt x="348234" y="136016"/>
                  </a:lnTo>
                  <a:lnTo>
                    <a:pt x="0" y="136016"/>
                  </a:lnTo>
                  <a:lnTo>
                    <a:pt x="0" y="408050"/>
                  </a:lnTo>
                  <a:lnTo>
                    <a:pt x="348234" y="408050"/>
                  </a:lnTo>
                  <a:lnTo>
                    <a:pt x="348234" y="544067"/>
                  </a:lnTo>
                  <a:lnTo>
                    <a:pt x="620268" y="272033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132">
              <a:extLst>
                <a:ext uri="{FF2B5EF4-FFF2-40B4-BE49-F238E27FC236}">
                  <a16:creationId xmlns:a16="http://schemas.microsoft.com/office/drawing/2014/main" id="{314ED869-A89F-68C0-33FD-A684BDB8D26A}"/>
                </a:ext>
              </a:extLst>
            </p:cNvPr>
            <p:cNvSpPr/>
            <p:nvPr/>
          </p:nvSpPr>
          <p:spPr>
            <a:xfrm>
              <a:off x="5549257" y="3309319"/>
              <a:ext cx="622300" cy="544195"/>
            </a:xfrm>
            <a:custGeom>
              <a:avLst/>
              <a:gdLst/>
              <a:ahLst/>
              <a:cxnLst/>
              <a:rect l="l" t="t" r="r" b="b"/>
              <a:pathLst>
                <a:path w="622300" h="544194">
                  <a:moveTo>
                    <a:pt x="349757" y="0"/>
                  </a:moveTo>
                  <a:lnTo>
                    <a:pt x="349757" y="136017"/>
                  </a:lnTo>
                  <a:lnTo>
                    <a:pt x="0" y="136017"/>
                  </a:lnTo>
                  <a:lnTo>
                    <a:pt x="0" y="408050"/>
                  </a:lnTo>
                  <a:lnTo>
                    <a:pt x="349757" y="408050"/>
                  </a:lnTo>
                  <a:lnTo>
                    <a:pt x="349757" y="544068"/>
                  </a:lnTo>
                  <a:lnTo>
                    <a:pt x="621791" y="272034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133">
              <a:extLst>
                <a:ext uri="{FF2B5EF4-FFF2-40B4-BE49-F238E27FC236}">
                  <a16:creationId xmlns:a16="http://schemas.microsoft.com/office/drawing/2014/main" id="{C74DC378-7526-77A1-E074-A42B1BBF7327}"/>
                </a:ext>
              </a:extLst>
            </p:cNvPr>
            <p:cNvSpPr/>
            <p:nvPr/>
          </p:nvSpPr>
          <p:spPr>
            <a:xfrm>
              <a:off x="6309729" y="3295587"/>
              <a:ext cx="977653" cy="624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134">
              <a:extLst>
                <a:ext uri="{FF2B5EF4-FFF2-40B4-BE49-F238E27FC236}">
                  <a16:creationId xmlns:a16="http://schemas.microsoft.com/office/drawing/2014/main" id="{5916DF92-7026-B553-2602-C26EF3D210A3}"/>
                </a:ext>
              </a:extLst>
            </p:cNvPr>
            <p:cNvSpPr/>
            <p:nvPr/>
          </p:nvSpPr>
          <p:spPr>
            <a:xfrm>
              <a:off x="6331069" y="3390079"/>
              <a:ext cx="973074" cy="4716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135">
              <a:extLst>
                <a:ext uri="{FF2B5EF4-FFF2-40B4-BE49-F238E27FC236}">
                  <a16:creationId xmlns:a16="http://schemas.microsoft.com/office/drawing/2014/main" id="{3BE7670E-B0F2-E06D-4C59-7A6F50DA00B3}"/>
                </a:ext>
              </a:extLst>
            </p:cNvPr>
            <p:cNvSpPr/>
            <p:nvPr/>
          </p:nvSpPr>
          <p:spPr>
            <a:xfrm>
              <a:off x="6311257" y="3297128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1"/>
                  </a:moveTo>
                  <a:lnTo>
                    <a:pt x="922020" y="568451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136">
              <a:extLst>
                <a:ext uri="{FF2B5EF4-FFF2-40B4-BE49-F238E27FC236}">
                  <a16:creationId xmlns:a16="http://schemas.microsoft.com/office/drawing/2014/main" id="{76B9615B-F0B6-8CB3-E9A0-9003CB906763}"/>
                </a:ext>
              </a:extLst>
            </p:cNvPr>
            <p:cNvSpPr/>
            <p:nvPr/>
          </p:nvSpPr>
          <p:spPr>
            <a:xfrm>
              <a:off x="6311257" y="3297128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1"/>
                  </a:moveTo>
                  <a:lnTo>
                    <a:pt x="922020" y="568451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137">
              <a:extLst>
                <a:ext uri="{FF2B5EF4-FFF2-40B4-BE49-F238E27FC236}">
                  <a16:creationId xmlns:a16="http://schemas.microsoft.com/office/drawing/2014/main" id="{27792BB5-148E-647F-C6F3-E96A40F04341}"/>
                </a:ext>
              </a:extLst>
            </p:cNvPr>
            <p:cNvSpPr/>
            <p:nvPr/>
          </p:nvSpPr>
          <p:spPr>
            <a:xfrm>
              <a:off x="6408793" y="3409599"/>
              <a:ext cx="832434" cy="1801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138">
              <a:extLst>
                <a:ext uri="{FF2B5EF4-FFF2-40B4-BE49-F238E27FC236}">
                  <a16:creationId xmlns:a16="http://schemas.microsoft.com/office/drawing/2014/main" id="{1706D968-0F4F-3B0C-815C-020AF71FFF4F}"/>
                </a:ext>
              </a:extLst>
            </p:cNvPr>
            <p:cNvSpPr/>
            <p:nvPr/>
          </p:nvSpPr>
          <p:spPr>
            <a:xfrm>
              <a:off x="6479151" y="3562557"/>
              <a:ext cx="653630" cy="1798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139">
              <a:extLst>
                <a:ext uri="{FF2B5EF4-FFF2-40B4-BE49-F238E27FC236}">
                  <a16:creationId xmlns:a16="http://schemas.microsoft.com/office/drawing/2014/main" id="{FCE223EA-6BF8-9EE3-AF1D-1FDEC8967276}"/>
                </a:ext>
              </a:extLst>
            </p:cNvPr>
            <p:cNvSpPr/>
            <p:nvPr/>
          </p:nvSpPr>
          <p:spPr>
            <a:xfrm>
              <a:off x="7375008" y="3309319"/>
              <a:ext cx="620395" cy="544195"/>
            </a:xfrm>
            <a:custGeom>
              <a:avLst/>
              <a:gdLst/>
              <a:ahLst/>
              <a:cxnLst/>
              <a:rect l="l" t="t" r="r" b="b"/>
              <a:pathLst>
                <a:path w="620395" h="544194">
                  <a:moveTo>
                    <a:pt x="348234" y="0"/>
                  </a:moveTo>
                  <a:lnTo>
                    <a:pt x="348234" y="136017"/>
                  </a:lnTo>
                  <a:lnTo>
                    <a:pt x="0" y="136017"/>
                  </a:lnTo>
                  <a:lnTo>
                    <a:pt x="0" y="408050"/>
                  </a:lnTo>
                  <a:lnTo>
                    <a:pt x="348234" y="408050"/>
                  </a:lnTo>
                  <a:lnTo>
                    <a:pt x="348234" y="544068"/>
                  </a:lnTo>
                  <a:lnTo>
                    <a:pt x="620268" y="272034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140">
              <a:extLst>
                <a:ext uri="{FF2B5EF4-FFF2-40B4-BE49-F238E27FC236}">
                  <a16:creationId xmlns:a16="http://schemas.microsoft.com/office/drawing/2014/main" id="{61218BA2-5472-42F4-D64C-A194966888DD}"/>
                </a:ext>
              </a:extLst>
            </p:cNvPr>
            <p:cNvSpPr/>
            <p:nvPr/>
          </p:nvSpPr>
          <p:spPr>
            <a:xfrm>
              <a:off x="5549257" y="4245056"/>
              <a:ext cx="622300" cy="542925"/>
            </a:xfrm>
            <a:custGeom>
              <a:avLst/>
              <a:gdLst/>
              <a:ahLst/>
              <a:cxnLst/>
              <a:rect l="l" t="t" r="r" b="b"/>
              <a:pathLst>
                <a:path w="622300" h="542925">
                  <a:moveTo>
                    <a:pt x="350519" y="0"/>
                  </a:moveTo>
                  <a:lnTo>
                    <a:pt x="350519" y="135636"/>
                  </a:lnTo>
                  <a:lnTo>
                    <a:pt x="0" y="135636"/>
                  </a:lnTo>
                  <a:lnTo>
                    <a:pt x="0" y="406908"/>
                  </a:lnTo>
                  <a:lnTo>
                    <a:pt x="350519" y="406908"/>
                  </a:lnTo>
                  <a:lnTo>
                    <a:pt x="350519" y="542544"/>
                  </a:lnTo>
                  <a:lnTo>
                    <a:pt x="621791" y="271272"/>
                  </a:lnTo>
                  <a:lnTo>
                    <a:pt x="350519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141">
              <a:extLst>
                <a:ext uri="{FF2B5EF4-FFF2-40B4-BE49-F238E27FC236}">
                  <a16:creationId xmlns:a16="http://schemas.microsoft.com/office/drawing/2014/main" id="{4BC6DAAE-4D3C-2999-A1CF-EF5E4A4743CE}"/>
                </a:ext>
              </a:extLst>
            </p:cNvPr>
            <p:cNvSpPr/>
            <p:nvPr/>
          </p:nvSpPr>
          <p:spPr>
            <a:xfrm>
              <a:off x="6309729" y="4229799"/>
              <a:ext cx="977653" cy="624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142">
              <a:extLst>
                <a:ext uri="{FF2B5EF4-FFF2-40B4-BE49-F238E27FC236}">
                  <a16:creationId xmlns:a16="http://schemas.microsoft.com/office/drawing/2014/main" id="{A3CD0747-653A-8A94-FC68-DD4B28E1A1BF}"/>
                </a:ext>
              </a:extLst>
            </p:cNvPr>
            <p:cNvSpPr/>
            <p:nvPr/>
          </p:nvSpPr>
          <p:spPr>
            <a:xfrm>
              <a:off x="6331069" y="4324291"/>
              <a:ext cx="973074" cy="4716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143">
              <a:extLst>
                <a:ext uri="{FF2B5EF4-FFF2-40B4-BE49-F238E27FC236}">
                  <a16:creationId xmlns:a16="http://schemas.microsoft.com/office/drawing/2014/main" id="{0F3A9856-2998-D62D-EEB0-74B06F6BCEA0}"/>
                </a:ext>
              </a:extLst>
            </p:cNvPr>
            <p:cNvSpPr/>
            <p:nvPr/>
          </p:nvSpPr>
          <p:spPr>
            <a:xfrm>
              <a:off x="6311257" y="4231340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1"/>
                  </a:moveTo>
                  <a:lnTo>
                    <a:pt x="922020" y="568451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144">
              <a:extLst>
                <a:ext uri="{FF2B5EF4-FFF2-40B4-BE49-F238E27FC236}">
                  <a16:creationId xmlns:a16="http://schemas.microsoft.com/office/drawing/2014/main" id="{A005FB15-0944-8921-3A96-01B92CED1E0B}"/>
                </a:ext>
              </a:extLst>
            </p:cNvPr>
            <p:cNvSpPr/>
            <p:nvPr/>
          </p:nvSpPr>
          <p:spPr>
            <a:xfrm>
              <a:off x="6311257" y="4231340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1"/>
                  </a:moveTo>
                  <a:lnTo>
                    <a:pt x="922020" y="568451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145">
              <a:extLst>
                <a:ext uri="{FF2B5EF4-FFF2-40B4-BE49-F238E27FC236}">
                  <a16:creationId xmlns:a16="http://schemas.microsoft.com/office/drawing/2014/main" id="{1DEAC317-69D1-7622-63B0-D5CB0F343236}"/>
                </a:ext>
              </a:extLst>
            </p:cNvPr>
            <p:cNvSpPr/>
            <p:nvPr/>
          </p:nvSpPr>
          <p:spPr>
            <a:xfrm>
              <a:off x="6408793" y="4344751"/>
              <a:ext cx="832434" cy="1798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146">
              <a:extLst>
                <a:ext uri="{FF2B5EF4-FFF2-40B4-BE49-F238E27FC236}">
                  <a16:creationId xmlns:a16="http://schemas.microsoft.com/office/drawing/2014/main" id="{6DC1678B-FFEA-F0CC-E423-6B78C10F5C92}"/>
                </a:ext>
              </a:extLst>
            </p:cNvPr>
            <p:cNvSpPr/>
            <p:nvPr/>
          </p:nvSpPr>
          <p:spPr>
            <a:xfrm>
              <a:off x="6479151" y="4497100"/>
              <a:ext cx="653630" cy="1801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147">
              <a:extLst>
                <a:ext uri="{FF2B5EF4-FFF2-40B4-BE49-F238E27FC236}">
                  <a16:creationId xmlns:a16="http://schemas.microsoft.com/office/drawing/2014/main" id="{95F161C6-7E7E-9D1A-2332-02D17C927180}"/>
                </a:ext>
              </a:extLst>
            </p:cNvPr>
            <p:cNvSpPr/>
            <p:nvPr/>
          </p:nvSpPr>
          <p:spPr>
            <a:xfrm>
              <a:off x="7375008" y="4245056"/>
              <a:ext cx="620395" cy="542925"/>
            </a:xfrm>
            <a:custGeom>
              <a:avLst/>
              <a:gdLst/>
              <a:ahLst/>
              <a:cxnLst/>
              <a:rect l="l" t="t" r="r" b="b"/>
              <a:pathLst>
                <a:path w="620395" h="542925">
                  <a:moveTo>
                    <a:pt x="348996" y="0"/>
                  </a:moveTo>
                  <a:lnTo>
                    <a:pt x="348996" y="135636"/>
                  </a:lnTo>
                  <a:lnTo>
                    <a:pt x="0" y="135636"/>
                  </a:lnTo>
                  <a:lnTo>
                    <a:pt x="0" y="406908"/>
                  </a:lnTo>
                  <a:lnTo>
                    <a:pt x="348996" y="406908"/>
                  </a:lnTo>
                  <a:lnTo>
                    <a:pt x="348996" y="542544"/>
                  </a:lnTo>
                  <a:lnTo>
                    <a:pt x="620268" y="27127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148">
              <a:extLst>
                <a:ext uri="{FF2B5EF4-FFF2-40B4-BE49-F238E27FC236}">
                  <a16:creationId xmlns:a16="http://schemas.microsoft.com/office/drawing/2014/main" id="{54F7044F-4D98-739C-8E12-E533599D1CD8}"/>
                </a:ext>
              </a:extLst>
            </p:cNvPr>
            <p:cNvSpPr/>
            <p:nvPr/>
          </p:nvSpPr>
          <p:spPr>
            <a:xfrm>
              <a:off x="5549257" y="5185364"/>
              <a:ext cx="622300" cy="544195"/>
            </a:xfrm>
            <a:custGeom>
              <a:avLst/>
              <a:gdLst/>
              <a:ahLst/>
              <a:cxnLst/>
              <a:rect l="l" t="t" r="r" b="b"/>
              <a:pathLst>
                <a:path w="622300" h="544195">
                  <a:moveTo>
                    <a:pt x="349757" y="0"/>
                  </a:moveTo>
                  <a:lnTo>
                    <a:pt x="349757" y="136016"/>
                  </a:lnTo>
                  <a:lnTo>
                    <a:pt x="0" y="136016"/>
                  </a:lnTo>
                  <a:lnTo>
                    <a:pt x="0" y="408050"/>
                  </a:lnTo>
                  <a:lnTo>
                    <a:pt x="349757" y="408050"/>
                  </a:lnTo>
                  <a:lnTo>
                    <a:pt x="349757" y="544067"/>
                  </a:lnTo>
                  <a:lnTo>
                    <a:pt x="621791" y="272033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149">
              <a:extLst>
                <a:ext uri="{FF2B5EF4-FFF2-40B4-BE49-F238E27FC236}">
                  <a16:creationId xmlns:a16="http://schemas.microsoft.com/office/drawing/2014/main" id="{7A340AD8-2249-6E1E-4B5B-1303EB1D7E09}"/>
                </a:ext>
              </a:extLst>
            </p:cNvPr>
            <p:cNvSpPr/>
            <p:nvPr/>
          </p:nvSpPr>
          <p:spPr>
            <a:xfrm>
              <a:off x="6309729" y="5171631"/>
              <a:ext cx="977653" cy="6241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150">
              <a:extLst>
                <a:ext uri="{FF2B5EF4-FFF2-40B4-BE49-F238E27FC236}">
                  <a16:creationId xmlns:a16="http://schemas.microsoft.com/office/drawing/2014/main" id="{5EB28A1B-77B3-E644-E33F-540AA7F692AD}"/>
                </a:ext>
              </a:extLst>
            </p:cNvPr>
            <p:cNvSpPr/>
            <p:nvPr/>
          </p:nvSpPr>
          <p:spPr>
            <a:xfrm>
              <a:off x="6331069" y="5266135"/>
              <a:ext cx="973074" cy="4716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151">
              <a:extLst>
                <a:ext uri="{FF2B5EF4-FFF2-40B4-BE49-F238E27FC236}">
                  <a16:creationId xmlns:a16="http://schemas.microsoft.com/office/drawing/2014/main" id="{475FEC86-E5D2-6640-4F36-6D11EF815560}"/>
                </a:ext>
              </a:extLst>
            </p:cNvPr>
            <p:cNvSpPr/>
            <p:nvPr/>
          </p:nvSpPr>
          <p:spPr>
            <a:xfrm>
              <a:off x="6311257" y="5173171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2"/>
                  </a:moveTo>
                  <a:lnTo>
                    <a:pt x="922020" y="56845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2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152">
              <a:extLst>
                <a:ext uri="{FF2B5EF4-FFF2-40B4-BE49-F238E27FC236}">
                  <a16:creationId xmlns:a16="http://schemas.microsoft.com/office/drawing/2014/main" id="{BF208E22-9E6E-C4F0-B324-DCABE5751620}"/>
                </a:ext>
              </a:extLst>
            </p:cNvPr>
            <p:cNvSpPr/>
            <p:nvPr/>
          </p:nvSpPr>
          <p:spPr>
            <a:xfrm>
              <a:off x="6311257" y="5173171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2"/>
                  </a:moveTo>
                  <a:lnTo>
                    <a:pt x="922020" y="56845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153">
              <a:extLst>
                <a:ext uri="{FF2B5EF4-FFF2-40B4-BE49-F238E27FC236}">
                  <a16:creationId xmlns:a16="http://schemas.microsoft.com/office/drawing/2014/main" id="{393DA59E-F279-C182-E40B-0CDD07B9840C}"/>
                </a:ext>
              </a:extLst>
            </p:cNvPr>
            <p:cNvSpPr/>
            <p:nvPr/>
          </p:nvSpPr>
          <p:spPr>
            <a:xfrm>
              <a:off x="6408793" y="5286557"/>
              <a:ext cx="832434" cy="1798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154">
              <a:extLst>
                <a:ext uri="{FF2B5EF4-FFF2-40B4-BE49-F238E27FC236}">
                  <a16:creationId xmlns:a16="http://schemas.microsoft.com/office/drawing/2014/main" id="{8C010A9C-8721-BA04-26D0-27018F79C61F}"/>
                </a:ext>
              </a:extLst>
            </p:cNvPr>
            <p:cNvSpPr/>
            <p:nvPr/>
          </p:nvSpPr>
          <p:spPr>
            <a:xfrm>
              <a:off x="6479151" y="5438957"/>
              <a:ext cx="653630" cy="1798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155">
              <a:extLst>
                <a:ext uri="{FF2B5EF4-FFF2-40B4-BE49-F238E27FC236}">
                  <a16:creationId xmlns:a16="http://schemas.microsoft.com/office/drawing/2014/main" id="{A866A777-C34D-77AE-FF23-10C68D5A3A94}"/>
                </a:ext>
              </a:extLst>
            </p:cNvPr>
            <p:cNvSpPr/>
            <p:nvPr/>
          </p:nvSpPr>
          <p:spPr>
            <a:xfrm>
              <a:off x="7375008" y="5185364"/>
              <a:ext cx="620395" cy="544195"/>
            </a:xfrm>
            <a:custGeom>
              <a:avLst/>
              <a:gdLst/>
              <a:ahLst/>
              <a:cxnLst/>
              <a:rect l="l" t="t" r="r" b="b"/>
              <a:pathLst>
                <a:path w="620395" h="544195">
                  <a:moveTo>
                    <a:pt x="348234" y="0"/>
                  </a:moveTo>
                  <a:lnTo>
                    <a:pt x="348234" y="136016"/>
                  </a:lnTo>
                  <a:lnTo>
                    <a:pt x="0" y="136016"/>
                  </a:lnTo>
                  <a:lnTo>
                    <a:pt x="0" y="408050"/>
                  </a:lnTo>
                  <a:lnTo>
                    <a:pt x="348234" y="408050"/>
                  </a:lnTo>
                  <a:lnTo>
                    <a:pt x="348234" y="544067"/>
                  </a:lnTo>
                  <a:lnTo>
                    <a:pt x="620268" y="272033"/>
                  </a:lnTo>
                  <a:lnTo>
                    <a:pt x="3482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156">
              <a:extLst>
                <a:ext uri="{FF2B5EF4-FFF2-40B4-BE49-F238E27FC236}">
                  <a16:creationId xmlns:a16="http://schemas.microsoft.com/office/drawing/2014/main" id="{345AB0DA-0130-7E9B-5567-EECF3B47FCAA}"/>
                </a:ext>
              </a:extLst>
            </p:cNvPr>
            <p:cNvSpPr/>
            <p:nvPr/>
          </p:nvSpPr>
          <p:spPr>
            <a:xfrm>
              <a:off x="3377175" y="2670001"/>
              <a:ext cx="926465" cy="1287145"/>
            </a:xfrm>
            <a:custGeom>
              <a:avLst/>
              <a:gdLst/>
              <a:ahLst/>
              <a:cxnLst/>
              <a:rect l="l" t="t" r="r" b="b"/>
              <a:pathLst>
                <a:path w="926464" h="1287145">
                  <a:moveTo>
                    <a:pt x="863928" y="62210"/>
                  </a:moveTo>
                  <a:lnTo>
                    <a:pt x="0" y="1269999"/>
                  </a:lnTo>
                  <a:lnTo>
                    <a:pt x="23622" y="1286890"/>
                  </a:lnTo>
                  <a:lnTo>
                    <a:pt x="887458" y="79054"/>
                  </a:lnTo>
                  <a:lnTo>
                    <a:pt x="863928" y="62210"/>
                  </a:lnTo>
                  <a:close/>
                </a:path>
                <a:path w="926464" h="1287145">
                  <a:moveTo>
                    <a:pt x="918197" y="50418"/>
                  </a:moveTo>
                  <a:lnTo>
                    <a:pt x="872363" y="50418"/>
                  </a:lnTo>
                  <a:lnTo>
                    <a:pt x="895858" y="67310"/>
                  </a:lnTo>
                  <a:lnTo>
                    <a:pt x="887458" y="79054"/>
                  </a:lnTo>
                  <a:lnTo>
                    <a:pt x="910971" y="95885"/>
                  </a:lnTo>
                  <a:lnTo>
                    <a:pt x="918197" y="50418"/>
                  </a:lnTo>
                  <a:close/>
                </a:path>
                <a:path w="926464" h="1287145">
                  <a:moveTo>
                    <a:pt x="872363" y="50418"/>
                  </a:moveTo>
                  <a:lnTo>
                    <a:pt x="863928" y="62210"/>
                  </a:lnTo>
                  <a:lnTo>
                    <a:pt x="887458" y="79054"/>
                  </a:lnTo>
                  <a:lnTo>
                    <a:pt x="895858" y="67310"/>
                  </a:lnTo>
                  <a:lnTo>
                    <a:pt x="872363" y="50418"/>
                  </a:lnTo>
                  <a:close/>
                </a:path>
                <a:path w="926464" h="1287145">
                  <a:moveTo>
                    <a:pt x="926211" y="0"/>
                  </a:moveTo>
                  <a:lnTo>
                    <a:pt x="840359" y="45338"/>
                  </a:lnTo>
                  <a:lnTo>
                    <a:pt x="863928" y="62210"/>
                  </a:lnTo>
                  <a:lnTo>
                    <a:pt x="872363" y="50418"/>
                  </a:lnTo>
                  <a:lnTo>
                    <a:pt x="918197" y="50418"/>
                  </a:lnTo>
                  <a:lnTo>
                    <a:pt x="926211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157">
              <a:extLst>
                <a:ext uri="{FF2B5EF4-FFF2-40B4-BE49-F238E27FC236}">
                  <a16:creationId xmlns:a16="http://schemas.microsoft.com/office/drawing/2014/main" id="{01088B6C-4C91-A448-8FED-5A5A809A3FFD}"/>
                </a:ext>
              </a:extLst>
            </p:cNvPr>
            <p:cNvSpPr/>
            <p:nvPr/>
          </p:nvSpPr>
          <p:spPr>
            <a:xfrm>
              <a:off x="3382383" y="3482294"/>
              <a:ext cx="921385" cy="478790"/>
            </a:xfrm>
            <a:custGeom>
              <a:avLst/>
              <a:gdLst/>
              <a:ahLst/>
              <a:cxnLst/>
              <a:rect l="l" t="t" r="r" b="b"/>
              <a:pathLst>
                <a:path w="921385" h="478789">
                  <a:moveTo>
                    <a:pt x="836994" y="26503"/>
                  </a:moveTo>
                  <a:lnTo>
                    <a:pt x="0" y="452755"/>
                  </a:lnTo>
                  <a:lnTo>
                    <a:pt x="13207" y="478536"/>
                  </a:lnTo>
                  <a:lnTo>
                    <a:pt x="850168" y="52301"/>
                  </a:lnTo>
                  <a:lnTo>
                    <a:pt x="836994" y="26503"/>
                  </a:lnTo>
                  <a:close/>
                </a:path>
                <a:path w="921385" h="478789">
                  <a:moveTo>
                    <a:pt x="906284" y="19938"/>
                  </a:moveTo>
                  <a:lnTo>
                    <a:pt x="849883" y="19938"/>
                  </a:lnTo>
                  <a:lnTo>
                    <a:pt x="863091" y="45719"/>
                  </a:lnTo>
                  <a:lnTo>
                    <a:pt x="850168" y="52301"/>
                  </a:lnTo>
                  <a:lnTo>
                    <a:pt x="863345" y="78105"/>
                  </a:lnTo>
                  <a:lnTo>
                    <a:pt x="906284" y="19938"/>
                  </a:lnTo>
                  <a:close/>
                </a:path>
                <a:path w="921385" h="478789">
                  <a:moveTo>
                    <a:pt x="849883" y="19938"/>
                  </a:moveTo>
                  <a:lnTo>
                    <a:pt x="836994" y="26503"/>
                  </a:lnTo>
                  <a:lnTo>
                    <a:pt x="850168" y="52301"/>
                  </a:lnTo>
                  <a:lnTo>
                    <a:pt x="863091" y="45719"/>
                  </a:lnTo>
                  <a:lnTo>
                    <a:pt x="849883" y="19938"/>
                  </a:lnTo>
                  <a:close/>
                </a:path>
                <a:path w="921385" h="478789">
                  <a:moveTo>
                    <a:pt x="921003" y="0"/>
                  </a:moveTo>
                  <a:lnTo>
                    <a:pt x="823848" y="762"/>
                  </a:lnTo>
                  <a:lnTo>
                    <a:pt x="836994" y="26503"/>
                  </a:lnTo>
                  <a:lnTo>
                    <a:pt x="849883" y="19938"/>
                  </a:lnTo>
                  <a:lnTo>
                    <a:pt x="906284" y="19938"/>
                  </a:lnTo>
                  <a:lnTo>
                    <a:pt x="92100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158">
              <a:extLst>
                <a:ext uri="{FF2B5EF4-FFF2-40B4-BE49-F238E27FC236}">
                  <a16:creationId xmlns:a16="http://schemas.microsoft.com/office/drawing/2014/main" id="{B662223E-0DC0-D2A8-BAD3-753CE5D821B3}"/>
                </a:ext>
              </a:extLst>
            </p:cNvPr>
            <p:cNvSpPr/>
            <p:nvPr/>
          </p:nvSpPr>
          <p:spPr>
            <a:xfrm>
              <a:off x="3380859" y="3936700"/>
              <a:ext cx="922655" cy="636905"/>
            </a:xfrm>
            <a:custGeom>
              <a:avLst/>
              <a:gdLst/>
              <a:ahLst/>
              <a:cxnLst/>
              <a:rect l="l" t="t" r="r" b="b"/>
              <a:pathLst>
                <a:path w="922655" h="636904">
                  <a:moveTo>
                    <a:pt x="842610" y="599640"/>
                  </a:moveTo>
                  <a:lnTo>
                    <a:pt x="826262" y="623570"/>
                  </a:lnTo>
                  <a:lnTo>
                    <a:pt x="922527" y="636778"/>
                  </a:lnTo>
                  <a:lnTo>
                    <a:pt x="906426" y="607822"/>
                  </a:lnTo>
                  <a:lnTo>
                    <a:pt x="854582" y="607822"/>
                  </a:lnTo>
                  <a:lnTo>
                    <a:pt x="842610" y="599640"/>
                  </a:lnTo>
                  <a:close/>
                </a:path>
                <a:path w="922655" h="636904">
                  <a:moveTo>
                    <a:pt x="858943" y="575732"/>
                  </a:moveTo>
                  <a:lnTo>
                    <a:pt x="842610" y="599640"/>
                  </a:lnTo>
                  <a:lnTo>
                    <a:pt x="854582" y="607822"/>
                  </a:lnTo>
                  <a:lnTo>
                    <a:pt x="870965" y="583945"/>
                  </a:lnTo>
                  <a:lnTo>
                    <a:pt x="858943" y="575732"/>
                  </a:lnTo>
                  <a:close/>
                </a:path>
                <a:path w="922655" h="636904">
                  <a:moveTo>
                    <a:pt x="875283" y="551815"/>
                  </a:moveTo>
                  <a:lnTo>
                    <a:pt x="858943" y="575732"/>
                  </a:lnTo>
                  <a:lnTo>
                    <a:pt x="870965" y="583945"/>
                  </a:lnTo>
                  <a:lnTo>
                    <a:pt x="854582" y="607822"/>
                  </a:lnTo>
                  <a:lnTo>
                    <a:pt x="906426" y="607822"/>
                  </a:lnTo>
                  <a:lnTo>
                    <a:pt x="875283" y="551815"/>
                  </a:lnTo>
                  <a:close/>
                </a:path>
                <a:path w="922655" h="636904">
                  <a:moveTo>
                    <a:pt x="16256" y="0"/>
                  </a:moveTo>
                  <a:lnTo>
                    <a:pt x="0" y="23875"/>
                  </a:lnTo>
                  <a:lnTo>
                    <a:pt x="842610" y="599640"/>
                  </a:lnTo>
                  <a:lnTo>
                    <a:pt x="858943" y="575732"/>
                  </a:lnTo>
                  <a:lnTo>
                    <a:pt x="16256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159">
              <a:extLst>
                <a:ext uri="{FF2B5EF4-FFF2-40B4-BE49-F238E27FC236}">
                  <a16:creationId xmlns:a16="http://schemas.microsoft.com/office/drawing/2014/main" id="{274BDC6B-9E7B-08DD-7EAD-5ACC8316A08A}"/>
                </a:ext>
              </a:extLst>
            </p:cNvPr>
            <p:cNvSpPr/>
            <p:nvPr/>
          </p:nvSpPr>
          <p:spPr>
            <a:xfrm>
              <a:off x="3376540" y="3941398"/>
              <a:ext cx="927100" cy="1574165"/>
            </a:xfrm>
            <a:custGeom>
              <a:avLst/>
              <a:gdLst/>
              <a:ahLst/>
              <a:cxnLst/>
              <a:rect l="l" t="t" r="r" b="b"/>
              <a:pathLst>
                <a:path w="927100" h="1574164">
                  <a:moveTo>
                    <a:pt x="870525" y="1505857"/>
                  </a:moveTo>
                  <a:lnTo>
                    <a:pt x="845565" y="1520444"/>
                  </a:lnTo>
                  <a:lnTo>
                    <a:pt x="926845" y="1573568"/>
                  </a:lnTo>
                  <a:lnTo>
                    <a:pt x="923228" y="1518361"/>
                  </a:lnTo>
                  <a:lnTo>
                    <a:pt x="877824" y="1518361"/>
                  </a:lnTo>
                  <a:lnTo>
                    <a:pt x="870525" y="1505857"/>
                  </a:lnTo>
                  <a:close/>
                </a:path>
                <a:path w="927100" h="1574164">
                  <a:moveTo>
                    <a:pt x="895536" y="1491241"/>
                  </a:moveTo>
                  <a:lnTo>
                    <a:pt x="870525" y="1505857"/>
                  </a:lnTo>
                  <a:lnTo>
                    <a:pt x="877824" y="1518361"/>
                  </a:lnTo>
                  <a:lnTo>
                    <a:pt x="902843" y="1503756"/>
                  </a:lnTo>
                  <a:lnTo>
                    <a:pt x="895536" y="1491241"/>
                  </a:lnTo>
                  <a:close/>
                </a:path>
                <a:path w="927100" h="1574164">
                  <a:moveTo>
                    <a:pt x="920495" y="1476654"/>
                  </a:moveTo>
                  <a:lnTo>
                    <a:pt x="895536" y="1491241"/>
                  </a:lnTo>
                  <a:lnTo>
                    <a:pt x="902843" y="1503756"/>
                  </a:lnTo>
                  <a:lnTo>
                    <a:pt x="877824" y="1518361"/>
                  </a:lnTo>
                  <a:lnTo>
                    <a:pt x="923228" y="1518361"/>
                  </a:lnTo>
                  <a:lnTo>
                    <a:pt x="920495" y="1476654"/>
                  </a:lnTo>
                  <a:close/>
                </a:path>
                <a:path w="927100" h="1574164">
                  <a:moveTo>
                    <a:pt x="24892" y="0"/>
                  </a:moveTo>
                  <a:lnTo>
                    <a:pt x="0" y="14477"/>
                  </a:lnTo>
                  <a:lnTo>
                    <a:pt x="870525" y="1505857"/>
                  </a:lnTo>
                  <a:lnTo>
                    <a:pt x="895536" y="1491241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Shape 53">
              <a:extLst>
                <a:ext uri="{FF2B5EF4-FFF2-40B4-BE49-F238E27FC236}">
                  <a16:creationId xmlns:a16="http://schemas.microsoft.com/office/drawing/2014/main" id="{1A264947-11E8-D6B7-DD24-D4D7052E6DEB}"/>
                </a:ext>
              </a:extLst>
            </p:cNvPr>
            <p:cNvSpPr txBox="1"/>
            <p:nvPr/>
          </p:nvSpPr>
          <p:spPr>
            <a:xfrm>
              <a:off x="1584570" y="2714727"/>
              <a:ext cx="1675641" cy="4444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</a:pPr>
              <a:r>
                <a:rPr lang="en" sz="1600" dirty="0"/>
                <a:t>Training set</a:t>
              </a:r>
            </a:p>
          </p:txBody>
        </p:sp>
        <p:sp>
          <p:nvSpPr>
            <p:cNvPr id="323" name="Shape 53">
              <a:extLst>
                <a:ext uri="{FF2B5EF4-FFF2-40B4-BE49-F238E27FC236}">
                  <a16:creationId xmlns:a16="http://schemas.microsoft.com/office/drawing/2014/main" id="{3067A6AB-24F8-0EAA-EF5B-CFD5E4F59830}"/>
                </a:ext>
              </a:extLst>
            </p:cNvPr>
            <p:cNvSpPr txBox="1"/>
            <p:nvPr/>
          </p:nvSpPr>
          <p:spPr>
            <a:xfrm>
              <a:off x="2670739" y="2041709"/>
              <a:ext cx="1818957" cy="6488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</a:pPr>
              <a:r>
                <a:rPr lang="en" sz="1600" dirty="0"/>
                <a:t>N subsets (with replacement)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92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at inference time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7C63BC-4FBF-4D6A-5ABD-3E33BD8498BC}"/>
              </a:ext>
            </a:extLst>
          </p:cNvPr>
          <p:cNvGrpSpPr/>
          <p:nvPr/>
        </p:nvGrpSpPr>
        <p:grpSpPr>
          <a:xfrm>
            <a:off x="1408922" y="1779038"/>
            <a:ext cx="9374155" cy="4138360"/>
            <a:chOff x="307086" y="1203197"/>
            <a:chExt cx="8576474" cy="370027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9925014-1EBA-7FD9-549F-CC5DEC27A814}"/>
                </a:ext>
              </a:extLst>
            </p:cNvPr>
            <p:cNvSpPr/>
            <p:nvPr/>
          </p:nvSpPr>
          <p:spPr>
            <a:xfrm>
              <a:off x="3202617" y="1741932"/>
              <a:ext cx="683260" cy="297180"/>
            </a:xfrm>
            <a:custGeom>
              <a:avLst/>
              <a:gdLst/>
              <a:ahLst/>
              <a:cxnLst/>
              <a:rect l="l" t="t" r="r" b="b"/>
              <a:pathLst>
                <a:path w="683260" h="297180">
                  <a:moveTo>
                    <a:pt x="0" y="297179"/>
                  </a:moveTo>
                  <a:lnTo>
                    <a:pt x="682752" y="297179"/>
                  </a:lnTo>
                  <a:lnTo>
                    <a:pt x="682752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BFB7C4A-0342-2A81-79BB-446888B5E342}"/>
                </a:ext>
              </a:extLst>
            </p:cNvPr>
            <p:cNvSpPr/>
            <p:nvPr/>
          </p:nvSpPr>
          <p:spPr>
            <a:xfrm>
              <a:off x="3179064" y="1296924"/>
              <a:ext cx="1031875" cy="745490"/>
            </a:xfrm>
            <a:custGeom>
              <a:avLst/>
              <a:gdLst/>
              <a:ahLst/>
              <a:cxnLst/>
              <a:rect l="l" t="t" r="r" b="b"/>
              <a:pathLst>
                <a:path w="1031875" h="745489">
                  <a:moveTo>
                    <a:pt x="1029403" y="445388"/>
                  </a:moveTo>
                  <a:lnTo>
                    <a:pt x="701928" y="445388"/>
                  </a:lnTo>
                  <a:lnTo>
                    <a:pt x="702037" y="507278"/>
                  </a:lnTo>
                  <a:lnTo>
                    <a:pt x="701397" y="556203"/>
                  </a:lnTo>
                  <a:lnTo>
                    <a:pt x="700277" y="598312"/>
                  </a:lnTo>
                  <a:lnTo>
                    <a:pt x="698946" y="639755"/>
                  </a:lnTo>
                  <a:lnTo>
                    <a:pt x="697672" y="686680"/>
                  </a:lnTo>
                  <a:lnTo>
                    <a:pt x="696722" y="745236"/>
                  </a:lnTo>
                  <a:lnTo>
                    <a:pt x="1027811" y="741807"/>
                  </a:lnTo>
                  <a:lnTo>
                    <a:pt x="1028379" y="639755"/>
                  </a:lnTo>
                  <a:lnTo>
                    <a:pt x="1029403" y="445388"/>
                  </a:lnTo>
                  <a:close/>
                </a:path>
                <a:path w="1031875" h="745489">
                  <a:moveTo>
                    <a:pt x="1031748" y="0"/>
                  </a:moveTo>
                  <a:lnTo>
                    <a:pt x="0" y="0"/>
                  </a:lnTo>
                  <a:lnTo>
                    <a:pt x="0" y="445515"/>
                  </a:lnTo>
                  <a:lnTo>
                    <a:pt x="433910" y="446278"/>
                  </a:lnTo>
                  <a:lnTo>
                    <a:pt x="683751" y="445681"/>
                  </a:lnTo>
                  <a:lnTo>
                    <a:pt x="701928" y="445388"/>
                  </a:lnTo>
                  <a:lnTo>
                    <a:pt x="1029403" y="445388"/>
                  </a:lnTo>
                  <a:lnTo>
                    <a:pt x="1031748" y="0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AF6A3DF-22F0-FB53-F3F4-EF92BC894ADD}"/>
                </a:ext>
              </a:extLst>
            </p:cNvPr>
            <p:cNvSpPr/>
            <p:nvPr/>
          </p:nvSpPr>
          <p:spPr>
            <a:xfrm>
              <a:off x="3181350" y="2004822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1" y="0"/>
                  </a:moveTo>
                  <a:lnTo>
                    <a:pt x="1028191" y="76200"/>
                  </a:lnTo>
                  <a:lnTo>
                    <a:pt x="1084580" y="48005"/>
                  </a:lnTo>
                  <a:lnTo>
                    <a:pt x="1040891" y="48005"/>
                  </a:lnTo>
                  <a:lnTo>
                    <a:pt x="1040891" y="28193"/>
                  </a:lnTo>
                  <a:lnTo>
                    <a:pt x="1084579" y="28193"/>
                  </a:lnTo>
                  <a:lnTo>
                    <a:pt x="1028191" y="0"/>
                  </a:lnTo>
                  <a:close/>
                </a:path>
                <a:path w="1104900" h="76200">
                  <a:moveTo>
                    <a:pt x="1028191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1028191" y="48005"/>
                  </a:lnTo>
                  <a:lnTo>
                    <a:pt x="1028191" y="28193"/>
                  </a:lnTo>
                  <a:close/>
                </a:path>
                <a:path w="1104900" h="76200">
                  <a:moveTo>
                    <a:pt x="1084579" y="28193"/>
                  </a:moveTo>
                  <a:lnTo>
                    <a:pt x="1040891" y="28193"/>
                  </a:lnTo>
                  <a:lnTo>
                    <a:pt x="1040891" y="48005"/>
                  </a:lnTo>
                  <a:lnTo>
                    <a:pt x="1084580" y="48005"/>
                  </a:lnTo>
                  <a:lnTo>
                    <a:pt x="1104391" y="38100"/>
                  </a:lnTo>
                  <a:lnTo>
                    <a:pt x="1084579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26C5DD3-8F9A-9724-98EE-CA6E13EFB06D}"/>
                </a:ext>
              </a:extLst>
            </p:cNvPr>
            <p:cNvSpPr/>
            <p:nvPr/>
          </p:nvSpPr>
          <p:spPr>
            <a:xfrm>
              <a:off x="3144773" y="1203197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500"/>
                  </a:moveTo>
                  <a:lnTo>
                    <a:pt x="28193" y="63500"/>
                  </a:lnTo>
                  <a:lnTo>
                    <a:pt x="28193" y="840866"/>
                  </a:lnTo>
                  <a:lnTo>
                    <a:pt x="48006" y="840866"/>
                  </a:lnTo>
                  <a:lnTo>
                    <a:pt x="48006" y="63500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4F3FB36-FAB8-F469-3196-22D578F2F7B5}"/>
                </a:ext>
              </a:extLst>
            </p:cNvPr>
            <p:cNvSpPr/>
            <p:nvPr/>
          </p:nvSpPr>
          <p:spPr>
            <a:xfrm>
              <a:off x="3194304" y="1735835"/>
              <a:ext cx="683260" cy="3810"/>
            </a:xfrm>
            <a:custGeom>
              <a:avLst/>
              <a:gdLst/>
              <a:ahLst/>
              <a:cxnLst/>
              <a:rect l="l" t="t" r="r" b="b"/>
              <a:pathLst>
                <a:path w="683260" h="3810">
                  <a:moveTo>
                    <a:pt x="0" y="0"/>
                  </a:moveTo>
                  <a:lnTo>
                    <a:pt x="682751" y="3301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9BF87B5-1D96-E6F4-4DBD-5F3022A72EBA}"/>
                </a:ext>
              </a:extLst>
            </p:cNvPr>
            <p:cNvSpPr/>
            <p:nvPr/>
          </p:nvSpPr>
          <p:spPr>
            <a:xfrm>
              <a:off x="3886200" y="1757172"/>
              <a:ext cx="1905" cy="285750"/>
            </a:xfrm>
            <a:custGeom>
              <a:avLst/>
              <a:gdLst/>
              <a:ahLst/>
              <a:cxnLst/>
              <a:rect l="l" t="t" r="r" b="b"/>
              <a:pathLst>
                <a:path w="1904" h="285750">
                  <a:moveTo>
                    <a:pt x="0" y="0"/>
                  </a:moveTo>
                  <a:lnTo>
                    <a:pt x="1397" y="28575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0E2F2B0-B916-1D5C-66E0-E0464B3A8B15}"/>
                </a:ext>
              </a:extLst>
            </p:cNvPr>
            <p:cNvSpPr/>
            <p:nvPr/>
          </p:nvSpPr>
          <p:spPr>
            <a:xfrm>
              <a:off x="3180588" y="2411661"/>
              <a:ext cx="617220" cy="589915"/>
            </a:xfrm>
            <a:custGeom>
              <a:avLst/>
              <a:gdLst/>
              <a:ahLst/>
              <a:cxnLst/>
              <a:rect l="l" t="t" r="r" b="b"/>
              <a:pathLst>
                <a:path w="617220" h="589914">
                  <a:moveTo>
                    <a:pt x="236474" y="0"/>
                  </a:moveTo>
                  <a:lnTo>
                    <a:pt x="193446" y="1626"/>
                  </a:lnTo>
                  <a:lnTo>
                    <a:pt x="112572" y="6062"/>
                  </a:lnTo>
                  <a:lnTo>
                    <a:pt x="63144" y="7725"/>
                  </a:lnTo>
                  <a:lnTo>
                    <a:pt x="0" y="8254"/>
                  </a:lnTo>
                  <a:lnTo>
                    <a:pt x="0" y="589788"/>
                  </a:lnTo>
                  <a:lnTo>
                    <a:pt x="617220" y="589788"/>
                  </a:lnTo>
                  <a:lnTo>
                    <a:pt x="617220" y="138429"/>
                  </a:lnTo>
                  <a:lnTo>
                    <a:pt x="229997" y="138429"/>
                  </a:lnTo>
                  <a:lnTo>
                    <a:pt x="229905" y="88116"/>
                  </a:lnTo>
                  <a:lnTo>
                    <a:pt x="230598" y="60775"/>
                  </a:lnTo>
                  <a:lnTo>
                    <a:pt x="231811" y="49635"/>
                  </a:lnTo>
                  <a:lnTo>
                    <a:pt x="233283" y="47926"/>
                  </a:lnTo>
                  <a:lnTo>
                    <a:pt x="235109" y="47926"/>
                  </a:lnTo>
                  <a:lnTo>
                    <a:pt x="235944" y="45721"/>
                  </a:lnTo>
                  <a:lnTo>
                    <a:pt x="236607" y="31685"/>
                  </a:lnTo>
                  <a:lnTo>
                    <a:pt x="236474" y="0"/>
                  </a:lnTo>
                  <a:close/>
                </a:path>
                <a:path w="617220" h="589914">
                  <a:moveTo>
                    <a:pt x="414464" y="136890"/>
                  </a:moveTo>
                  <a:lnTo>
                    <a:pt x="270575" y="137588"/>
                  </a:lnTo>
                  <a:lnTo>
                    <a:pt x="229997" y="138429"/>
                  </a:lnTo>
                  <a:lnTo>
                    <a:pt x="617220" y="138429"/>
                  </a:lnTo>
                  <a:lnTo>
                    <a:pt x="617220" y="137209"/>
                  </a:lnTo>
                  <a:lnTo>
                    <a:pt x="568640" y="137209"/>
                  </a:lnTo>
                  <a:lnTo>
                    <a:pt x="414464" y="136890"/>
                  </a:lnTo>
                  <a:close/>
                </a:path>
                <a:path w="617220" h="589914">
                  <a:moveTo>
                    <a:pt x="617220" y="137159"/>
                  </a:moveTo>
                  <a:lnTo>
                    <a:pt x="568640" y="137209"/>
                  </a:lnTo>
                  <a:lnTo>
                    <a:pt x="617220" y="137209"/>
                  </a:lnTo>
                  <a:close/>
                </a:path>
                <a:path w="617220" h="589914">
                  <a:moveTo>
                    <a:pt x="235109" y="47926"/>
                  </a:moveTo>
                  <a:lnTo>
                    <a:pt x="233283" y="47926"/>
                  </a:lnTo>
                  <a:lnTo>
                    <a:pt x="234748" y="48878"/>
                  </a:lnTo>
                  <a:lnTo>
                    <a:pt x="235109" y="47926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A0B3739-22F8-B044-C020-4A42622C3CDD}"/>
                </a:ext>
              </a:extLst>
            </p:cNvPr>
            <p:cNvSpPr/>
            <p:nvPr/>
          </p:nvSpPr>
          <p:spPr>
            <a:xfrm>
              <a:off x="3179064" y="2246376"/>
              <a:ext cx="1033780" cy="749935"/>
            </a:xfrm>
            <a:custGeom>
              <a:avLst/>
              <a:gdLst/>
              <a:ahLst/>
              <a:cxnLst/>
              <a:rect l="l" t="t" r="r" b="b"/>
              <a:pathLst>
                <a:path w="1033779" h="749935">
                  <a:moveTo>
                    <a:pt x="1031630" y="290449"/>
                  </a:moveTo>
                  <a:lnTo>
                    <a:pt x="607060" y="290449"/>
                  </a:lnTo>
                  <a:lnTo>
                    <a:pt x="607575" y="338923"/>
                  </a:lnTo>
                  <a:lnTo>
                    <a:pt x="608228" y="389914"/>
                  </a:lnTo>
                  <a:lnTo>
                    <a:pt x="609673" y="496232"/>
                  </a:lnTo>
                  <a:lnTo>
                    <a:pt x="610326" y="549951"/>
                  </a:lnTo>
                  <a:lnTo>
                    <a:pt x="610841" y="602972"/>
                  </a:lnTo>
                  <a:lnTo>
                    <a:pt x="611150" y="654491"/>
                  </a:lnTo>
                  <a:lnTo>
                    <a:pt x="611182" y="703704"/>
                  </a:lnTo>
                  <a:lnTo>
                    <a:pt x="610870" y="749807"/>
                  </a:lnTo>
                  <a:lnTo>
                    <a:pt x="1029081" y="741680"/>
                  </a:lnTo>
                  <a:lnTo>
                    <a:pt x="1031630" y="290449"/>
                  </a:lnTo>
                  <a:close/>
                </a:path>
                <a:path w="1033779" h="749935">
                  <a:moveTo>
                    <a:pt x="1032345" y="163980"/>
                  </a:moveTo>
                  <a:lnTo>
                    <a:pt x="151206" y="163980"/>
                  </a:lnTo>
                  <a:lnTo>
                    <a:pt x="200990" y="165527"/>
                  </a:lnTo>
                  <a:lnTo>
                    <a:pt x="236600" y="176530"/>
                  </a:lnTo>
                  <a:lnTo>
                    <a:pt x="251164" y="199963"/>
                  </a:lnTo>
                  <a:lnTo>
                    <a:pt x="250809" y="220741"/>
                  </a:lnTo>
                  <a:lnTo>
                    <a:pt x="245191" y="250307"/>
                  </a:lnTo>
                  <a:lnTo>
                    <a:pt x="243966" y="300100"/>
                  </a:lnTo>
                  <a:lnTo>
                    <a:pt x="607060" y="290449"/>
                  </a:lnTo>
                  <a:lnTo>
                    <a:pt x="1031630" y="290449"/>
                  </a:lnTo>
                  <a:lnTo>
                    <a:pt x="1032345" y="163980"/>
                  </a:lnTo>
                  <a:close/>
                </a:path>
                <a:path w="1033779" h="749935">
                  <a:moveTo>
                    <a:pt x="1033272" y="0"/>
                  </a:moveTo>
                  <a:lnTo>
                    <a:pt x="0" y="0"/>
                  </a:lnTo>
                  <a:lnTo>
                    <a:pt x="11303" y="153035"/>
                  </a:lnTo>
                  <a:lnTo>
                    <a:pt x="46913" y="164037"/>
                  </a:lnTo>
                  <a:lnTo>
                    <a:pt x="96697" y="165584"/>
                  </a:lnTo>
                  <a:lnTo>
                    <a:pt x="151206" y="163980"/>
                  </a:lnTo>
                  <a:lnTo>
                    <a:pt x="1032345" y="163980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0EB83D1-AD0A-82FE-CAE0-8742451D39C7}"/>
                </a:ext>
              </a:extLst>
            </p:cNvPr>
            <p:cNvSpPr/>
            <p:nvPr/>
          </p:nvSpPr>
          <p:spPr>
            <a:xfrm>
              <a:off x="3182873" y="2957322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1" y="0"/>
                  </a:moveTo>
                  <a:lnTo>
                    <a:pt x="1028191" y="76200"/>
                  </a:lnTo>
                  <a:lnTo>
                    <a:pt x="1084580" y="48005"/>
                  </a:lnTo>
                  <a:lnTo>
                    <a:pt x="1040891" y="48005"/>
                  </a:lnTo>
                  <a:lnTo>
                    <a:pt x="1040891" y="28193"/>
                  </a:lnTo>
                  <a:lnTo>
                    <a:pt x="1084579" y="28193"/>
                  </a:lnTo>
                  <a:lnTo>
                    <a:pt x="1028191" y="0"/>
                  </a:lnTo>
                  <a:close/>
                </a:path>
                <a:path w="1104900" h="76200">
                  <a:moveTo>
                    <a:pt x="1028191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1028191" y="48005"/>
                  </a:lnTo>
                  <a:lnTo>
                    <a:pt x="1028191" y="28193"/>
                  </a:lnTo>
                  <a:close/>
                </a:path>
                <a:path w="1104900" h="76200">
                  <a:moveTo>
                    <a:pt x="1084579" y="28193"/>
                  </a:moveTo>
                  <a:lnTo>
                    <a:pt x="1040891" y="28193"/>
                  </a:lnTo>
                  <a:lnTo>
                    <a:pt x="1040891" y="48005"/>
                  </a:lnTo>
                  <a:lnTo>
                    <a:pt x="1084580" y="48005"/>
                  </a:lnTo>
                  <a:lnTo>
                    <a:pt x="1104391" y="38100"/>
                  </a:lnTo>
                  <a:lnTo>
                    <a:pt x="1084579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E082A69-140D-AF3B-A742-36F6F62AE806}"/>
                </a:ext>
              </a:extLst>
            </p:cNvPr>
            <p:cNvSpPr/>
            <p:nvPr/>
          </p:nvSpPr>
          <p:spPr>
            <a:xfrm>
              <a:off x="3146298" y="2157222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500"/>
                  </a:moveTo>
                  <a:lnTo>
                    <a:pt x="28193" y="63500"/>
                  </a:lnTo>
                  <a:lnTo>
                    <a:pt x="28193" y="840866"/>
                  </a:lnTo>
                  <a:lnTo>
                    <a:pt x="48006" y="840866"/>
                  </a:lnTo>
                  <a:lnTo>
                    <a:pt x="48006" y="63500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9EB822D-E2DB-0634-1CCD-3BF938198166}"/>
                </a:ext>
              </a:extLst>
            </p:cNvPr>
            <p:cNvSpPr/>
            <p:nvPr/>
          </p:nvSpPr>
          <p:spPr>
            <a:xfrm>
              <a:off x="3203448" y="2420111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29">
                  <a:moveTo>
                    <a:pt x="0" y="0"/>
                  </a:moveTo>
                  <a:lnTo>
                    <a:pt x="214249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4EB2D84-0A3D-A4F5-631B-5E871C56F843}"/>
                </a:ext>
              </a:extLst>
            </p:cNvPr>
            <p:cNvSpPr/>
            <p:nvPr/>
          </p:nvSpPr>
          <p:spPr>
            <a:xfrm>
              <a:off x="3416808" y="2417064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0"/>
                  </a:moveTo>
                  <a:lnTo>
                    <a:pt x="0" y="129921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6EA9927E-46FE-0A0C-361C-35790794D70B}"/>
                </a:ext>
              </a:extLst>
            </p:cNvPr>
            <p:cNvSpPr/>
            <p:nvPr/>
          </p:nvSpPr>
          <p:spPr>
            <a:xfrm>
              <a:off x="3416808" y="2546604"/>
              <a:ext cx="375920" cy="1905"/>
            </a:xfrm>
            <a:custGeom>
              <a:avLst/>
              <a:gdLst/>
              <a:ahLst/>
              <a:cxnLst/>
              <a:rect l="l" t="t" r="r" b="b"/>
              <a:pathLst>
                <a:path w="375920" h="1905">
                  <a:moveTo>
                    <a:pt x="0" y="1396"/>
                  </a:moveTo>
                  <a:lnTo>
                    <a:pt x="375412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84A23A51-6F37-7C7B-8B41-0C59EDD1F473}"/>
                </a:ext>
              </a:extLst>
            </p:cNvPr>
            <p:cNvSpPr/>
            <p:nvPr/>
          </p:nvSpPr>
          <p:spPr>
            <a:xfrm>
              <a:off x="3790188" y="2555748"/>
              <a:ext cx="0" cy="417195"/>
            </a:xfrm>
            <a:custGeom>
              <a:avLst/>
              <a:gdLst/>
              <a:ahLst/>
              <a:cxnLst/>
              <a:rect l="l" t="t" r="r" b="b"/>
              <a:pathLst>
                <a:path h="417194">
                  <a:moveTo>
                    <a:pt x="0" y="417194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CBA0CF68-AF55-89C8-E64D-629E25FCC4AD}"/>
                </a:ext>
              </a:extLst>
            </p:cNvPr>
            <p:cNvSpPr/>
            <p:nvPr/>
          </p:nvSpPr>
          <p:spPr>
            <a:xfrm>
              <a:off x="3191255" y="3160776"/>
              <a:ext cx="414655" cy="762000"/>
            </a:xfrm>
            <a:custGeom>
              <a:avLst/>
              <a:gdLst/>
              <a:ahLst/>
              <a:cxnLst/>
              <a:rect l="l" t="t" r="r" b="b"/>
              <a:pathLst>
                <a:path w="414654" h="762000">
                  <a:moveTo>
                    <a:pt x="0" y="762000"/>
                  </a:moveTo>
                  <a:lnTo>
                    <a:pt x="414528" y="762000"/>
                  </a:lnTo>
                  <a:lnTo>
                    <a:pt x="414528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61535FFF-83E1-791E-0091-BCA13CEAB989}"/>
                </a:ext>
              </a:extLst>
            </p:cNvPr>
            <p:cNvSpPr/>
            <p:nvPr/>
          </p:nvSpPr>
          <p:spPr>
            <a:xfrm>
              <a:off x="3954779" y="3159251"/>
              <a:ext cx="247015" cy="751840"/>
            </a:xfrm>
            <a:custGeom>
              <a:avLst/>
              <a:gdLst/>
              <a:ahLst/>
              <a:cxnLst/>
              <a:rect l="l" t="t" r="r" b="b"/>
              <a:pathLst>
                <a:path w="247014" h="751839">
                  <a:moveTo>
                    <a:pt x="0" y="751332"/>
                  </a:moveTo>
                  <a:lnTo>
                    <a:pt x="246887" y="751332"/>
                  </a:lnTo>
                  <a:lnTo>
                    <a:pt x="246887" y="0"/>
                  </a:lnTo>
                  <a:lnTo>
                    <a:pt x="0" y="0"/>
                  </a:lnTo>
                  <a:lnTo>
                    <a:pt x="0" y="751332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43EAD8CD-EFD3-0F2C-73DC-675D9481D6AB}"/>
                </a:ext>
              </a:extLst>
            </p:cNvPr>
            <p:cNvSpPr/>
            <p:nvPr/>
          </p:nvSpPr>
          <p:spPr>
            <a:xfrm>
              <a:off x="3598164" y="3160776"/>
              <a:ext cx="356870" cy="765175"/>
            </a:xfrm>
            <a:custGeom>
              <a:avLst/>
              <a:gdLst/>
              <a:ahLst/>
              <a:cxnLst/>
              <a:rect l="l" t="t" r="r" b="b"/>
              <a:pathLst>
                <a:path w="356870" h="765175">
                  <a:moveTo>
                    <a:pt x="0" y="765048"/>
                  </a:moveTo>
                  <a:lnTo>
                    <a:pt x="356615" y="765048"/>
                  </a:lnTo>
                  <a:lnTo>
                    <a:pt x="356615" y="0"/>
                  </a:lnTo>
                  <a:lnTo>
                    <a:pt x="0" y="0"/>
                  </a:lnTo>
                  <a:lnTo>
                    <a:pt x="0" y="765048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035A0A3D-0F1F-B03E-069B-B1CA2D8C83CA}"/>
                </a:ext>
              </a:extLst>
            </p:cNvPr>
            <p:cNvSpPr/>
            <p:nvPr/>
          </p:nvSpPr>
          <p:spPr>
            <a:xfrm>
              <a:off x="3181350" y="3885438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1" y="0"/>
                  </a:moveTo>
                  <a:lnTo>
                    <a:pt x="1028191" y="76200"/>
                  </a:lnTo>
                  <a:lnTo>
                    <a:pt x="1084579" y="48006"/>
                  </a:lnTo>
                  <a:lnTo>
                    <a:pt x="1040891" y="48006"/>
                  </a:lnTo>
                  <a:lnTo>
                    <a:pt x="1040891" y="28193"/>
                  </a:lnTo>
                  <a:lnTo>
                    <a:pt x="1084579" y="28193"/>
                  </a:lnTo>
                  <a:lnTo>
                    <a:pt x="1028191" y="0"/>
                  </a:lnTo>
                  <a:close/>
                </a:path>
                <a:path w="1104900" h="76200">
                  <a:moveTo>
                    <a:pt x="1028191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1028191" y="48006"/>
                  </a:lnTo>
                  <a:lnTo>
                    <a:pt x="1028191" y="28193"/>
                  </a:lnTo>
                  <a:close/>
                </a:path>
                <a:path w="1104900" h="76200">
                  <a:moveTo>
                    <a:pt x="1084579" y="28193"/>
                  </a:moveTo>
                  <a:lnTo>
                    <a:pt x="1040891" y="28193"/>
                  </a:lnTo>
                  <a:lnTo>
                    <a:pt x="1040891" y="48006"/>
                  </a:lnTo>
                  <a:lnTo>
                    <a:pt x="1084579" y="48006"/>
                  </a:lnTo>
                  <a:lnTo>
                    <a:pt x="1104391" y="38100"/>
                  </a:lnTo>
                  <a:lnTo>
                    <a:pt x="1084579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6FA9BAD4-698E-F025-4596-EDB71ECB5964}"/>
                </a:ext>
              </a:extLst>
            </p:cNvPr>
            <p:cNvSpPr/>
            <p:nvPr/>
          </p:nvSpPr>
          <p:spPr>
            <a:xfrm>
              <a:off x="3144773" y="3083814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500"/>
                  </a:moveTo>
                  <a:lnTo>
                    <a:pt x="28193" y="63500"/>
                  </a:lnTo>
                  <a:lnTo>
                    <a:pt x="28193" y="840816"/>
                  </a:lnTo>
                  <a:lnTo>
                    <a:pt x="48006" y="840816"/>
                  </a:lnTo>
                  <a:lnTo>
                    <a:pt x="48006" y="63500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ACEB68B9-1C5C-BBDC-F891-A94548EEEC62}"/>
                </a:ext>
              </a:extLst>
            </p:cNvPr>
            <p:cNvSpPr/>
            <p:nvPr/>
          </p:nvSpPr>
          <p:spPr>
            <a:xfrm>
              <a:off x="3607308" y="3154679"/>
              <a:ext cx="0" cy="767715"/>
            </a:xfrm>
            <a:custGeom>
              <a:avLst/>
              <a:gdLst/>
              <a:ahLst/>
              <a:cxnLst/>
              <a:rect l="l" t="t" r="r" b="b"/>
              <a:pathLst>
                <a:path h="767714">
                  <a:moveTo>
                    <a:pt x="0" y="76732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87E8B4B8-6802-9377-C291-63A64705FBA3}"/>
                </a:ext>
              </a:extLst>
            </p:cNvPr>
            <p:cNvSpPr/>
            <p:nvPr/>
          </p:nvSpPr>
          <p:spPr>
            <a:xfrm>
              <a:off x="3954779" y="3154679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5">
                  <a:moveTo>
                    <a:pt x="0" y="759929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692039C5-1EBF-8DCD-A7D7-C392DDCEB402}"/>
                </a:ext>
              </a:extLst>
            </p:cNvPr>
            <p:cNvSpPr/>
            <p:nvPr/>
          </p:nvSpPr>
          <p:spPr>
            <a:xfrm>
              <a:off x="3189732" y="4427220"/>
              <a:ext cx="1013460" cy="428625"/>
            </a:xfrm>
            <a:custGeom>
              <a:avLst/>
              <a:gdLst/>
              <a:ahLst/>
              <a:cxnLst/>
              <a:rect l="l" t="t" r="r" b="b"/>
              <a:pathLst>
                <a:path w="1013460" h="428625">
                  <a:moveTo>
                    <a:pt x="0" y="428243"/>
                  </a:moveTo>
                  <a:lnTo>
                    <a:pt x="1013459" y="428243"/>
                  </a:lnTo>
                  <a:lnTo>
                    <a:pt x="1013459" y="0"/>
                  </a:lnTo>
                  <a:lnTo>
                    <a:pt x="0" y="0"/>
                  </a:lnTo>
                  <a:lnTo>
                    <a:pt x="0" y="428243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696AC42F-5851-D889-85BF-924DE7C38482}"/>
                </a:ext>
              </a:extLst>
            </p:cNvPr>
            <p:cNvSpPr/>
            <p:nvPr/>
          </p:nvSpPr>
          <p:spPr>
            <a:xfrm>
              <a:off x="3189732" y="4104132"/>
              <a:ext cx="1013460" cy="334010"/>
            </a:xfrm>
            <a:custGeom>
              <a:avLst/>
              <a:gdLst/>
              <a:ahLst/>
              <a:cxnLst/>
              <a:rect l="l" t="t" r="r" b="b"/>
              <a:pathLst>
                <a:path w="1013460" h="334010">
                  <a:moveTo>
                    <a:pt x="0" y="333756"/>
                  </a:moveTo>
                  <a:lnTo>
                    <a:pt x="1013459" y="333756"/>
                  </a:lnTo>
                  <a:lnTo>
                    <a:pt x="1013459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48B4372C-8A69-0C8F-CDB0-E66F2837394C}"/>
                </a:ext>
              </a:extLst>
            </p:cNvPr>
            <p:cNvSpPr/>
            <p:nvPr/>
          </p:nvSpPr>
          <p:spPr>
            <a:xfrm>
              <a:off x="3181350" y="4827270"/>
              <a:ext cx="1104900" cy="76200"/>
            </a:xfrm>
            <a:custGeom>
              <a:avLst/>
              <a:gdLst/>
              <a:ahLst/>
              <a:cxnLst/>
              <a:rect l="l" t="t" r="r" b="b"/>
              <a:pathLst>
                <a:path w="1104900" h="76200">
                  <a:moveTo>
                    <a:pt x="1028191" y="0"/>
                  </a:moveTo>
                  <a:lnTo>
                    <a:pt x="1028191" y="76199"/>
                  </a:lnTo>
                  <a:lnTo>
                    <a:pt x="1084579" y="48005"/>
                  </a:lnTo>
                  <a:lnTo>
                    <a:pt x="1040891" y="48005"/>
                  </a:lnTo>
                  <a:lnTo>
                    <a:pt x="1040891" y="28193"/>
                  </a:lnTo>
                  <a:lnTo>
                    <a:pt x="1084579" y="28193"/>
                  </a:lnTo>
                  <a:lnTo>
                    <a:pt x="1028191" y="0"/>
                  </a:lnTo>
                  <a:close/>
                </a:path>
                <a:path w="1104900" h="76200">
                  <a:moveTo>
                    <a:pt x="1028191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1028191" y="48005"/>
                  </a:lnTo>
                  <a:lnTo>
                    <a:pt x="1028191" y="28193"/>
                  </a:lnTo>
                  <a:close/>
                </a:path>
                <a:path w="1104900" h="76200">
                  <a:moveTo>
                    <a:pt x="1084579" y="28193"/>
                  </a:moveTo>
                  <a:lnTo>
                    <a:pt x="1040891" y="28193"/>
                  </a:lnTo>
                  <a:lnTo>
                    <a:pt x="1040891" y="48005"/>
                  </a:lnTo>
                  <a:lnTo>
                    <a:pt x="1084579" y="48005"/>
                  </a:lnTo>
                  <a:lnTo>
                    <a:pt x="1104391" y="38099"/>
                  </a:lnTo>
                  <a:lnTo>
                    <a:pt x="1084579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4D5155C0-E902-BFF9-46F3-4197ADE88D8C}"/>
                </a:ext>
              </a:extLst>
            </p:cNvPr>
            <p:cNvSpPr/>
            <p:nvPr/>
          </p:nvSpPr>
          <p:spPr>
            <a:xfrm>
              <a:off x="3144773" y="4025646"/>
              <a:ext cx="76200" cy="841375"/>
            </a:xfrm>
            <a:custGeom>
              <a:avLst/>
              <a:gdLst/>
              <a:ahLst/>
              <a:cxnLst/>
              <a:rect l="l" t="t" r="r" b="b"/>
              <a:pathLst>
                <a:path w="76200" h="841375">
                  <a:moveTo>
                    <a:pt x="48006" y="63499"/>
                  </a:moveTo>
                  <a:lnTo>
                    <a:pt x="28193" y="63499"/>
                  </a:lnTo>
                  <a:lnTo>
                    <a:pt x="28193" y="840816"/>
                  </a:lnTo>
                  <a:lnTo>
                    <a:pt x="48006" y="840816"/>
                  </a:lnTo>
                  <a:lnTo>
                    <a:pt x="48006" y="63499"/>
                  </a:lnTo>
                  <a:close/>
                </a:path>
                <a:path w="76200" h="841375">
                  <a:moveTo>
                    <a:pt x="38100" y="0"/>
                  </a:moveTo>
                  <a:lnTo>
                    <a:pt x="0" y="76199"/>
                  </a:lnTo>
                  <a:lnTo>
                    <a:pt x="28193" y="76199"/>
                  </a:lnTo>
                  <a:lnTo>
                    <a:pt x="28193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841375">
                  <a:moveTo>
                    <a:pt x="69850" y="63499"/>
                  </a:moveTo>
                  <a:lnTo>
                    <a:pt x="48006" y="63499"/>
                  </a:lnTo>
                  <a:lnTo>
                    <a:pt x="48006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6D993E6A-A534-C863-0E23-A3A332588374}"/>
                </a:ext>
              </a:extLst>
            </p:cNvPr>
            <p:cNvSpPr/>
            <p:nvPr/>
          </p:nvSpPr>
          <p:spPr>
            <a:xfrm>
              <a:off x="3180588" y="4425696"/>
              <a:ext cx="1022985" cy="0"/>
            </a:xfrm>
            <a:custGeom>
              <a:avLst/>
              <a:gdLst/>
              <a:ahLst/>
              <a:cxnLst/>
              <a:rect l="l" t="t" r="r" b="b"/>
              <a:pathLst>
                <a:path w="1022985">
                  <a:moveTo>
                    <a:pt x="1022731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1887B54A-F15F-5752-5493-8CC1F48AF694}"/>
                </a:ext>
              </a:extLst>
            </p:cNvPr>
            <p:cNvSpPr/>
            <p:nvPr/>
          </p:nvSpPr>
          <p:spPr>
            <a:xfrm>
              <a:off x="3601846" y="1693291"/>
              <a:ext cx="160274" cy="1597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27D5ADAA-978E-6BCC-FDCC-E31B505743A0}"/>
                </a:ext>
              </a:extLst>
            </p:cNvPr>
            <p:cNvSpPr/>
            <p:nvPr/>
          </p:nvSpPr>
          <p:spPr>
            <a:xfrm>
              <a:off x="3597147" y="2676651"/>
              <a:ext cx="160527" cy="160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C49322B3-CD7A-4EA3-A728-A04E121EAA84}"/>
                </a:ext>
              </a:extLst>
            </p:cNvPr>
            <p:cNvSpPr/>
            <p:nvPr/>
          </p:nvSpPr>
          <p:spPr>
            <a:xfrm>
              <a:off x="3592703" y="3578478"/>
              <a:ext cx="160274" cy="1597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7D442401-B86C-AA2B-D257-A358068A0A7F}"/>
                </a:ext>
              </a:extLst>
            </p:cNvPr>
            <p:cNvSpPr/>
            <p:nvPr/>
          </p:nvSpPr>
          <p:spPr>
            <a:xfrm>
              <a:off x="3595242" y="4575695"/>
              <a:ext cx="159766" cy="160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6A5F051-433F-9BCB-85CF-907AEB8E205C}"/>
                </a:ext>
              </a:extLst>
            </p:cNvPr>
            <p:cNvSpPr/>
            <p:nvPr/>
          </p:nvSpPr>
          <p:spPr>
            <a:xfrm>
              <a:off x="2139314" y="1643633"/>
              <a:ext cx="926465" cy="1287145"/>
            </a:xfrm>
            <a:custGeom>
              <a:avLst/>
              <a:gdLst/>
              <a:ahLst/>
              <a:cxnLst/>
              <a:rect l="l" t="t" r="r" b="b"/>
              <a:pathLst>
                <a:path w="926464" h="1287145">
                  <a:moveTo>
                    <a:pt x="863928" y="62210"/>
                  </a:moveTo>
                  <a:lnTo>
                    <a:pt x="0" y="1269999"/>
                  </a:lnTo>
                  <a:lnTo>
                    <a:pt x="23622" y="1286890"/>
                  </a:lnTo>
                  <a:lnTo>
                    <a:pt x="887458" y="79054"/>
                  </a:lnTo>
                  <a:lnTo>
                    <a:pt x="863928" y="62210"/>
                  </a:lnTo>
                  <a:close/>
                </a:path>
                <a:path w="926464" h="1287145">
                  <a:moveTo>
                    <a:pt x="918197" y="50418"/>
                  </a:moveTo>
                  <a:lnTo>
                    <a:pt x="872363" y="50418"/>
                  </a:lnTo>
                  <a:lnTo>
                    <a:pt x="895858" y="67310"/>
                  </a:lnTo>
                  <a:lnTo>
                    <a:pt x="887458" y="79054"/>
                  </a:lnTo>
                  <a:lnTo>
                    <a:pt x="910971" y="95885"/>
                  </a:lnTo>
                  <a:lnTo>
                    <a:pt x="918197" y="50418"/>
                  </a:lnTo>
                  <a:close/>
                </a:path>
                <a:path w="926464" h="1287145">
                  <a:moveTo>
                    <a:pt x="872363" y="50418"/>
                  </a:moveTo>
                  <a:lnTo>
                    <a:pt x="863928" y="62210"/>
                  </a:lnTo>
                  <a:lnTo>
                    <a:pt x="887458" y="79054"/>
                  </a:lnTo>
                  <a:lnTo>
                    <a:pt x="895858" y="67310"/>
                  </a:lnTo>
                  <a:lnTo>
                    <a:pt x="872363" y="50418"/>
                  </a:lnTo>
                  <a:close/>
                </a:path>
                <a:path w="926464" h="1287145">
                  <a:moveTo>
                    <a:pt x="926211" y="0"/>
                  </a:moveTo>
                  <a:lnTo>
                    <a:pt x="840359" y="45338"/>
                  </a:lnTo>
                  <a:lnTo>
                    <a:pt x="863928" y="62210"/>
                  </a:lnTo>
                  <a:lnTo>
                    <a:pt x="872363" y="50418"/>
                  </a:lnTo>
                  <a:lnTo>
                    <a:pt x="918197" y="50418"/>
                  </a:lnTo>
                  <a:lnTo>
                    <a:pt x="926211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662C7CF-9183-D62D-C9A4-BC43AC686FAD}"/>
                </a:ext>
              </a:extLst>
            </p:cNvPr>
            <p:cNvSpPr/>
            <p:nvPr/>
          </p:nvSpPr>
          <p:spPr>
            <a:xfrm>
              <a:off x="2144522" y="2455926"/>
              <a:ext cx="921385" cy="478790"/>
            </a:xfrm>
            <a:custGeom>
              <a:avLst/>
              <a:gdLst/>
              <a:ahLst/>
              <a:cxnLst/>
              <a:rect l="l" t="t" r="r" b="b"/>
              <a:pathLst>
                <a:path w="921385" h="478789">
                  <a:moveTo>
                    <a:pt x="836994" y="26503"/>
                  </a:moveTo>
                  <a:lnTo>
                    <a:pt x="0" y="452755"/>
                  </a:lnTo>
                  <a:lnTo>
                    <a:pt x="13207" y="478536"/>
                  </a:lnTo>
                  <a:lnTo>
                    <a:pt x="850168" y="52301"/>
                  </a:lnTo>
                  <a:lnTo>
                    <a:pt x="836994" y="26503"/>
                  </a:lnTo>
                  <a:close/>
                </a:path>
                <a:path w="921385" h="478789">
                  <a:moveTo>
                    <a:pt x="906284" y="19938"/>
                  </a:moveTo>
                  <a:lnTo>
                    <a:pt x="849883" y="19938"/>
                  </a:lnTo>
                  <a:lnTo>
                    <a:pt x="863091" y="45719"/>
                  </a:lnTo>
                  <a:lnTo>
                    <a:pt x="850168" y="52301"/>
                  </a:lnTo>
                  <a:lnTo>
                    <a:pt x="863345" y="78105"/>
                  </a:lnTo>
                  <a:lnTo>
                    <a:pt x="906284" y="19938"/>
                  </a:lnTo>
                  <a:close/>
                </a:path>
                <a:path w="921385" h="478789">
                  <a:moveTo>
                    <a:pt x="849883" y="19938"/>
                  </a:moveTo>
                  <a:lnTo>
                    <a:pt x="836994" y="26503"/>
                  </a:lnTo>
                  <a:lnTo>
                    <a:pt x="850168" y="52301"/>
                  </a:lnTo>
                  <a:lnTo>
                    <a:pt x="863091" y="45719"/>
                  </a:lnTo>
                  <a:lnTo>
                    <a:pt x="849883" y="19938"/>
                  </a:lnTo>
                  <a:close/>
                </a:path>
                <a:path w="921385" h="478789">
                  <a:moveTo>
                    <a:pt x="921003" y="0"/>
                  </a:moveTo>
                  <a:lnTo>
                    <a:pt x="823848" y="762"/>
                  </a:lnTo>
                  <a:lnTo>
                    <a:pt x="836994" y="26503"/>
                  </a:lnTo>
                  <a:lnTo>
                    <a:pt x="849883" y="19938"/>
                  </a:lnTo>
                  <a:lnTo>
                    <a:pt x="906284" y="19938"/>
                  </a:lnTo>
                  <a:lnTo>
                    <a:pt x="921003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960E7E68-AB97-5B39-0BA5-7DA3199E12FB}"/>
                </a:ext>
              </a:extLst>
            </p:cNvPr>
            <p:cNvSpPr/>
            <p:nvPr/>
          </p:nvSpPr>
          <p:spPr>
            <a:xfrm>
              <a:off x="2142998" y="2910332"/>
              <a:ext cx="922655" cy="636905"/>
            </a:xfrm>
            <a:custGeom>
              <a:avLst/>
              <a:gdLst/>
              <a:ahLst/>
              <a:cxnLst/>
              <a:rect l="l" t="t" r="r" b="b"/>
              <a:pathLst>
                <a:path w="922655" h="636904">
                  <a:moveTo>
                    <a:pt x="842610" y="599640"/>
                  </a:moveTo>
                  <a:lnTo>
                    <a:pt x="826262" y="623570"/>
                  </a:lnTo>
                  <a:lnTo>
                    <a:pt x="922527" y="636778"/>
                  </a:lnTo>
                  <a:lnTo>
                    <a:pt x="906426" y="607822"/>
                  </a:lnTo>
                  <a:lnTo>
                    <a:pt x="854582" y="607822"/>
                  </a:lnTo>
                  <a:lnTo>
                    <a:pt x="842610" y="599640"/>
                  </a:lnTo>
                  <a:close/>
                </a:path>
                <a:path w="922655" h="636904">
                  <a:moveTo>
                    <a:pt x="858943" y="575732"/>
                  </a:moveTo>
                  <a:lnTo>
                    <a:pt x="842610" y="599640"/>
                  </a:lnTo>
                  <a:lnTo>
                    <a:pt x="854582" y="607822"/>
                  </a:lnTo>
                  <a:lnTo>
                    <a:pt x="870965" y="583945"/>
                  </a:lnTo>
                  <a:lnTo>
                    <a:pt x="858943" y="575732"/>
                  </a:lnTo>
                  <a:close/>
                </a:path>
                <a:path w="922655" h="636904">
                  <a:moveTo>
                    <a:pt x="875283" y="551815"/>
                  </a:moveTo>
                  <a:lnTo>
                    <a:pt x="858943" y="575732"/>
                  </a:lnTo>
                  <a:lnTo>
                    <a:pt x="870965" y="583945"/>
                  </a:lnTo>
                  <a:lnTo>
                    <a:pt x="854582" y="607822"/>
                  </a:lnTo>
                  <a:lnTo>
                    <a:pt x="906426" y="607822"/>
                  </a:lnTo>
                  <a:lnTo>
                    <a:pt x="875283" y="551815"/>
                  </a:lnTo>
                  <a:close/>
                </a:path>
                <a:path w="922655" h="636904">
                  <a:moveTo>
                    <a:pt x="16256" y="0"/>
                  </a:moveTo>
                  <a:lnTo>
                    <a:pt x="0" y="23875"/>
                  </a:lnTo>
                  <a:lnTo>
                    <a:pt x="842610" y="599640"/>
                  </a:lnTo>
                  <a:lnTo>
                    <a:pt x="858943" y="575732"/>
                  </a:lnTo>
                  <a:lnTo>
                    <a:pt x="16256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5CD48630-20CF-9580-5D60-F02A807842A3}"/>
                </a:ext>
              </a:extLst>
            </p:cNvPr>
            <p:cNvSpPr/>
            <p:nvPr/>
          </p:nvSpPr>
          <p:spPr>
            <a:xfrm>
              <a:off x="2138679" y="2915030"/>
              <a:ext cx="927100" cy="1574165"/>
            </a:xfrm>
            <a:custGeom>
              <a:avLst/>
              <a:gdLst/>
              <a:ahLst/>
              <a:cxnLst/>
              <a:rect l="l" t="t" r="r" b="b"/>
              <a:pathLst>
                <a:path w="927100" h="1574164">
                  <a:moveTo>
                    <a:pt x="870525" y="1505857"/>
                  </a:moveTo>
                  <a:lnTo>
                    <a:pt x="845565" y="1520444"/>
                  </a:lnTo>
                  <a:lnTo>
                    <a:pt x="926845" y="1573568"/>
                  </a:lnTo>
                  <a:lnTo>
                    <a:pt x="923228" y="1518361"/>
                  </a:lnTo>
                  <a:lnTo>
                    <a:pt x="877824" y="1518361"/>
                  </a:lnTo>
                  <a:lnTo>
                    <a:pt x="870525" y="1505857"/>
                  </a:lnTo>
                  <a:close/>
                </a:path>
                <a:path w="927100" h="1574164">
                  <a:moveTo>
                    <a:pt x="895536" y="1491241"/>
                  </a:moveTo>
                  <a:lnTo>
                    <a:pt x="870525" y="1505857"/>
                  </a:lnTo>
                  <a:lnTo>
                    <a:pt x="877824" y="1518361"/>
                  </a:lnTo>
                  <a:lnTo>
                    <a:pt x="902843" y="1503756"/>
                  </a:lnTo>
                  <a:lnTo>
                    <a:pt x="895536" y="1491241"/>
                  </a:lnTo>
                  <a:close/>
                </a:path>
                <a:path w="927100" h="1574164">
                  <a:moveTo>
                    <a:pt x="920495" y="1476654"/>
                  </a:moveTo>
                  <a:lnTo>
                    <a:pt x="895536" y="1491241"/>
                  </a:lnTo>
                  <a:lnTo>
                    <a:pt x="902843" y="1503756"/>
                  </a:lnTo>
                  <a:lnTo>
                    <a:pt x="877824" y="1518361"/>
                  </a:lnTo>
                  <a:lnTo>
                    <a:pt x="923228" y="1518361"/>
                  </a:lnTo>
                  <a:lnTo>
                    <a:pt x="920495" y="1476654"/>
                  </a:lnTo>
                  <a:close/>
                </a:path>
                <a:path w="927100" h="1574164">
                  <a:moveTo>
                    <a:pt x="24892" y="0"/>
                  </a:moveTo>
                  <a:lnTo>
                    <a:pt x="0" y="14477"/>
                  </a:lnTo>
                  <a:lnTo>
                    <a:pt x="870525" y="1505857"/>
                  </a:lnTo>
                  <a:lnTo>
                    <a:pt x="895536" y="1491241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ED6D0CE1-5755-E705-11D5-7966A0177B94}"/>
                </a:ext>
              </a:extLst>
            </p:cNvPr>
            <p:cNvSpPr/>
            <p:nvPr/>
          </p:nvSpPr>
          <p:spPr>
            <a:xfrm>
              <a:off x="4311396" y="1342644"/>
              <a:ext cx="622300" cy="544195"/>
            </a:xfrm>
            <a:custGeom>
              <a:avLst/>
              <a:gdLst/>
              <a:ahLst/>
              <a:cxnLst/>
              <a:rect l="l" t="t" r="r" b="b"/>
              <a:pathLst>
                <a:path w="622300" h="544194">
                  <a:moveTo>
                    <a:pt x="349757" y="0"/>
                  </a:moveTo>
                  <a:lnTo>
                    <a:pt x="349757" y="136016"/>
                  </a:lnTo>
                  <a:lnTo>
                    <a:pt x="0" y="136016"/>
                  </a:lnTo>
                  <a:lnTo>
                    <a:pt x="0" y="408050"/>
                  </a:lnTo>
                  <a:lnTo>
                    <a:pt x="349757" y="408050"/>
                  </a:lnTo>
                  <a:lnTo>
                    <a:pt x="349757" y="544067"/>
                  </a:lnTo>
                  <a:lnTo>
                    <a:pt x="621791" y="272033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3BE82C53-C5C1-4E0B-41C0-45FDEFE9C98B}"/>
                </a:ext>
              </a:extLst>
            </p:cNvPr>
            <p:cNvSpPr/>
            <p:nvPr/>
          </p:nvSpPr>
          <p:spPr>
            <a:xfrm>
              <a:off x="4311396" y="2282951"/>
              <a:ext cx="622300" cy="544195"/>
            </a:xfrm>
            <a:custGeom>
              <a:avLst/>
              <a:gdLst/>
              <a:ahLst/>
              <a:cxnLst/>
              <a:rect l="l" t="t" r="r" b="b"/>
              <a:pathLst>
                <a:path w="622300" h="544194">
                  <a:moveTo>
                    <a:pt x="349757" y="0"/>
                  </a:moveTo>
                  <a:lnTo>
                    <a:pt x="349757" y="136017"/>
                  </a:lnTo>
                  <a:lnTo>
                    <a:pt x="0" y="136017"/>
                  </a:lnTo>
                  <a:lnTo>
                    <a:pt x="0" y="408050"/>
                  </a:lnTo>
                  <a:lnTo>
                    <a:pt x="349757" y="408050"/>
                  </a:lnTo>
                  <a:lnTo>
                    <a:pt x="349757" y="544068"/>
                  </a:lnTo>
                  <a:lnTo>
                    <a:pt x="621791" y="272034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0491D719-0F47-0C15-1E73-2632D5588F2B}"/>
                </a:ext>
              </a:extLst>
            </p:cNvPr>
            <p:cNvSpPr/>
            <p:nvPr/>
          </p:nvSpPr>
          <p:spPr>
            <a:xfrm>
              <a:off x="4311396" y="3218688"/>
              <a:ext cx="622300" cy="542925"/>
            </a:xfrm>
            <a:custGeom>
              <a:avLst/>
              <a:gdLst/>
              <a:ahLst/>
              <a:cxnLst/>
              <a:rect l="l" t="t" r="r" b="b"/>
              <a:pathLst>
                <a:path w="622300" h="542925">
                  <a:moveTo>
                    <a:pt x="350519" y="0"/>
                  </a:moveTo>
                  <a:lnTo>
                    <a:pt x="350519" y="135636"/>
                  </a:lnTo>
                  <a:lnTo>
                    <a:pt x="0" y="135636"/>
                  </a:lnTo>
                  <a:lnTo>
                    <a:pt x="0" y="406908"/>
                  </a:lnTo>
                  <a:lnTo>
                    <a:pt x="350519" y="406908"/>
                  </a:lnTo>
                  <a:lnTo>
                    <a:pt x="350519" y="542544"/>
                  </a:lnTo>
                  <a:lnTo>
                    <a:pt x="621791" y="271272"/>
                  </a:lnTo>
                  <a:lnTo>
                    <a:pt x="350519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A112254F-F8E8-8B9E-BFFF-C88461FA1BF6}"/>
                </a:ext>
              </a:extLst>
            </p:cNvPr>
            <p:cNvSpPr/>
            <p:nvPr/>
          </p:nvSpPr>
          <p:spPr>
            <a:xfrm>
              <a:off x="4311396" y="4158996"/>
              <a:ext cx="622300" cy="544195"/>
            </a:xfrm>
            <a:custGeom>
              <a:avLst/>
              <a:gdLst/>
              <a:ahLst/>
              <a:cxnLst/>
              <a:rect l="l" t="t" r="r" b="b"/>
              <a:pathLst>
                <a:path w="622300" h="544195">
                  <a:moveTo>
                    <a:pt x="349757" y="0"/>
                  </a:moveTo>
                  <a:lnTo>
                    <a:pt x="349757" y="136016"/>
                  </a:lnTo>
                  <a:lnTo>
                    <a:pt x="0" y="136016"/>
                  </a:lnTo>
                  <a:lnTo>
                    <a:pt x="0" y="408050"/>
                  </a:lnTo>
                  <a:lnTo>
                    <a:pt x="349757" y="408050"/>
                  </a:lnTo>
                  <a:lnTo>
                    <a:pt x="349757" y="544067"/>
                  </a:lnTo>
                  <a:lnTo>
                    <a:pt x="621791" y="272033"/>
                  </a:lnTo>
                  <a:lnTo>
                    <a:pt x="34975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545A7E4F-31F9-4959-24E6-CA085DFF31D5}"/>
                </a:ext>
              </a:extLst>
            </p:cNvPr>
            <p:cNvSpPr/>
            <p:nvPr/>
          </p:nvSpPr>
          <p:spPr>
            <a:xfrm>
              <a:off x="5062728" y="1371600"/>
              <a:ext cx="423672" cy="423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D788D672-CE19-6652-5807-B3ED7258529A}"/>
                </a:ext>
              </a:extLst>
            </p:cNvPr>
            <p:cNvSpPr/>
            <p:nvPr/>
          </p:nvSpPr>
          <p:spPr>
            <a:xfrm>
              <a:off x="5062728" y="2334767"/>
              <a:ext cx="423672" cy="423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05AF031E-24B8-DA89-BF4E-E3EF3D1C3783}"/>
                </a:ext>
              </a:extLst>
            </p:cNvPr>
            <p:cNvSpPr/>
            <p:nvPr/>
          </p:nvSpPr>
          <p:spPr>
            <a:xfrm>
              <a:off x="5062728" y="4207764"/>
              <a:ext cx="423672" cy="423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0E5E986D-D62B-7C6F-B151-F99D193A5964}"/>
                </a:ext>
              </a:extLst>
            </p:cNvPr>
            <p:cNvSpPr/>
            <p:nvPr/>
          </p:nvSpPr>
          <p:spPr>
            <a:xfrm>
              <a:off x="5062728" y="3233927"/>
              <a:ext cx="487679" cy="4876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24D8CC30-E7B8-60C8-79CF-F41C3EB0A440}"/>
                </a:ext>
              </a:extLst>
            </p:cNvPr>
            <p:cNvSpPr/>
            <p:nvPr/>
          </p:nvSpPr>
          <p:spPr>
            <a:xfrm>
              <a:off x="6306274" y="2708137"/>
              <a:ext cx="915236" cy="6256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509496CC-61A2-F873-ED28-A50EE48B048D}"/>
                </a:ext>
              </a:extLst>
            </p:cNvPr>
            <p:cNvSpPr/>
            <p:nvPr/>
          </p:nvSpPr>
          <p:spPr>
            <a:xfrm>
              <a:off x="6493764" y="2887992"/>
              <a:ext cx="541782" cy="2918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E7029431-09CB-B3C4-2A1A-9B6BC738FD8A}"/>
                </a:ext>
              </a:extLst>
            </p:cNvPr>
            <p:cNvSpPr/>
            <p:nvPr/>
          </p:nvSpPr>
          <p:spPr>
            <a:xfrm>
              <a:off x="6309359" y="2706623"/>
              <a:ext cx="858519" cy="573405"/>
            </a:xfrm>
            <a:custGeom>
              <a:avLst/>
              <a:gdLst/>
              <a:ahLst/>
              <a:cxnLst/>
              <a:rect l="l" t="t" r="r" b="b"/>
              <a:pathLst>
                <a:path w="858520" h="573404">
                  <a:moveTo>
                    <a:pt x="429006" y="0"/>
                  </a:moveTo>
                  <a:lnTo>
                    <a:pt x="0" y="286512"/>
                  </a:lnTo>
                  <a:lnTo>
                    <a:pt x="429006" y="573024"/>
                  </a:lnTo>
                  <a:lnTo>
                    <a:pt x="858012" y="286512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A0D47FD5-3A80-20A2-E760-C5F13A435236}"/>
                </a:ext>
              </a:extLst>
            </p:cNvPr>
            <p:cNvSpPr/>
            <p:nvPr/>
          </p:nvSpPr>
          <p:spPr>
            <a:xfrm>
              <a:off x="6309359" y="2706623"/>
              <a:ext cx="858519" cy="573405"/>
            </a:xfrm>
            <a:custGeom>
              <a:avLst/>
              <a:gdLst/>
              <a:ahLst/>
              <a:cxnLst/>
              <a:rect l="l" t="t" r="r" b="b"/>
              <a:pathLst>
                <a:path w="858520" h="573404">
                  <a:moveTo>
                    <a:pt x="0" y="286512"/>
                  </a:moveTo>
                  <a:lnTo>
                    <a:pt x="429006" y="0"/>
                  </a:lnTo>
                  <a:lnTo>
                    <a:pt x="858012" y="286512"/>
                  </a:lnTo>
                  <a:lnTo>
                    <a:pt x="429006" y="573024"/>
                  </a:lnTo>
                  <a:lnTo>
                    <a:pt x="0" y="2865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EA501AE3-4E02-7105-960C-39434EED466B}"/>
                </a:ext>
              </a:extLst>
            </p:cNvPr>
            <p:cNvSpPr/>
            <p:nvPr/>
          </p:nvSpPr>
          <p:spPr>
            <a:xfrm>
              <a:off x="6563868" y="2902330"/>
              <a:ext cx="410718" cy="1661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366350F7-9341-C3A8-5D7D-511D049DDC34}"/>
                </a:ext>
              </a:extLst>
            </p:cNvPr>
            <p:cNvSpPr/>
            <p:nvPr/>
          </p:nvSpPr>
          <p:spPr>
            <a:xfrm>
              <a:off x="7159820" y="2958777"/>
              <a:ext cx="444500" cy="86995"/>
            </a:xfrm>
            <a:custGeom>
              <a:avLst/>
              <a:gdLst/>
              <a:ahLst/>
              <a:cxnLst/>
              <a:rect l="l" t="t" r="r" b="b"/>
              <a:pathLst>
                <a:path w="444500" h="86994">
                  <a:moveTo>
                    <a:pt x="357505" y="0"/>
                  </a:moveTo>
                  <a:lnTo>
                    <a:pt x="357505" y="86868"/>
                  </a:lnTo>
                  <a:lnTo>
                    <a:pt x="415417" y="57912"/>
                  </a:lnTo>
                  <a:lnTo>
                    <a:pt x="371983" y="57912"/>
                  </a:lnTo>
                  <a:lnTo>
                    <a:pt x="371983" y="28956"/>
                  </a:lnTo>
                  <a:lnTo>
                    <a:pt x="415417" y="28956"/>
                  </a:lnTo>
                  <a:lnTo>
                    <a:pt x="357505" y="0"/>
                  </a:lnTo>
                  <a:close/>
                </a:path>
                <a:path w="444500" h="86994">
                  <a:moveTo>
                    <a:pt x="357505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357505" y="57912"/>
                  </a:lnTo>
                  <a:lnTo>
                    <a:pt x="357505" y="28956"/>
                  </a:lnTo>
                  <a:close/>
                </a:path>
                <a:path w="444500" h="86994">
                  <a:moveTo>
                    <a:pt x="415417" y="28956"/>
                  </a:moveTo>
                  <a:lnTo>
                    <a:pt x="371983" y="28956"/>
                  </a:lnTo>
                  <a:lnTo>
                    <a:pt x="371983" y="57912"/>
                  </a:lnTo>
                  <a:lnTo>
                    <a:pt x="415417" y="57912"/>
                  </a:lnTo>
                  <a:lnTo>
                    <a:pt x="444373" y="43434"/>
                  </a:lnTo>
                  <a:lnTo>
                    <a:pt x="415417" y="28956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C1AE74A9-2834-94B1-8551-25ED53A6554C}"/>
                </a:ext>
              </a:extLst>
            </p:cNvPr>
            <p:cNvSpPr/>
            <p:nvPr/>
          </p:nvSpPr>
          <p:spPr>
            <a:xfrm>
              <a:off x="7647431" y="2555748"/>
              <a:ext cx="824483" cy="8260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AB45B65F-60AD-22F5-1FED-E403913CF116}"/>
                </a:ext>
              </a:extLst>
            </p:cNvPr>
            <p:cNvSpPr/>
            <p:nvPr/>
          </p:nvSpPr>
          <p:spPr>
            <a:xfrm>
              <a:off x="5474715" y="1576832"/>
              <a:ext cx="836294" cy="1417955"/>
            </a:xfrm>
            <a:custGeom>
              <a:avLst/>
              <a:gdLst/>
              <a:ahLst/>
              <a:cxnLst/>
              <a:rect l="l" t="t" r="r" b="b"/>
              <a:pathLst>
                <a:path w="836295" h="1417955">
                  <a:moveTo>
                    <a:pt x="779747" y="1349750"/>
                  </a:moveTo>
                  <a:lnTo>
                    <a:pt x="754761" y="1364360"/>
                  </a:lnTo>
                  <a:lnTo>
                    <a:pt x="836041" y="1417446"/>
                  </a:lnTo>
                  <a:lnTo>
                    <a:pt x="832420" y="1362201"/>
                  </a:lnTo>
                  <a:lnTo>
                    <a:pt x="787019" y="1362201"/>
                  </a:lnTo>
                  <a:lnTo>
                    <a:pt x="779747" y="1349750"/>
                  </a:lnTo>
                  <a:close/>
                </a:path>
                <a:path w="836295" h="1417955">
                  <a:moveTo>
                    <a:pt x="804754" y="1335127"/>
                  </a:moveTo>
                  <a:lnTo>
                    <a:pt x="779747" y="1349750"/>
                  </a:lnTo>
                  <a:lnTo>
                    <a:pt x="787019" y="1362201"/>
                  </a:lnTo>
                  <a:lnTo>
                    <a:pt x="812038" y="1347596"/>
                  </a:lnTo>
                  <a:lnTo>
                    <a:pt x="804754" y="1335127"/>
                  </a:lnTo>
                  <a:close/>
                </a:path>
                <a:path w="836295" h="1417955">
                  <a:moveTo>
                    <a:pt x="829691" y="1320545"/>
                  </a:moveTo>
                  <a:lnTo>
                    <a:pt x="804754" y="1335127"/>
                  </a:lnTo>
                  <a:lnTo>
                    <a:pt x="812038" y="1347596"/>
                  </a:lnTo>
                  <a:lnTo>
                    <a:pt x="787019" y="1362201"/>
                  </a:lnTo>
                  <a:lnTo>
                    <a:pt x="832420" y="1362201"/>
                  </a:lnTo>
                  <a:lnTo>
                    <a:pt x="829691" y="1320545"/>
                  </a:lnTo>
                  <a:close/>
                </a:path>
                <a:path w="836295" h="1417955">
                  <a:moveTo>
                    <a:pt x="24892" y="0"/>
                  </a:moveTo>
                  <a:lnTo>
                    <a:pt x="0" y="14604"/>
                  </a:lnTo>
                  <a:lnTo>
                    <a:pt x="779747" y="1349750"/>
                  </a:lnTo>
                  <a:lnTo>
                    <a:pt x="804754" y="1335127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8FC9BE66-F0A5-106A-83E9-950AE4C6DDC2}"/>
                </a:ext>
              </a:extLst>
            </p:cNvPr>
            <p:cNvSpPr/>
            <p:nvPr/>
          </p:nvSpPr>
          <p:spPr>
            <a:xfrm>
              <a:off x="5480303" y="2534666"/>
              <a:ext cx="830580" cy="459105"/>
            </a:xfrm>
            <a:custGeom>
              <a:avLst/>
              <a:gdLst/>
              <a:ahLst/>
              <a:cxnLst/>
              <a:rect l="l" t="t" r="r" b="b"/>
              <a:pathLst>
                <a:path w="830579" h="459105">
                  <a:moveTo>
                    <a:pt x="747148" y="430256"/>
                  </a:moveTo>
                  <a:lnTo>
                    <a:pt x="733425" y="455675"/>
                  </a:lnTo>
                  <a:lnTo>
                    <a:pt x="830453" y="458850"/>
                  </a:lnTo>
                  <a:lnTo>
                    <a:pt x="815247" y="437133"/>
                  </a:lnTo>
                  <a:lnTo>
                    <a:pt x="759841" y="437133"/>
                  </a:lnTo>
                  <a:lnTo>
                    <a:pt x="747148" y="430256"/>
                  </a:lnTo>
                  <a:close/>
                </a:path>
                <a:path w="830579" h="459105">
                  <a:moveTo>
                    <a:pt x="760942" y="404705"/>
                  </a:moveTo>
                  <a:lnTo>
                    <a:pt x="747148" y="430256"/>
                  </a:lnTo>
                  <a:lnTo>
                    <a:pt x="759841" y="437133"/>
                  </a:lnTo>
                  <a:lnTo>
                    <a:pt x="773684" y="411606"/>
                  </a:lnTo>
                  <a:lnTo>
                    <a:pt x="760942" y="404705"/>
                  </a:lnTo>
                  <a:close/>
                </a:path>
                <a:path w="830579" h="459105">
                  <a:moveTo>
                    <a:pt x="774700" y="379221"/>
                  </a:moveTo>
                  <a:lnTo>
                    <a:pt x="760942" y="404705"/>
                  </a:lnTo>
                  <a:lnTo>
                    <a:pt x="773684" y="411606"/>
                  </a:lnTo>
                  <a:lnTo>
                    <a:pt x="759841" y="437133"/>
                  </a:lnTo>
                  <a:lnTo>
                    <a:pt x="815247" y="437133"/>
                  </a:lnTo>
                  <a:lnTo>
                    <a:pt x="774700" y="379221"/>
                  </a:lnTo>
                  <a:close/>
                </a:path>
                <a:path w="830579" h="459105">
                  <a:moveTo>
                    <a:pt x="13716" y="0"/>
                  </a:moveTo>
                  <a:lnTo>
                    <a:pt x="0" y="25400"/>
                  </a:lnTo>
                  <a:lnTo>
                    <a:pt x="747148" y="430256"/>
                  </a:lnTo>
                  <a:lnTo>
                    <a:pt x="760942" y="404705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F818BF02-CAE0-F3FB-D2FB-D3126DED7D8D}"/>
                </a:ext>
              </a:extLst>
            </p:cNvPr>
            <p:cNvSpPr/>
            <p:nvPr/>
          </p:nvSpPr>
          <p:spPr>
            <a:xfrm>
              <a:off x="5543422" y="2993898"/>
              <a:ext cx="767715" cy="497205"/>
            </a:xfrm>
            <a:custGeom>
              <a:avLst/>
              <a:gdLst/>
              <a:ahLst/>
              <a:cxnLst/>
              <a:rect l="l" t="t" r="r" b="b"/>
              <a:pathLst>
                <a:path w="767714" h="497204">
                  <a:moveTo>
                    <a:pt x="686108" y="34496"/>
                  </a:moveTo>
                  <a:lnTo>
                    <a:pt x="0" y="472313"/>
                  </a:lnTo>
                  <a:lnTo>
                    <a:pt x="15493" y="496696"/>
                  </a:lnTo>
                  <a:lnTo>
                    <a:pt x="701719" y="58930"/>
                  </a:lnTo>
                  <a:lnTo>
                    <a:pt x="686108" y="34496"/>
                  </a:lnTo>
                  <a:close/>
                </a:path>
                <a:path w="767714" h="497204">
                  <a:moveTo>
                    <a:pt x="751229" y="26669"/>
                  </a:moveTo>
                  <a:lnTo>
                    <a:pt x="698373" y="26669"/>
                  </a:lnTo>
                  <a:lnTo>
                    <a:pt x="713866" y="51181"/>
                  </a:lnTo>
                  <a:lnTo>
                    <a:pt x="701719" y="58930"/>
                  </a:lnTo>
                  <a:lnTo>
                    <a:pt x="717296" y="83312"/>
                  </a:lnTo>
                  <a:lnTo>
                    <a:pt x="751229" y="26669"/>
                  </a:lnTo>
                  <a:close/>
                </a:path>
                <a:path w="767714" h="497204">
                  <a:moveTo>
                    <a:pt x="698373" y="26669"/>
                  </a:moveTo>
                  <a:lnTo>
                    <a:pt x="686108" y="34496"/>
                  </a:lnTo>
                  <a:lnTo>
                    <a:pt x="701719" y="58930"/>
                  </a:lnTo>
                  <a:lnTo>
                    <a:pt x="713866" y="51181"/>
                  </a:lnTo>
                  <a:lnTo>
                    <a:pt x="698373" y="26669"/>
                  </a:lnTo>
                  <a:close/>
                </a:path>
                <a:path w="767714" h="497204">
                  <a:moveTo>
                    <a:pt x="767206" y="0"/>
                  </a:moveTo>
                  <a:lnTo>
                    <a:pt x="670560" y="10159"/>
                  </a:lnTo>
                  <a:lnTo>
                    <a:pt x="686108" y="34496"/>
                  </a:lnTo>
                  <a:lnTo>
                    <a:pt x="698373" y="26669"/>
                  </a:lnTo>
                  <a:lnTo>
                    <a:pt x="751229" y="26669"/>
                  </a:lnTo>
                  <a:lnTo>
                    <a:pt x="767206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3E3DC628-B51B-FA97-2471-527403ED76D6}"/>
                </a:ext>
              </a:extLst>
            </p:cNvPr>
            <p:cNvSpPr/>
            <p:nvPr/>
          </p:nvSpPr>
          <p:spPr>
            <a:xfrm>
              <a:off x="5474589" y="2993898"/>
              <a:ext cx="836294" cy="1435100"/>
            </a:xfrm>
            <a:custGeom>
              <a:avLst/>
              <a:gdLst/>
              <a:ahLst/>
              <a:cxnLst/>
              <a:rect l="l" t="t" r="r" b="b"/>
              <a:pathLst>
                <a:path w="836295" h="1435100">
                  <a:moveTo>
                    <a:pt x="780177" y="68014"/>
                  </a:moveTo>
                  <a:lnTo>
                    <a:pt x="0" y="1420012"/>
                  </a:lnTo>
                  <a:lnTo>
                    <a:pt x="25146" y="1434477"/>
                  </a:lnTo>
                  <a:lnTo>
                    <a:pt x="805320" y="82497"/>
                  </a:lnTo>
                  <a:lnTo>
                    <a:pt x="780177" y="68014"/>
                  </a:lnTo>
                  <a:close/>
                </a:path>
                <a:path w="836295" h="1435100">
                  <a:moveTo>
                    <a:pt x="832822" y="55499"/>
                  </a:moveTo>
                  <a:lnTo>
                    <a:pt x="787400" y="55499"/>
                  </a:lnTo>
                  <a:lnTo>
                    <a:pt x="812546" y="69976"/>
                  </a:lnTo>
                  <a:lnTo>
                    <a:pt x="805320" y="82497"/>
                  </a:lnTo>
                  <a:lnTo>
                    <a:pt x="830326" y="96900"/>
                  </a:lnTo>
                  <a:lnTo>
                    <a:pt x="832822" y="55499"/>
                  </a:lnTo>
                  <a:close/>
                </a:path>
                <a:path w="836295" h="1435100">
                  <a:moveTo>
                    <a:pt x="787400" y="55499"/>
                  </a:moveTo>
                  <a:lnTo>
                    <a:pt x="780177" y="68014"/>
                  </a:lnTo>
                  <a:lnTo>
                    <a:pt x="805320" y="82497"/>
                  </a:lnTo>
                  <a:lnTo>
                    <a:pt x="812546" y="69976"/>
                  </a:lnTo>
                  <a:lnTo>
                    <a:pt x="787400" y="55499"/>
                  </a:lnTo>
                  <a:close/>
                </a:path>
                <a:path w="836295" h="1435100">
                  <a:moveTo>
                    <a:pt x="836168" y="0"/>
                  </a:moveTo>
                  <a:lnTo>
                    <a:pt x="755141" y="53593"/>
                  </a:lnTo>
                  <a:lnTo>
                    <a:pt x="780177" y="68014"/>
                  </a:lnTo>
                  <a:lnTo>
                    <a:pt x="787400" y="55499"/>
                  </a:lnTo>
                  <a:lnTo>
                    <a:pt x="832822" y="55499"/>
                  </a:lnTo>
                  <a:lnTo>
                    <a:pt x="836168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7">
              <a:extLst>
                <a:ext uri="{FF2B5EF4-FFF2-40B4-BE49-F238E27FC236}">
                  <a16:creationId xmlns:a16="http://schemas.microsoft.com/office/drawing/2014/main" id="{C15519E7-4B14-8F48-295A-00879AB9E8BB}"/>
                </a:ext>
              </a:extLst>
            </p:cNvPr>
            <p:cNvSpPr/>
            <p:nvPr/>
          </p:nvSpPr>
          <p:spPr>
            <a:xfrm>
              <a:off x="7700771" y="3692652"/>
              <a:ext cx="711923" cy="1280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8">
              <a:extLst>
                <a:ext uri="{FF2B5EF4-FFF2-40B4-BE49-F238E27FC236}">
                  <a16:creationId xmlns:a16="http://schemas.microsoft.com/office/drawing/2014/main" id="{98936C43-4DC7-C71C-E6FF-A62D68FB3D29}"/>
                </a:ext>
              </a:extLst>
            </p:cNvPr>
            <p:cNvSpPr/>
            <p:nvPr/>
          </p:nvSpPr>
          <p:spPr>
            <a:xfrm>
              <a:off x="342138" y="3487673"/>
              <a:ext cx="1677035" cy="76200"/>
            </a:xfrm>
            <a:custGeom>
              <a:avLst/>
              <a:gdLst/>
              <a:ahLst/>
              <a:cxnLst/>
              <a:rect l="l" t="t" r="r" b="b"/>
              <a:pathLst>
                <a:path w="1677035" h="76200">
                  <a:moveTo>
                    <a:pt x="1600454" y="0"/>
                  </a:moveTo>
                  <a:lnTo>
                    <a:pt x="1600454" y="76200"/>
                  </a:lnTo>
                  <a:lnTo>
                    <a:pt x="1656842" y="48006"/>
                  </a:lnTo>
                  <a:lnTo>
                    <a:pt x="1613154" y="48006"/>
                  </a:lnTo>
                  <a:lnTo>
                    <a:pt x="1613154" y="28193"/>
                  </a:lnTo>
                  <a:lnTo>
                    <a:pt x="1656842" y="28193"/>
                  </a:lnTo>
                  <a:lnTo>
                    <a:pt x="1600454" y="0"/>
                  </a:lnTo>
                  <a:close/>
                </a:path>
                <a:path w="1677035" h="76200">
                  <a:moveTo>
                    <a:pt x="1600454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1600454" y="48006"/>
                  </a:lnTo>
                  <a:lnTo>
                    <a:pt x="1600454" y="28193"/>
                  </a:lnTo>
                  <a:close/>
                </a:path>
                <a:path w="1677035" h="76200">
                  <a:moveTo>
                    <a:pt x="1656842" y="28193"/>
                  </a:moveTo>
                  <a:lnTo>
                    <a:pt x="1613154" y="28193"/>
                  </a:lnTo>
                  <a:lnTo>
                    <a:pt x="1613154" y="48006"/>
                  </a:lnTo>
                  <a:lnTo>
                    <a:pt x="1656842" y="48006"/>
                  </a:lnTo>
                  <a:lnTo>
                    <a:pt x="1676654" y="38100"/>
                  </a:lnTo>
                  <a:lnTo>
                    <a:pt x="1656842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9">
              <a:extLst>
                <a:ext uri="{FF2B5EF4-FFF2-40B4-BE49-F238E27FC236}">
                  <a16:creationId xmlns:a16="http://schemas.microsoft.com/office/drawing/2014/main" id="{1EBC2B41-17D0-62C3-0470-3234765AEF16}"/>
                </a:ext>
              </a:extLst>
            </p:cNvPr>
            <p:cNvSpPr/>
            <p:nvPr/>
          </p:nvSpPr>
          <p:spPr>
            <a:xfrm>
              <a:off x="307086" y="2253233"/>
              <a:ext cx="76200" cy="1276985"/>
            </a:xfrm>
            <a:custGeom>
              <a:avLst/>
              <a:gdLst/>
              <a:ahLst/>
              <a:cxnLst/>
              <a:rect l="l" t="t" r="r" b="b"/>
              <a:pathLst>
                <a:path w="76200" h="1276985">
                  <a:moveTo>
                    <a:pt x="48006" y="63500"/>
                  </a:moveTo>
                  <a:lnTo>
                    <a:pt x="28193" y="63500"/>
                  </a:lnTo>
                  <a:lnTo>
                    <a:pt x="28193" y="1276477"/>
                  </a:lnTo>
                  <a:lnTo>
                    <a:pt x="48006" y="1276477"/>
                  </a:lnTo>
                  <a:lnTo>
                    <a:pt x="48006" y="63500"/>
                  </a:lnTo>
                  <a:close/>
                </a:path>
                <a:path w="76200" h="1276985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27698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0">
              <a:extLst>
                <a:ext uri="{FF2B5EF4-FFF2-40B4-BE49-F238E27FC236}">
                  <a16:creationId xmlns:a16="http://schemas.microsoft.com/office/drawing/2014/main" id="{4B0BBFFE-705D-AD15-FCD6-66DDB66A72EF}"/>
                </a:ext>
              </a:extLst>
            </p:cNvPr>
            <p:cNvSpPr/>
            <p:nvPr/>
          </p:nvSpPr>
          <p:spPr>
            <a:xfrm>
              <a:off x="979843" y="2996183"/>
              <a:ext cx="212013" cy="2225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Shape 53">
              <a:extLst>
                <a:ext uri="{FF2B5EF4-FFF2-40B4-BE49-F238E27FC236}">
                  <a16:creationId xmlns:a16="http://schemas.microsoft.com/office/drawing/2014/main" id="{4023E062-BAE1-7A32-ECA2-23D244211F56}"/>
                </a:ext>
              </a:extLst>
            </p:cNvPr>
            <p:cNvSpPr txBox="1"/>
            <p:nvPr/>
          </p:nvSpPr>
          <p:spPr>
            <a:xfrm>
              <a:off x="346709" y="1688359"/>
              <a:ext cx="1675641" cy="4444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</a:pPr>
              <a:r>
                <a:rPr lang="en" sz="1600" dirty="0"/>
                <a:t>A test sample</a:t>
              </a:r>
            </a:p>
          </p:txBody>
        </p:sp>
        <p:sp>
          <p:nvSpPr>
            <p:cNvPr id="61" name="Shape 53">
              <a:extLst>
                <a:ext uri="{FF2B5EF4-FFF2-40B4-BE49-F238E27FC236}">
                  <a16:creationId xmlns:a16="http://schemas.microsoft.com/office/drawing/2014/main" id="{3D5AE99E-C309-0D39-B931-3CAA3A5C8C3A}"/>
                </a:ext>
              </a:extLst>
            </p:cNvPr>
            <p:cNvSpPr txBox="1"/>
            <p:nvPr/>
          </p:nvSpPr>
          <p:spPr>
            <a:xfrm>
              <a:off x="7221510" y="3514467"/>
              <a:ext cx="1662050" cy="4471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</a:pPr>
              <a:r>
                <a:rPr lang="en" sz="1600" dirty="0"/>
                <a:t>75% confidence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17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A0E-BC07-89D0-4EDB-987B0F59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/>
              <a:t>Random Subspace Method at training time</a:t>
            </a:r>
          </a:p>
        </p:txBody>
      </p:sp>
      <p:sp>
        <p:nvSpPr>
          <p:cNvPr id="482" name="object 3">
            <a:extLst>
              <a:ext uri="{FF2B5EF4-FFF2-40B4-BE49-F238E27FC236}">
                <a16:creationId xmlns:a16="http://schemas.microsoft.com/office/drawing/2014/main" id="{6F3E2243-40DA-B225-EF3A-ADBF65CFDC50}"/>
              </a:ext>
            </a:extLst>
          </p:cNvPr>
          <p:cNvSpPr/>
          <p:nvPr/>
        </p:nvSpPr>
        <p:spPr>
          <a:xfrm>
            <a:off x="1604734" y="3332422"/>
            <a:ext cx="414655" cy="182880"/>
          </a:xfrm>
          <a:custGeom>
            <a:avLst/>
            <a:gdLst/>
            <a:ahLst/>
            <a:cxnLst/>
            <a:rect l="l" t="t" r="r" b="b"/>
            <a:pathLst>
              <a:path w="414655" h="182880">
                <a:moveTo>
                  <a:pt x="0" y="182880"/>
                </a:moveTo>
                <a:lnTo>
                  <a:pt x="414642" y="182880"/>
                </a:lnTo>
                <a:lnTo>
                  <a:pt x="41464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">
            <a:extLst>
              <a:ext uri="{FF2B5EF4-FFF2-40B4-BE49-F238E27FC236}">
                <a16:creationId xmlns:a16="http://schemas.microsoft.com/office/drawing/2014/main" id="{D913BB47-772B-DB6C-CAC7-E6685181C166}"/>
              </a:ext>
            </a:extLst>
          </p:cNvPr>
          <p:cNvSpPr/>
          <p:nvPr/>
        </p:nvSpPr>
        <p:spPr>
          <a:xfrm>
            <a:off x="2019376" y="3332422"/>
            <a:ext cx="414655" cy="182880"/>
          </a:xfrm>
          <a:custGeom>
            <a:avLst/>
            <a:gdLst/>
            <a:ahLst/>
            <a:cxnLst/>
            <a:rect l="l" t="t" r="r" b="b"/>
            <a:pathLst>
              <a:path w="414655" h="182880">
                <a:moveTo>
                  <a:pt x="0" y="182880"/>
                </a:moveTo>
                <a:lnTo>
                  <a:pt x="414642" y="182880"/>
                </a:lnTo>
                <a:lnTo>
                  <a:pt x="41464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5">
            <a:extLst>
              <a:ext uri="{FF2B5EF4-FFF2-40B4-BE49-F238E27FC236}">
                <a16:creationId xmlns:a16="http://schemas.microsoft.com/office/drawing/2014/main" id="{15A58562-5448-1D1D-30C7-1C00DD8478B5}"/>
              </a:ext>
            </a:extLst>
          </p:cNvPr>
          <p:cNvSpPr/>
          <p:nvPr/>
        </p:nvSpPr>
        <p:spPr>
          <a:xfrm>
            <a:off x="2434019" y="3332422"/>
            <a:ext cx="414655" cy="182880"/>
          </a:xfrm>
          <a:custGeom>
            <a:avLst/>
            <a:gdLst/>
            <a:ahLst/>
            <a:cxnLst/>
            <a:rect l="l" t="t" r="r" b="b"/>
            <a:pathLst>
              <a:path w="414655" h="182880">
                <a:moveTo>
                  <a:pt x="0" y="182880"/>
                </a:moveTo>
                <a:lnTo>
                  <a:pt x="414642" y="182880"/>
                </a:lnTo>
                <a:lnTo>
                  <a:pt x="41464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6">
            <a:extLst>
              <a:ext uri="{FF2B5EF4-FFF2-40B4-BE49-F238E27FC236}">
                <a16:creationId xmlns:a16="http://schemas.microsoft.com/office/drawing/2014/main" id="{E8D74F4D-920D-97A9-583E-6A7ADE6FD44F}"/>
              </a:ext>
            </a:extLst>
          </p:cNvPr>
          <p:cNvSpPr/>
          <p:nvPr/>
        </p:nvSpPr>
        <p:spPr>
          <a:xfrm>
            <a:off x="2848674" y="3332422"/>
            <a:ext cx="414655" cy="182880"/>
          </a:xfrm>
          <a:custGeom>
            <a:avLst/>
            <a:gdLst/>
            <a:ahLst/>
            <a:cxnLst/>
            <a:rect l="l" t="t" r="r" b="b"/>
            <a:pathLst>
              <a:path w="414655" h="182880">
                <a:moveTo>
                  <a:pt x="0" y="182880"/>
                </a:moveTo>
                <a:lnTo>
                  <a:pt x="414642" y="182880"/>
                </a:lnTo>
                <a:lnTo>
                  <a:pt x="41464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7">
            <a:extLst>
              <a:ext uri="{FF2B5EF4-FFF2-40B4-BE49-F238E27FC236}">
                <a16:creationId xmlns:a16="http://schemas.microsoft.com/office/drawing/2014/main" id="{E75C9F8B-0A70-B9EC-A94D-FBFF5392378B}"/>
              </a:ext>
            </a:extLst>
          </p:cNvPr>
          <p:cNvSpPr/>
          <p:nvPr/>
        </p:nvSpPr>
        <p:spPr>
          <a:xfrm>
            <a:off x="3263328" y="3332422"/>
            <a:ext cx="414655" cy="182880"/>
          </a:xfrm>
          <a:custGeom>
            <a:avLst/>
            <a:gdLst/>
            <a:ahLst/>
            <a:cxnLst/>
            <a:rect l="l" t="t" r="r" b="b"/>
            <a:pathLst>
              <a:path w="414655" h="182880">
                <a:moveTo>
                  <a:pt x="0" y="182880"/>
                </a:moveTo>
                <a:lnTo>
                  <a:pt x="414642" y="182880"/>
                </a:lnTo>
                <a:lnTo>
                  <a:pt x="414642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8">
            <a:extLst>
              <a:ext uri="{FF2B5EF4-FFF2-40B4-BE49-F238E27FC236}">
                <a16:creationId xmlns:a16="http://schemas.microsoft.com/office/drawing/2014/main" id="{4C789386-BD02-50EA-FFC4-29D5D4EEFCAF}"/>
              </a:ext>
            </a:extLst>
          </p:cNvPr>
          <p:cNvSpPr/>
          <p:nvPr/>
        </p:nvSpPr>
        <p:spPr>
          <a:xfrm>
            <a:off x="1604734" y="351531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9">
            <a:extLst>
              <a:ext uri="{FF2B5EF4-FFF2-40B4-BE49-F238E27FC236}">
                <a16:creationId xmlns:a16="http://schemas.microsoft.com/office/drawing/2014/main" id="{3FAC50D0-2039-A6D0-610E-C44F77D3DB48}"/>
              </a:ext>
            </a:extLst>
          </p:cNvPr>
          <p:cNvSpPr/>
          <p:nvPr/>
        </p:nvSpPr>
        <p:spPr>
          <a:xfrm>
            <a:off x="2019376" y="351531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10">
            <a:extLst>
              <a:ext uri="{FF2B5EF4-FFF2-40B4-BE49-F238E27FC236}">
                <a16:creationId xmlns:a16="http://schemas.microsoft.com/office/drawing/2014/main" id="{1272E23E-3A37-40F7-EEC7-462AA8C938A4}"/>
              </a:ext>
            </a:extLst>
          </p:cNvPr>
          <p:cNvSpPr/>
          <p:nvPr/>
        </p:nvSpPr>
        <p:spPr>
          <a:xfrm>
            <a:off x="2434019" y="351531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11">
            <a:extLst>
              <a:ext uri="{FF2B5EF4-FFF2-40B4-BE49-F238E27FC236}">
                <a16:creationId xmlns:a16="http://schemas.microsoft.com/office/drawing/2014/main" id="{533A4CFB-327E-EB16-AF9F-683CBC8D85F3}"/>
              </a:ext>
            </a:extLst>
          </p:cNvPr>
          <p:cNvSpPr/>
          <p:nvPr/>
        </p:nvSpPr>
        <p:spPr>
          <a:xfrm>
            <a:off x="2848674" y="351531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12">
            <a:extLst>
              <a:ext uri="{FF2B5EF4-FFF2-40B4-BE49-F238E27FC236}">
                <a16:creationId xmlns:a16="http://schemas.microsoft.com/office/drawing/2014/main" id="{5349D86B-7D18-0210-E025-830E95FDC82D}"/>
              </a:ext>
            </a:extLst>
          </p:cNvPr>
          <p:cNvSpPr/>
          <p:nvPr/>
        </p:nvSpPr>
        <p:spPr>
          <a:xfrm>
            <a:off x="3263328" y="351531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13">
            <a:extLst>
              <a:ext uri="{FF2B5EF4-FFF2-40B4-BE49-F238E27FC236}">
                <a16:creationId xmlns:a16="http://schemas.microsoft.com/office/drawing/2014/main" id="{A35FE8FF-1E90-1311-C9FF-605626CFF7C2}"/>
              </a:ext>
            </a:extLst>
          </p:cNvPr>
          <p:cNvSpPr/>
          <p:nvPr/>
        </p:nvSpPr>
        <p:spPr>
          <a:xfrm>
            <a:off x="1604734" y="378074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14">
            <a:extLst>
              <a:ext uri="{FF2B5EF4-FFF2-40B4-BE49-F238E27FC236}">
                <a16:creationId xmlns:a16="http://schemas.microsoft.com/office/drawing/2014/main" id="{C418E858-3B92-85D4-FCAF-4AAD515CCB1A}"/>
              </a:ext>
            </a:extLst>
          </p:cNvPr>
          <p:cNvSpPr/>
          <p:nvPr/>
        </p:nvSpPr>
        <p:spPr>
          <a:xfrm>
            <a:off x="2019376" y="378074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15">
            <a:extLst>
              <a:ext uri="{FF2B5EF4-FFF2-40B4-BE49-F238E27FC236}">
                <a16:creationId xmlns:a16="http://schemas.microsoft.com/office/drawing/2014/main" id="{E22CC959-748B-0E11-3615-A0F78203DB15}"/>
              </a:ext>
            </a:extLst>
          </p:cNvPr>
          <p:cNvSpPr/>
          <p:nvPr/>
        </p:nvSpPr>
        <p:spPr>
          <a:xfrm>
            <a:off x="2434019" y="378074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16">
            <a:extLst>
              <a:ext uri="{FF2B5EF4-FFF2-40B4-BE49-F238E27FC236}">
                <a16:creationId xmlns:a16="http://schemas.microsoft.com/office/drawing/2014/main" id="{98B85D28-6503-78AE-6CCA-6C0806BC25ED}"/>
              </a:ext>
            </a:extLst>
          </p:cNvPr>
          <p:cNvSpPr/>
          <p:nvPr/>
        </p:nvSpPr>
        <p:spPr>
          <a:xfrm>
            <a:off x="2848674" y="378074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17">
            <a:extLst>
              <a:ext uri="{FF2B5EF4-FFF2-40B4-BE49-F238E27FC236}">
                <a16:creationId xmlns:a16="http://schemas.microsoft.com/office/drawing/2014/main" id="{AE58CD68-87A9-E66E-5693-62DB57303C47}"/>
              </a:ext>
            </a:extLst>
          </p:cNvPr>
          <p:cNvSpPr/>
          <p:nvPr/>
        </p:nvSpPr>
        <p:spPr>
          <a:xfrm>
            <a:off x="3263328" y="378074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18">
            <a:extLst>
              <a:ext uri="{FF2B5EF4-FFF2-40B4-BE49-F238E27FC236}">
                <a16:creationId xmlns:a16="http://schemas.microsoft.com/office/drawing/2014/main" id="{5C3ADE62-676F-D0BE-78DE-9B1574B9F05C}"/>
              </a:ext>
            </a:extLst>
          </p:cNvPr>
          <p:cNvSpPr/>
          <p:nvPr/>
        </p:nvSpPr>
        <p:spPr>
          <a:xfrm>
            <a:off x="1604734" y="404617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19">
            <a:extLst>
              <a:ext uri="{FF2B5EF4-FFF2-40B4-BE49-F238E27FC236}">
                <a16:creationId xmlns:a16="http://schemas.microsoft.com/office/drawing/2014/main" id="{4EAA5E68-1489-F480-4B37-C5D40DDDBCF2}"/>
              </a:ext>
            </a:extLst>
          </p:cNvPr>
          <p:cNvSpPr/>
          <p:nvPr/>
        </p:nvSpPr>
        <p:spPr>
          <a:xfrm>
            <a:off x="2019376" y="404617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20">
            <a:extLst>
              <a:ext uri="{FF2B5EF4-FFF2-40B4-BE49-F238E27FC236}">
                <a16:creationId xmlns:a16="http://schemas.microsoft.com/office/drawing/2014/main" id="{FEFEB68F-7551-B3E3-1D2F-F0E3F9782A59}"/>
              </a:ext>
            </a:extLst>
          </p:cNvPr>
          <p:cNvSpPr/>
          <p:nvPr/>
        </p:nvSpPr>
        <p:spPr>
          <a:xfrm>
            <a:off x="2434019" y="404617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21">
            <a:extLst>
              <a:ext uri="{FF2B5EF4-FFF2-40B4-BE49-F238E27FC236}">
                <a16:creationId xmlns:a16="http://schemas.microsoft.com/office/drawing/2014/main" id="{86E94CA4-B868-3E0E-12D7-267977833E6C}"/>
              </a:ext>
            </a:extLst>
          </p:cNvPr>
          <p:cNvSpPr/>
          <p:nvPr/>
        </p:nvSpPr>
        <p:spPr>
          <a:xfrm>
            <a:off x="2848674" y="404617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22">
            <a:extLst>
              <a:ext uri="{FF2B5EF4-FFF2-40B4-BE49-F238E27FC236}">
                <a16:creationId xmlns:a16="http://schemas.microsoft.com/office/drawing/2014/main" id="{093AED76-8654-B12B-EE18-7C99F756E883}"/>
              </a:ext>
            </a:extLst>
          </p:cNvPr>
          <p:cNvSpPr/>
          <p:nvPr/>
        </p:nvSpPr>
        <p:spPr>
          <a:xfrm>
            <a:off x="3263328" y="4046175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23">
            <a:extLst>
              <a:ext uri="{FF2B5EF4-FFF2-40B4-BE49-F238E27FC236}">
                <a16:creationId xmlns:a16="http://schemas.microsoft.com/office/drawing/2014/main" id="{2B89207B-16F1-1018-89CD-3D0E20F21B15}"/>
              </a:ext>
            </a:extLst>
          </p:cNvPr>
          <p:cNvSpPr/>
          <p:nvPr/>
        </p:nvSpPr>
        <p:spPr>
          <a:xfrm>
            <a:off x="1604734" y="4311478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24">
            <a:extLst>
              <a:ext uri="{FF2B5EF4-FFF2-40B4-BE49-F238E27FC236}">
                <a16:creationId xmlns:a16="http://schemas.microsoft.com/office/drawing/2014/main" id="{09F40453-7683-3327-10A3-D7CCA33F8A1A}"/>
              </a:ext>
            </a:extLst>
          </p:cNvPr>
          <p:cNvSpPr/>
          <p:nvPr/>
        </p:nvSpPr>
        <p:spPr>
          <a:xfrm>
            <a:off x="2019376" y="4311478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25">
            <a:extLst>
              <a:ext uri="{FF2B5EF4-FFF2-40B4-BE49-F238E27FC236}">
                <a16:creationId xmlns:a16="http://schemas.microsoft.com/office/drawing/2014/main" id="{A027C2F3-ED25-12E6-1F4B-26FDA1B7ED7D}"/>
              </a:ext>
            </a:extLst>
          </p:cNvPr>
          <p:cNvSpPr/>
          <p:nvPr/>
        </p:nvSpPr>
        <p:spPr>
          <a:xfrm>
            <a:off x="2434019" y="4311478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26">
            <a:extLst>
              <a:ext uri="{FF2B5EF4-FFF2-40B4-BE49-F238E27FC236}">
                <a16:creationId xmlns:a16="http://schemas.microsoft.com/office/drawing/2014/main" id="{56570D20-4C07-CA87-3867-8FE50A244FC5}"/>
              </a:ext>
            </a:extLst>
          </p:cNvPr>
          <p:cNvSpPr/>
          <p:nvPr/>
        </p:nvSpPr>
        <p:spPr>
          <a:xfrm>
            <a:off x="2848674" y="4311478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27">
            <a:extLst>
              <a:ext uri="{FF2B5EF4-FFF2-40B4-BE49-F238E27FC236}">
                <a16:creationId xmlns:a16="http://schemas.microsoft.com/office/drawing/2014/main" id="{7D6D5A53-B9C7-5C0B-4705-A36F6F15DFCF}"/>
              </a:ext>
            </a:extLst>
          </p:cNvPr>
          <p:cNvSpPr/>
          <p:nvPr/>
        </p:nvSpPr>
        <p:spPr>
          <a:xfrm>
            <a:off x="3263328" y="4311478"/>
            <a:ext cx="414655" cy="132715"/>
          </a:xfrm>
          <a:custGeom>
            <a:avLst/>
            <a:gdLst/>
            <a:ahLst/>
            <a:cxnLst/>
            <a:rect l="l" t="t" r="r" b="b"/>
            <a:pathLst>
              <a:path w="414655" h="132714">
                <a:moveTo>
                  <a:pt x="0" y="132702"/>
                </a:moveTo>
                <a:lnTo>
                  <a:pt x="414642" y="132702"/>
                </a:lnTo>
                <a:lnTo>
                  <a:pt x="414642" y="0"/>
                </a:lnTo>
                <a:lnTo>
                  <a:pt x="0" y="0"/>
                </a:lnTo>
                <a:lnTo>
                  <a:pt x="0" y="132702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7" name="object 28">
            <a:extLst>
              <a:ext uri="{FF2B5EF4-FFF2-40B4-BE49-F238E27FC236}">
                <a16:creationId xmlns:a16="http://schemas.microsoft.com/office/drawing/2014/main" id="{E7731300-B044-904E-96F4-8BA51A72B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29189"/>
              </p:ext>
            </p:extLst>
          </p:nvPr>
        </p:nvGraphicFramePr>
        <p:xfrm>
          <a:off x="1604734" y="3319722"/>
          <a:ext cx="2073272" cy="1124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8" name="object 29">
            <a:extLst>
              <a:ext uri="{FF2B5EF4-FFF2-40B4-BE49-F238E27FC236}">
                <a16:creationId xmlns:a16="http://schemas.microsoft.com/office/drawing/2014/main" id="{128D08ED-E10C-DDF7-3EC9-D3D2A4EDB73B}"/>
              </a:ext>
            </a:extLst>
          </p:cNvPr>
          <p:cNvSpPr/>
          <p:nvPr/>
        </p:nvSpPr>
        <p:spPr>
          <a:xfrm>
            <a:off x="1654086" y="3366840"/>
            <a:ext cx="354901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30">
            <a:extLst>
              <a:ext uri="{FF2B5EF4-FFF2-40B4-BE49-F238E27FC236}">
                <a16:creationId xmlns:a16="http://schemas.microsoft.com/office/drawing/2014/main" id="{568E5BAC-DF42-05F3-087A-29F3452429E5}"/>
              </a:ext>
            </a:extLst>
          </p:cNvPr>
          <p:cNvSpPr/>
          <p:nvPr/>
        </p:nvSpPr>
        <p:spPr>
          <a:xfrm>
            <a:off x="2128355" y="3366840"/>
            <a:ext cx="234086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31">
            <a:extLst>
              <a:ext uri="{FF2B5EF4-FFF2-40B4-BE49-F238E27FC236}">
                <a16:creationId xmlns:a16="http://schemas.microsoft.com/office/drawing/2014/main" id="{FD5E10AC-AF85-C3F7-9DFF-6903C2F95A3A}"/>
              </a:ext>
            </a:extLst>
          </p:cNvPr>
          <p:cNvSpPr/>
          <p:nvPr/>
        </p:nvSpPr>
        <p:spPr>
          <a:xfrm>
            <a:off x="2498687" y="3366840"/>
            <a:ext cx="323964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32">
            <a:extLst>
              <a:ext uri="{FF2B5EF4-FFF2-40B4-BE49-F238E27FC236}">
                <a16:creationId xmlns:a16="http://schemas.microsoft.com/office/drawing/2014/main" id="{D4DC0CE7-04AE-69F2-B98E-7766A78EFCFC}"/>
              </a:ext>
            </a:extLst>
          </p:cNvPr>
          <p:cNvSpPr/>
          <p:nvPr/>
        </p:nvSpPr>
        <p:spPr>
          <a:xfrm>
            <a:off x="3006534" y="3366840"/>
            <a:ext cx="148589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33">
            <a:extLst>
              <a:ext uri="{FF2B5EF4-FFF2-40B4-BE49-F238E27FC236}">
                <a16:creationId xmlns:a16="http://schemas.microsoft.com/office/drawing/2014/main" id="{372A9E8D-1587-11FC-6920-7DC1A09808FE}"/>
              </a:ext>
            </a:extLst>
          </p:cNvPr>
          <p:cNvSpPr/>
          <p:nvPr/>
        </p:nvSpPr>
        <p:spPr>
          <a:xfrm>
            <a:off x="3372294" y="3366840"/>
            <a:ext cx="234086" cy="108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34">
            <a:extLst>
              <a:ext uri="{FF2B5EF4-FFF2-40B4-BE49-F238E27FC236}">
                <a16:creationId xmlns:a16="http://schemas.microsoft.com/office/drawing/2014/main" id="{62AF1802-A090-0811-49E6-B72411B7356C}"/>
              </a:ext>
            </a:extLst>
          </p:cNvPr>
          <p:cNvSpPr/>
          <p:nvPr/>
        </p:nvSpPr>
        <p:spPr>
          <a:xfrm>
            <a:off x="1650429" y="3523176"/>
            <a:ext cx="152400" cy="1097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35">
            <a:extLst>
              <a:ext uri="{FF2B5EF4-FFF2-40B4-BE49-F238E27FC236}">
                <a16:creationId xmlns:a16="http://schemas.microsoft.com/office/drawing/2014/main" id="{EF9D4E9E-6460-B74F-8B74-8C664A58E6F5}"/>
              </a:ext>
            </a:extLst>
          </p:cNvPr>
          <p:cNvSpPr/>
          <p:nvPr/>
        </p:nvSpPr>
        <p:spPr>
          <a:xfrm>
            <a:off x="2065261" y="3523176"/>
            <a:ext cx="261518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36">
            <a:extLst>
              <a:ext uri="{FF2B5EF4-FFF2-40B4-BE49-F238E27FC236}">
                <a16:creationId xmlns:a16="http://schemas.microsoft.com/office/drawing/2014/main" id="{06016915-5CF1-7BF4-2468-70400F985972}"/>
              </a:ext>
            </a:extLst>
          </p:cNvPr>
          <p:cNvSpPr/>
          <p:nvPr/>
        </p:nvSpPr>
        <p:spPr>
          <a:xfrm>
            <a:off x="2479789" y="3523176"/>
            <a:ext cx="323951" cy="1097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37">
            <a:extLst>
              <a:ext uri="{FF2B5EF4-FFF2-40B4-BE49-F238E27FC236}">
                <a16:creationId xmlns:a16="http://schemas.microsoft.com/office/drawing/2014/main" id="{6CC0315B-9608-BD25-957D-55A22555E222}"/>
              </a:ext>
            </a:extLst>
          </p:cNvPr>
          <p:cNvSpPr/>
          <p:nvPr/>
        </p:nvSpPr>
        <p:spPr>
          <a:xfrm>
            <a:off x="2894647" y="3523176"/>
            <a:ext cx="150367" cy="1097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38">
            <a:extLst>
              <a:ext uri="{FF2B5EF4-FFF2-40B4-BE49-F238E27FC236}">
                <a16:creationId xmlns:a16="http://schemas.microsoft.com/office/drawing/2014/main" id="{4922F40E-25D2-581C-4145-AB74516A3EA1}"/>
              </a:ext>
            </a:extLst>
          </p:cNvPr>
          <p:cNvSpPr/>
          <p:nvPr/>
        </p:nvSpPr>
        <p:spPr>
          <a:xfrm>
            <a:off x="3364674" y="3524700"/>
            <a:ext cx="254203" cy="1082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39">
            <a:extLst>
              <a:ext uri="{FF2B5EF4-FFF2-40B4-BE49-F238E27FC236}">
                <a16:creationId xmlns:a16="http://schemas.microsoft.com/office/drawing/2014/main" id="{9942A35E-910B-7964-A1A2-65FD929AAEFA}"/>
              </a:ext>
            </a:extLst>
          </p:cNvPr>
          <p:cNvSpPr/>
          <p:nvPr/>
        </p:nvSpPr>
        <p:spPr>
          <a:xfrm>
            <a:off x="1650429" y="3655460"/>
            <a:ext cx="150368" cy="1100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40">
            <a:extLst>
              <a:ext uri="{FF2B5EF4-FFF2-40B4-BE49-F238E27FC236}">
                <a16:creationId xmlns:a16="http://schemas.microsoft.com/office/drawing/2014/main" id="{C96BE971-C73D-3114-AADF-07F119B1BAEB}"/>
              </a:ext>
            </a:extLst>
          </p:cNvPr>
          <p:cNvSpPr/>
          <p:nvPr/>
        </p:nvSpPr>
        <p:spPr>
          <a:xfrm>
            <a:off x="2065261" y="3655460"/>
            <a:ext cx="307594" cy="110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41">
            <a:extLst>
              <a:ext uri="{FF2B5EF4-FFF2-40B4-BE49-F238E27FC236}">
                <a16:creationId xmlns:a16="http://schemas.microsoft.com/office/drawing/2014/main" id="{01C82A22-BC02-A0B7-C4E5-74B27F76174E}"/>
              </a:ext>
            </a:extLst>
          </p:cNvPr>
          <p:cNvSpPr/>
          <p:nvPr/>
        </p:nvSpPr>
        <p:spPr>
          <a:xfrm>
            <a:off x="2479789" y="3655460"/>
            <a:ext cx="274688" cy="1100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42">
            <a:extLst>
              <a:ext uri="{FF2B5EF4-FFF2-40B4-BE49-F238E27FC236}">
                <a16:creationId xmlns:a16="http://schemas.microsoft.com/office/drawing/2014/main" id="{99839550-11A1-F5A9-886E-D0881DF5A57E}"/>
              </a:ext>
            </a:extLst>
          </p:cNvPr>
          <p:cNvSpPr/>
          <p:nvPr/>
        </p:nvSpPr>
        <p:spPr>
          <a:xfrm>
            <a:off x="2894647" y="3655460"/>
            <a:ext cx="150367" cy="1100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43">
            <a:extLst>
              <a:ext uri="{FF2B5EF4-FFF2-40B4-BE49-F238E27FC236}">
                <a16:creationId xmlns:a16="http://schemas.microsoft.com/office/drawing/2014/main" id="{83BEC022-34FC-9852-21BC-6D874B382A9C}"/>
              </a:ext>
            </a:extLst>
          </p:cNvPr>
          <p:cNvSpPr/>
          <p:nvPr/>
        </p:nvSpPr>
        <p:spPr>
          <a:xfrm>
            <a:off x="3337243" y="3656984"/>
            <a:ext cx="309371" cy="1085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44">
            <a:extLst>
              <a:ext uri="{FF2B5EF4-FFF2-40B4-BE49-F238E27FC236}">
                <a16:creationId xmlns:a16="http://schemas.microsoft.com/office/drawing/2014/main" id="{F1873586-BEF0-0ED4-4D9D-F2ED5FC83AA4}"/>
              </a:ext>
            </a:extLst>
          </p:cNvPr>
          <p:cNvSpPr/>
          <p:nvPr/>
        </p:nvSpPr>
        <p:spPr>
          <a:xfrm>
            <a:off x="1650429" y="3788606"/>
            <a:ext cx="137160" cy="1097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45">
            <a:extLst>
              <a:ext uri="{FF2B5EF4-FFF2-40B4-BE49-F238E27FC236}">
                <a16:creationId xmlns:a16="http://schemas.microsoft.com/office/drawing/2014/main" id="{7C3AE74E-78A2-E53E-5F2E-48543A6D71D3}"/>
              </a:ext>
            </a:extLst>
          </p:cNvPr>
          <p:cNvSpPr/>
          <p:nvPr/>
        </p:nvSpPr>
        <p:spPr>
          <a:xfrm>
            <a:off x="2065261" y="3788606"/>
            <a:ext cx="184911" cy="1097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46">
            <a:extLst>
              <a:ext uri="{FF2B5EF4-FFF2-40B4-BE49-F238E27FC236}">
                <a16:creationId xmlns:a16="http://schemas.microsoft.com/office/drawing/2014/main" id="{F6381140-E94F-A117-25E0-E329242B0B02}"/>
              </a:ext>
            </a:extLst>
          </p:cNvPr>
          <p:cNvSpPr/>
          <p:nvPr/>
        </p:nvSpPr>
        <p:spPr>
          <a:xfrm>
            <a:off x="2479789" y="3788606"/>
            <a:ext cx="323951" cy="1097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47">
            <a:extLst>
              <a:ext uri="{FF2B5EF4-FFF2-40B4-BE49-F238E27FC236}">
                <a16:creationId xmlns:a16="http://schemas.microsoft.com/office/drawing/2014/main" id="{3202669C-E8D2-8369-818B-3AA00065543B}"/>
              </a:ext>
            </a:extLst>
          </p:cNvPr>
          <p:cNvSpPr/>
          <p:nvPr/>
        </p:nvSpPr>
        <p:spPr>
          <a:xfrm>
            <a:off x="2894647" y="3788606"/>
            <a:ext cx="150367" cy="1097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48">
            <a:extLst>
              <a:ext uri="{FF2B5EF4-FFF2-40B4-BE49-F238E27FC236}">
                <a16:creationId xmlns:a16="http://schemas.microsoft.com/office/drawing/2014/main" id="{A1842459-23FC-13FF-22D4-D11BC179C680}"/>
              </a:ext>
            </a:extLst>
          </p:cNvPr>
          <p:cNvSpPr/>
          <p:nvPr/>
        </p:nvSpPr>
        <p:spPr>
          <a:xfrm>
            <a:off x="3364674" y="3790131"/>
            <a:ext cx="254203" cy="1082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49">
            <a:extLst>
              <a:ext uri="{FF2B5EF4-FFF2-40B4-BE49-F238E27FC236}">
                <a16:creationId xmlns:a16="http://schemas.microsoft.com/office/drawing/2014/main" id="{F1E29BDC-705F-708C-62BE-0A0267B3B375}"/>
              </a:ext>
            </a:extLst>
          </p:cNvPr>
          <p:cNvSpPr/>
          <p:nvPr/>
        </p:nvSpPr>
        <p:spPr>
          <a:xfrm>
            <a:off x="1650429" y="3920890"/>
            <a:ext cx="150368" cy="1100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0">
            <a:extLst>
              <a:ext uri="{FF2B5EF4-FFF2-40B4-BE49-F238E27FC236}">
                <a16:creationId xmlns:a16="http://schemas.microsoft.com/office/drawing/2014/main" id="{A8DEE4AB-01FE-CF36-7FC7-9F6EDF9D3DC1}"/>
              </a:ext>
            </a:extLst>
          </p:cNvPr>
          <p:cNvSpPr/>
          <p:nvPr/>
        </p:nvSpPr>
        <p:spPr>
          <a:xfrm>
            <a:off x="2065261" y="3920890"/>
            <a:ext cx="307594" cy="1100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1">
            <a:extLst>
              <a:ext uri="{FF2B5EF4-FFF2-40B4-BE49-F238E27FC236}">
                <a16:creationId xmlns:a16="http://schemas.microsoft.com/office/drawing/2014/main" id="{A7EBD3E4-F66F-3651-3D73-88CF0A1BD91A}"/>
              </a:ext>
            </a:extLst>
          </p:cNvPr>
          <p:cNvSpPr/>
          <p:nvPr/>
        </p:nvSpPr>
        <p:spPr>
          <a:xfrm>
            <a:off x="2479789" y="3920890"/>
            <a:ext cx="323951" cy="1100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2">
            <a:extLst>
              <a:ext uri="{FF2B5EF4-FFF2-40B4-BE49-F238E27FC236}">
                <a16:creationId xmlns:a16="http://schemas.microsoft.com/office/drawing/2014/main" id="{51DB9932-EE58-F3F5-B85C-215C24DA00C1}"/>
              </a:ext>
            </a:extLst>
          </p:cNvPr>
          <p:cNvSpPr/>
          <p:nvPr/>
        </p:nvSpPr>
        <p:spPr>
          <a:xfrm>
            <a:off x="2894647" y="3920890"/>
            <a:ext cx="146303" cy="1100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">
            <a:extLst>
              <a:ext uri="{FF2B5EF4-FFF2-40B4-BE49-F238E27FC236}">
                <a16:creationId xmlns:a16="http://schemas.microsoft.com/office/drawing/2014/main" id="{191C16ED-03F8-2412-EAA4-66E6F7D89CC1}"/>
              </a:ext>
            </a:extLst>
          </p:cNvPr>
          <p:cNvSpPr/>
          <p:nvPr/>
        </p:nvSpPr>
        <p:spPr>
          <a:xfrm>
            <a:off x="3337243" y="3922414"/>
            <a:ext cx="309371" cy="1085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4">
            <a:extLst>
              <a:ext uri="{FF2B5EF4-FFF2-40B4-BE49-F238E27FC236}">
                <a16:creationId xmlns:a16="http://schemas.microsoft.com/office/drawing/2014/main" id="{FD66C4C5-575F-F162-7130-65B97E5644B4}"/>
              </a:ext>
            </a:extLst>
          </p:cNvPr>
          <p:cNvSpPr/>
          <p:nvPr/>
        </p:nvSpPr>
        <p:spPr>
          <a:xfrm>
            <a:off x="1650429" y="4054164"/>
            <a:ext cx="134111" cy="10972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5">
            <a:extLst>
              <a:ext uri="{FF2B5EF4-FFF2-40B4-BE49-F238E27FC236}">
                <a16:creationId xmlns:a16="http://schemas.microsoft.com/office/drawing/2014/main" id="{DDD55B97-32E7-BCB1-C471-4A063E6DCEF2}"/>
              </a:ext>
            </a:extLst>
          </p:cNvPr>
          <p:cNvSpPr/>
          <p:nvPr/>
        </p:nvSpPr>
        <p:spPr>
          <a:xfrm>
            <a:off x="2065261" y="4054164"/>
            <a:ext cx="261518" cy="1097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6">
            <a:extLst>
              <a:ext uri="{FF2B5EF4-FFF2-40B4-BE49-F238E27FC236}">
                <a16:creationId xmlns:a16="http://schemas.microsoft.com/office/drawing/2014/main" id="{0E914963-B604-BC02-337C-D3F07539E50F}"/>
              </a:ext>
            </a:extLst>
          </p:cNvPr>
          <p:cNvSpPr/>
          <p:nvPr/>
        </p:nvSpPr>
        <p:spPr>
          <a:xfrm>
            <a:off x="2479789" y="4054164"/>
            <a:ext cx="274688" cy="1097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7">
            <a:extLst>
              <a:ext uri="{FF2B5EF4-FFF2-40B4-BE49-F238E27FC236}">
                <a16:creationId xmlns:a16="http://schemas.microsoft.com/office/drawing/2014/main" id="{A895061D-9D52-B1B9-5BAD-6A8C27516A13}"/>
              </a:ext>
            </a:extLst>
          </p:cNvPr>
          <p:cNvSpPr/>
          <p:nvPr/>
        </p:nvSpPr>
        <p:spPr>
          <a:xfrm>
            <a:off x="2894647" y="4054164"/>
            <a:ext cx="150367" cy="1097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8">
            <a:extLst>
              <a:ext uri="{FF2B5EF4-FFF2-40B4-BE49-F238E27FC236}">
                <a16:creationId xmlns:a16="http://schemas.microsoft.com/office/drawing/2014/main" id="{B4F16688-ADEF-A7B2-D444-883ECBE21B0B}"/>
              </a:ext>
            </a:extLst>
          </p:cNvPr>
          <p:cNvSpPr/>
          <p:nvPr/>
        </p:nvSpPr>
        <p:spPr>
          <a:xfrm>
            <a:off x="3364674" y="4055688"/>
            <a:ext cx="254203" cy="1082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9">
            <a:extLst>
              <a:ext uri="{FF2B5EF4-FFF2-40B4-BE49-F238E27FC236}">
                <a16:creationId xmlns:a16="http://schemas.microsoft.com/office/drawing/2014/main" id="{7D6D7764-C7FE-64F4-C3C1-30AE5BA16780}"/>
              </a:ext>
            </a:extLst>
          </p:cNvPr>
          <p:cNvSpPr/>
          <p:nvPr/>
        </p:nvSpPr>
        <p:spPr>
          <a:xfrm>
            <a:off x="1650429" y="4186447"/>
            <a:ext cx="124968" cy="1100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60">
            <a:extLst>
              <a:ext uri="{FF2B5EF4-FFF2-40B4-BE49-F238E27FC236}">
                <a16:creationId xmlns:a16="http://schemas.microsoft.com/office/drawing/2014/main" id="{F4E15A4A-D7A6-CA84-E0AB-300454ED6DE5}"/>
              </a:ext>
            </a:extLst>
          </p:cNvPr>
          <p:cNvSpPr/>
          <p:nvPr/>
        </p:nvSpPr>
        <p:spPr>
          <a:xfrm>
            <a:off x="1650429" y="4319594"/>
            <a:ext cx="146304" cy="10972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61">
            <a:extLst>
              <a:ext uri="{FF2B5EF4-FFF2-40B4-BE49-F238E27FC236}">
                <a16:creationId xmlns:a16="http://schemas.microsoft.com/office/drawing/2014/main" id="{85715088-40A3-8B65-765C-176295BB4378}"/>
              </a:ext>
            </a:extLst>
          </p:cNvPr>
          <p:cNvSpPr/>
          <p:nvPr/>
        </p:nvSpPr>
        <p:spPr>
          <a:xfrm>
            <a:off x="2065261" y="4319594"/>
            <a:ext cx="184911" cy="1097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62">
            <a:extLst>
              <a:ext uri="{FF2B5EF4-FFF2-40B4-BE49-F238E27FC236}">
                <a16:creationId xmlns:a16="http://schemas.microsoft.com/office/drawing/2014/main" id="{76B5C55F-CC50-B501-EA80-96FB7D592812}"/>
              </a:ext>
            </a:extLst>
          </p:cNvPr>
          <p:cNvSpPr/>
          <p:nvPr/>
        </p:nvSpPr>
        <p:spPr>
          <a:xfrm>
            <a:off x="2479789" y="4319594"/>
            <a:ext cx="274688" cy="1097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63">
            <a:extLst>
              <a:ext uri="{FF2B5EF4-FFF2-40B4-BE49-F238E27FC236}">
                <a16:creationId xmlns:a16="http://schemas.microsoft.com/office/drawing/2014/main" id="{88583097-2280-4ED4-A466-68F27A1624B3}"/>
              </a:ext>
            </a:extLst>
          </p:cNvPr>
          <p:cNvSpPr/>
          <p:nvPr/>
        </p:nvSpPr>
        <p:spPr>
          <a:xfrm>
            <a:off x="2894647" y="4319594"/>
            <a:ext cx="150367" cy="10972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64">
            <a:extLst>
              <a:ext uri="{FF2B5EF4-FFF2-40B4-BE49-F238E27FC236}">
                <a16:creationId xmlns:a16="http://schemas.microsoft.com/office/drawing/2014/main" id="{B0FA5EAD-02EF-C602-8BC5-81E2BC080784}"/>
              </a:ext>
            </a:extLst>
          </p:cNvPr>
          <p:cNvSpPr/>
          <p:nvPr/>
        </p:nvSpPr>
        <p:spPr>
          <a:xfrm>
            <a:off x="3337243" y="4321118"/>
            <a:ext cx="309371" cy="1082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65">
            <a:extLst>
              <a:ext uri="{FF2B5EF4-FFF2-40B4-BE49-F238E27FC236}">
                <a16:creationId xmlns:a16="http://schemas.microsoft.com/office/drawing/2014/main" id="{44D6075B-45FA-8117-27A7-E383A6A34478}"/>
              </a:ext>
            </a:extLst>
          </p:cNvPr>
          <p:cNvSpPr/>
          <p:nvPr/>
        </p:nvSpPr>
        <p:spPr>
          <a:xfrm>
            <a:off x="4554411" y="3030163"/>
            <a:ext cx="1105535" cy="76200"/>
          </a:xfrm>
          <a:custGeom>
            <a:avLst/>
            <a:gdLst/>
            <a:ahLst/>
            <a:cxnLst/>
            <a:rect l="l" t="t" r="r" b="b"/>
            <a:pathLst>
              <a:path w="1105535" h="76200">
                <a:moveTo>
                  <a:pt x="1029080" y="0"/>
                </a:moveTo>
                <a:lnTo>
                  <a:pt x="1029080" y="76200"/>
                </a:lnTo>
                <a:lnTo>
                  <a:pt x="1085468" y="48006"/>
                </a:lnTo>
                <a:lnTo>
                  <a:pt x="1041780" y="48006"/>
                </a:lnTo>
                <a:lnTo>
                  <a:pt x="1041780" y="28193"/>
                </a:lnTo>
                <a:lnTo>
                  <a:pt x="1085468" y="28193"/>
                </a:lnTo>
                <a:lnTo>
                  <a:pt x="1029080" y="0"/>
                </a:lnTo>
                <a:close/>
              </a:path>
              <a:path w="1105535" h="76200">
                <a:moveTo>
                  <a:pt x="102908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029080" y="48006"/>
                </a:lnTo>
                <a:lnTo>
                  <a:pt x="1029080" y="28193"/>
                </a:lnTo>
                <a:close/>
              </a:path>
              <a:path w="1105535" h="76200">
                <a:moveTo>
                  <a:pt x="1085468" y="28193"/>
                </a:moveTo>
                <a:lnTo>
                  <a:pt x="1041780" y="28193"/>
                </a:lnTo>
                <a:lnTo>
                  <a:pt x="1041780" y="48006"/>
                </a:lnTo>
                <a:lnTo>
                  <a:pt x="1085468" y="48006"/>
                </a:lnTo>
                <a:lnTo>
                  <a:pt x="1105280" y="38100"/>
                </a:lnTo>
                <a:lnTo>
                  <a:pt x="1085468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66">
            <a:extLst>
              <a:ext uri="{FF2B5EF4-FFF2-40B4-BE49-F238E27FC236}">
                <a16:creationId xmlns:a16="http://schemas.microsoft.com/office/drawing/2014/main" id="{EC227F48-1403-EF73-1330-A8C032E2282B}"/>
              </a:ext>
            </a:extLst>
          </p:cNvPr>
          <p:cNvSpPr/>
          <p:nvPr/>
        </p:nvSpPr>
        <p:spPr>
          <a:xfrm>
            <a:off x="4517834" y="2228538"/>
            <a:ext cx="76200" cy="842010"/>
          </a:xfrm>
          <a:custGeom>
            <a:avLst/>
            <a:gdLst/>
            <a:ahLst/>
            <a:cxnLst/>
            <a:rect l="l" t="t" r="r" b="b"/>
            <a:pathLst>
              <a:path w="76200" h="842010">
                <a:moveTo>
                  <a:pt x="48006" y="63500"/>
                </a:moveTo>
                <a:lnTo>
                  <a:pt x="28193" y="63500"/>
                </a:lnTo>
                <a:lnTo>
                  <a:pt x="28193" y="841502"/>
                </a:lnTo>
                <a:lnTo>
                  <a:pt x="48006" y="841502"/>
                </a:lnTo>
                <a:lnTo>
                  <a:pt x="48006" y="63500"/>
                </a:lnTo>
                <a:close/>
              </a:path>
              <a:path w="76200" h="842010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42010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67">
            <a:extLst>
              <a:ext uri="{FF2B5EF4-FFF2-40B4-BE49-F238E27FC236}">
                <a16:creationId xmlns:a16="http://schemas.microsoft.com/office/drawing/2014/main" id="{C4A92F32-1CBF-F4F1-B658-1414BE4F6EB0}"/>
              </a:ext>
            </a:extLst>
          </p:cNvPr>
          <p:cNvSpPr/>
          <p:nvPr/>
        </p:nvSpPr>
        <p:spPr>
          <a:xfrm>
            <a:off x="4850829" y="2409132"/>
            <a:ext cx="117348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68">
            <a:extLst>
              <a:ext uri="{FF2B5EF4-FFF2-40B4-BE49-F238E27FC236}">
                <a16:creationId xmlns:a16="http://schemas.microsoft.com/office/drawing/2014/main" id="{2C3FF0E0-360E-2EAC-F224-ED8E13C1A4AE}"/>
              </a:ext>
            </a:extLst>
          </p:cNvPr>
          <p:cNvSpPr/>
          <p:nvPr/>
        </p:nvSpPr>
        <p:spPr>
          <a:xfrm>
            <a:off x="5492433" y="2788609"/>
            <a:ext cx="118872" cy="1173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69">
            <a:extLst>
              <a:ext uri="{FF2B5EF4-FFF2-40B4-BE49-F238E27FC236}">
                <a16:creationId xmlns:a16="http://schemas.microsoft.com/office/drawing/2014/main" id="{75E9BE14-CB7D-1B48-9B85-A1CEA2CD815B}"/>
              </a:ext>
            </a:extLst>
          </p:cNvPr>
          <p:cNvSpPr/>
          <p:nvPr/>
        </p:nvSpPr>
        <p:spPr>
          <a:xfrm>
            <a:off x="5216589" y="2762700"/>
            <a:ext cx="118872" cy="1173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70">
            <a:extLst>
              <a:ext uri="{FF2B5EF4-FFF2-40B4-BE49-F238E27FC236}">
                <a16:creationId xmlns:a16="http://schemas.microsoft.com/office/drawing/2014/main" id="{1E2E8505-2358-3D7B-A1FD-A10AC8E9146F}"/>
              </a:ext>
            </a:extLst>
          </p:cNvPr>
          <p:cNvSpPr/>
          <p:nvPr/>
        </p:nvSpPr>
        <p:spPr>
          <a:xfrm>
            <a:off x="5172392" y="2497525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71">
            <a:extLst>
              <a:ext uri="{FF2B5EF4-FFF2-40B4-BE49-F238E27FC236}">
                <a16:creationId xmlns:a16="http://schemas.microsoft.com/office/drawing/2014/main" id="{8A89F68E-468E-138C-7004-1A0A09A33978}"/>
              </a:ext>
            </a:extLst>
          </p:cNvPr>
          <p:cNvSpPr/>
          <p:nvPr/>
        </p:nvSpPr>
        <p:spPr>
          <a:xfrm>
            <a:off x="5390324" y="2611825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72">
            <a:extLst>
              <a:ext uri="{FF2B5EF4-FFF2-40B4-BE49-F238E27FC236}">
                <a16:creationId xmlns:a16="http://schemas.microsoft.com/office/drawing/2014/main" id="{EA94F5D6-8362-D718-6D99-2DCB2D34216F}"/>
              </a:ext>
            </a:extLst>
          </p:cNvPr>
          <p:cNvSpPr/>
          <p:nvPr/>
        </p:nvSpPr>
        <p:spPr>
          <a:xfrm>
            <a:off x="5070285" y="2852616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73">
            <a:extLst>
              <a:ext uri="{FF2B5EF4-FFF2-40B4-BE49-F238E27FC236}">
                <a16:creationId xmlns:a16="http://schemas.microsoft.com/office/drawing/2014/main" id="{64BDFF90-D5EB-FC7E-9166-B22067A75F9A}"/>
              </a:ext>
            </a:extLst>
          </p:cNvPr>
          <p:cNvSpPr/>
          <p:nvPr/>
        </p:nvSpPr>
        <p:spPr>
          <a:xfrm>
            <a:off x="5016944" y="2299404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74">
            <a:extLst>
              <a:ext uri="{FF2B5EF4-FFF2-40B4-BE49-F238E27FC236}">
                <a16:creationId xmlns:a16="http://schemas.microsoft.com/office/drawing/2014/main" id="{8AB58689-82AE-8025-24D5-C6AC391FFC20}"/>
              </a:ext>
            </a:extLst>
          </p:cNvPr>
          <p:cNvSpPr/>
          <p:nvPr/>
        </p:nvSpPr>
        <p:spPr>
          <a:xfrm>
            <a:off x="4716717" y="2287212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75">
            <a:extLst>
              <a:ext uri="{FF2B5EF4-FFF2-40B4-BE49-F238E27FC236}">
                <a16:creationId xmlns:a16="http://schemas.microsoft.com/office/drawing/2014/main" id="{64380F2C-86CF-E717-77E1-6E7A57037CDA}"/>
              </a:ext>
            </a:extLst>
          </p:cNvPr>
          <p:cNvSpPr/>
          <p:nvPr/>
        </p:nvSpPr>
        <p:spPr>
          <a:xfrm>
            <a:off x="4579556" y="2549341"/>
            <a:ext cx="117347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76">
            <a:extLst>
              <a:ext uri="{FF2B5EF4-FFF2-40B4-BE49-F238E27FC236}">
                <a16:creationId xmlns:a16="http://schemas.microsoft.com/office/drawing/2014/main" id="{6DE419BA-4923-5ECE-A4B2-B3587E468A0B}"/>
              </a:ext>
            </a:extLst>
          </p:cNvPr>
          <p:cNvSpPr/>
          <p:nvPr/>
        </p:nvSpPr>
        <p:spPr>
          <a:xfrm>
            <a:off x="4605465" y="2863284"/>
            <a:ext cx="118872" cy="118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77">
            <a:extLst>
              <a:ext uri="{FF2B5EF4-FFF2-40B4-BE49-F238E27FC236}">
                <a16:creationId xmlns:a16="http://schemas.microsoft.com/office/drawing/2014/main" id="{8E493AF4-347F-02F9-52AE-CDA911887E00}"/>
              </a:ext>
            </a:extLst>
          </p:cNvPr>
          <p:cNvSpPr/>
          <p:nvPr/>
        </p:nvSpPr>
        <p:spPr>
          <a:xfrm>
            <a:off x="4670997" y="2951676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78">
            <a:extLst>
              <a:ext uri="{FF2B5EF4-FFF2-40B4-BE49-F238E27FC236}">
                <a16:creationId xmlns:a16="http://schemas.microsoft.com/office/drawing/2014/main" id="{C60AF4B1-C501-95F5-7D5F-4AAA2AFA9A5F}"/>
              </a:ext>
            </a:extLst>
          </p:cNvPr>
          <p:cNvSpPr/>
          <p:nvPr/>
        </p:nvSpPr>
        <p:spPr>
          <a:xfrm>
            <a:off x="4771580" y="2695644"/>
            <a:ext cx="118872" cy="118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79">
            <a:extLst>
              <a:ext uri="{FF2B5EF4-FFF2-40B4-BE49-F238E27FC236}">
                <a16:creationId xmlns:a16="http://schemas.microsoft.com/office/drawing/2014/main" id="{D0C623A8-CE0C-2CC2-3998-6E419FDA6F13}"/>
              </a:ext>
            </a:extLst>
          </p:cNvPr>
          <p:cNvSpPr/>
          <p:nvPr/>
        </p:nvSpPr>
        <p:spPr>
          <a:xfrm>
            <a:off x="4983417" y="2622493"/>
            <a:ext cx="118872" cy="118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80">
            <a:extLst>
              <a:ext uri="{FF2B5EF4-FFF2-40B4-BE49-F238E27FC236}">
                <a16:creationId xmlns:a16="http://schemas.microsoft.com/office/drawing/2014/main" id="{CB594C09-9883-B925-5591-E75615F26CC3}"/>
              </a:ext>
            </a:extLst>
          </p:cNvPr>
          <p:cNvSpPr/>
          <p:nvPr/>
        </p:nvSpPr>
        <p:spPr>
          <a:xfrm>
            <a:off x="5207444" y="2861760"/>
            <a:ext cx="118872" cy="118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81">
            <a:extLst>
              <a:ext uri="{FF2B5EF4-FFF2-40B4-BE49-F238E27FC236}">
                <a16:creationId xmlns:a16="http://schemas.microsoft.com/office/drawing/2014/main" id="{64FE34BE-0804-3786-7AA1-472C5DA2F505}"/>
              </a:ext>
            </a:extLst>
          </p:cNvPr>
          <p:cNvSpPr/>
          <p:nvPr/>
        </p:nvSpPr>
        <p:spPr>
          <a:xfrm>
            <a:off x="4937697" y="2936437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82">
            <a:extLst>
              <a:ext uri="{FF2B5EF4-FFF2-40B4-BE49-F238E27FC236}">
                <a16:creationId xmlns:a16="http://schemas.microsoft.com/office/drawing/2014/main" id="{A844692F-E10F-8E18-CAD3-47CF1F8022D4}"/>
              </a:ext>
            </a:extLst>
          </p:cNvPr>
          <p:cNvSpPr/>
          <p:nvPr/>
        </p:nvSpPr>
        <p:spPr>
          <a:xfrm>
            <a:off x="4767009" y="2518860"/>
            <a:ext cx="117348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83">
            <a:extLst>
              <a:ext uri="{FF2B5EF4-FFF2-40B4-BE49-F238E27FC236}">
                <a16:creationId xmlns:a16="http://schemas.microsoft.com/office/drawing/2014/main" id="{B154ED4E-1742-2B02-8EE4-6A045CF90AC4}"/>
              </a:ext>
            </a:extLst>
          </p:cNvPr>
          <p:cNvSpPr/>
          <p:nvPr/>
        </p:nvSpPr>
        <p:spPr>
          <a:xfrm>
            <a:off x="4989512" y="2488381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84">
            <a:extLst>
              <a:ext uri="{FF2B5EF4-FFF2-40B4-BE49-F238E27FC236}">
                <a16:creationId xmlns:a16="http://schemas.microsoft.com/office/drawing/2014/main" id="{BAE17ABB-71AF-4918-6693-B2A18466E189}"/>
              </a:ext>
            </a:extLst>
          </p:cNvPr>
          <p:cNvSpPr/>
          <p:nvPr/>
        </p:nvSpPr>
        <p:spPr>
          <a:xfrm>
            <a:off x="5350700" y="2939484"/>
            <a:ext cx="118872" cy="1173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85">
            <a:extLst>
              <a:ext uri="{FF2B5EF4-FFF2-40B4-BE49-F238E27FC236}">
                <a16:creationId xmlns:a16="http://schemas.microsoft.com/office/drawing/2014/main" id="{C9F96DBD-4995-0542-930C-17D7EC9C1DDA}"/>
              </a:ext>
            </a:extLst>
          </p:cNvPr>
          <p:cNvSpPr/>
          <p:nvPr/>
        </p:nvSpPr>
        <p:spPr>
          <a:xfrm>
            <a:off x="4649660" y="2403037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86">
            <a:extLst>
              <a:ext uri="{FF2B5EF4-FFF2-40B4-BE49-F238E27FC236}">
                <a16:creationId xmlns:a16="http://schemas.microsoft.com/office/drawing/2014/main" id="{8554F6B0-4CE7-4E5E-0EB8-8CD56646F63C}"/>
              </a:ext>
            </a:extLst>
          </p:cNvPr>
          <p:cNvSpPr/>
          <p:nvPr/>
        </p:nvSpPr>
        <p:spPr>
          <a:xfrm>
            <a:off x="5350700" y="2393893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87">
            <a:extLst>
              <a:ext uri="{FF2B5EF4-FFF2-40B4-BE49-F238E27FC236}">
                <a16:creationId xmlns:a16="http://schemas.microsoft.com/office/drawing/2014/main" id="{1EC4E0EB-B444-B278-4A36-B761865A88F5}"/>
              </a:ext>
            </a:extLst>
          </p:cNvPr>
          <p:cNvSpPr/>
          <p:nvPr/>
        </p:nvSpPr>
        <p:spPr>
          <a:xfrm>
            <a:off x="4789868" y="2840425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88">
            <a:extLst>
              <a:ext uri="{FF2B5EF4-FFF2-40B4-BE49-F238E27FC236}">
                <a16:creationId xmlns:a16="http://schemas.microsoft.com/office/drawing/2014/main" id="{B5650646-D16D-35A3-019A-61C9D50534E1}"/>
              </a:ext>
            </a:extLst>
          </p:cNvPr>
          <p:cNvSpPr/>
          <p:nvPr/>
        </p:nvSpPr>
        <p:spPr>
          <a:xfrm>
            <a:off x="4359212" y="2441111"/>
            <a:ext cx="182879" cy="36210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89">
            <a:extLst>
              <a:ext uri="{FF2B5EF4-FFF2-40B4-BE49-F238E27FC236}">
                <a16:creationId xmlns:a16="http://schemas.microsoft.com/office/drawing/2014/main" id="{5F13E63E-0406-26A6-E130-A76FCCB165CB}"/>
              </a:ext>
            </a:extLst>
          </p:cNvPr>
          <p:cNvSpPr/>
          <p:nvPr/>
        </p:nvSpPr>
        <p:spPr>
          <a:xfrm>
            <a:off x="4950778" y="3059626"/>
            <a:ext cx="388620" cy="1828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90">
            <a:extLst>
              <a:ext uri="{FF2B5EF4-FFF2-40B4-BE49-F238E27FC236}">
                <a16:creationId xmlns:a16="http://schemas.microsoft.com/office/drawing/2014/main" id="{E18BBBD6-EE83-9CA9-6C73-617741041EEC}"/>
              </a:ext>
            </a:extLst>
          </p:cNvPr>
          <p:cNvSpPr/>
          <p:nvPr/>
        </p:nvSpPr>
        <p:spPr>
          <a:xfrm>
            <a:off x="4557459" y="4238695"/>
            <a:ext cx="1105535" cy="76200"/>
          </a:xfrm>
          <a:custGeom>
            <a:avLst/>
            <a:gdLst/>
            <a:ahLst/>
            <a:cxnLst/>
            <a:rect l="l" t="t" r="r" b="b"/>
            <a:pathLst>
              <a:path w="1105535" h="76200">
                <a:moveTo>
                  <a:pt x="1029081" y="0"/>
                </a:moveTo>
                <a:lnTo>
                  <a:pt x="1029081" y="76199"/>
                </a:lnTo>
                <a:lnTo>
                  <a:pt x="1085469" y="48005"/>
                </a:lnTo>
                <a:lnTo>
                  <a:pt x="1041781" y="48005"/>
                </a:lnTo>
                <a:lnTo>
                  <a:pt x="1041781" y="28193"/>
                </a:lnTo>
                <a:lnTo>
                  <a:pt x="1085469" y="28193"/>
                </a:lnTo>
                <a:lnTo>
                  <a:pt x="1029081" y="0"/>
                </a:lnTo>
                <a:close/>
              </a:path>
              <a:path w="1105535" h="76200">
                <a:moveTo>
                  <a:pt x="1029081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029081" y="48005"/>
                </a:lnTo>
                <a:lnTo>
                  <a:pt x="1029081" y="28193"/>
                </a:lnTo>
                <a:close/>
              </a:path>
              <a:path w="1105535" h="76200">
                <a:moveTo>
                  <a:pt x="1085469" y="28193"/>
                </a:moveTo>
                <a:lnTo>
                  <a:pt x="1041781" y="28193"/>
                </a:lnTo>
                <a:lnTo>
                  <a:pt x="1041781" y="48005"/>
                </a:lnTo>
                <a:lnTo>
                  <a:pt x="1085469" y="48005"/>
                </a:lnTo>
                <a:lnTo>
                  <a:pt x="1105281" y="38099"/>
                </a:lnTo>
                <a:lnTo>
                  <a:pt x="108546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91">
            <a:extLst>
              <a:ext uri="{FF2B5EF4-FFF2-40B4-BE49-F238E27FC236}">
                <a16:creationId xmlns:a16="http://schemas.microsoft.com/office/drawing/2014/main" id="{8B9BB6ED-5294-2796-FDC6-6FC07AAA096C}"/>
              </a:ext>
            </a:extLst>
          </p:cNvPr>
          <p:cNvSpPr/>
          <p:nvPr/>
        </p:nvSpPr>
        <p:spPr>
          <a:xfrm>
            <a:off x="4520883" y="3438594"/>
            <a:ext cx="76200" cy="842010"/>
          </a:xfrm>
          <a:custGeom>
            <a:avLst/>
            <a:gdLst/>
            <a:ahLst/>
            <a:cxnLst/>
            <a:rect l="l" t="t" r="r" b="b"/>
            <a:pathLst>
              <a:path w="76200" h="842010">
                <a:moveTo>
                  <a:pt x="48006" y="63500"/>
                </a:moveTo>
                <a:lnTo>
                  <a:pt x="28193" y="63500"/>
                </a:lnTo>
                <a:lnTo>
                  <a:pt x="28193" y="841502"/>
                </a:lnTo>
                <a:lnTo>
                  <a:pt x="48006" y="841502"/>
                </a:lnTo>
                <a:lnTo>
                  <a:pt x="48006" y="63500"/>
                </a:lnTo>
                <a:close/>
              </a:path>
              <a:path w="76200" h="842010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42010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92">
            <a:extLst>
              <a:ext uri="{FF2B5EF4-FFF2-40B4-BE49-F238E27FC236}">
                <a16:creationId xmlns:a16="http://schemas.microsoft.com/office/drawing/2014/main" id="{797765FA-43C7-E83E-0DAC-9D14F3D7F586}"/>
              </a:ext>
            </a:extLst>
          </p:cNvPr>
          <p:cNvSpPr/>
          <p:nvPr/>
        </p:nvSpPr>
        <p:spPr>
          <a:xfrm>
            <a:off x="4789868" y="4143445"/>
            <a:ext cx="118872" cy="1188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93">
            <a:extLst>
              <a:ext uri="{FF2B5EF4-FFF2-40B4-BE49-F238E27FC236}">
                <a16:creationId xmlns:a16="http://schemas.microsoft.com/office/drawing/2014/main" id="{2E246A49-EAEE-3B47-7DA4-349D8C9DA605}"/>
              </a:ext>
            </a:extLst>
          </p:cNvPr>
          <p:cNvSpPr/>
          <p:nvPr/>
        </p:nvSpPr>
        <p:spPr>
          <a:xfrm>
            <a:off x="5495480" y="3997141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94">
            <a:extLst>
              <a:ext uri="{FF2B5EF4-FFF2-40B4-BE49-F238E27FC236}">
                <a16:creationId xmlns:a16="http://schemas.microsoft.com/office/drawing/2014/main" id="{C185B501-1C15-2737-6BA7-1CC5488656BA}"/>
              </a:ext>
            </a:extLst>
          </p:cNvPr>
          <p:cNvSpPr/>
          <p:nvPr/>
        </p:nvSpPr>
        <p:spPr>
          <a:xfrm>
            <a:off x="5333936" y="4029145"/>
            <a:ext cx="118872" cy="1188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95">
            <a:extLst>
              <a:ext uri="{FF2B5EF4-FFF2-40B4-BE49-F238E27FC236}">
                <a16:creationId xmlns:a16="http://schemas.microsoft.com/office/drawing/2014/main" id="{9EE566B5-3759-7748-54E7-7DEE1D2C0EB8}"/>
              </a:ext>
            </a:extLst>
          </p:cNvPr>
          <p:cNvSpPr/>
          <p:nvPr/>
        </p:nvSpPr>
        <p:spPr>
          <a:xfrm>
            <a:off x="5225733" y="3738060"/>
            <a:ext cx="118872" cy="1188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96">
            <a:extLst>
              <a:ext uri="{FF2B5EF4-FFF2-40B4-BE49-F238E27FC236}">
                <a16:creationId xmlns:a16="http://schemas.microsoft.com/office/drawing/2014/main" id="{E9392A39-BC4E-AFAA-DB5A-92A0F60A4C93}"/>
              </a:ext>
            </a:extLst>
          </p:cNvPr>
          <p:cNvSpPr/>
          <p:nvPr/>
        </p:nvSpPr>
        <p:spPr>
          <a:xfrm>
            <a:off x="5393373" y="3821881"/>
            <a:ext cx="118872" cy="1188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97">
            <a:extLst>
              <a:ext uri="{FF2B5EF4-FFF2-40B4-BE49-F238E27FC236}">
                <a16:creationId xmlns:a16="http://schemas.microsoft.com/office/drawing/2014/main" id="{B9B437BD-C2AF-28CA-02D6-C02889D65A24}"/>
              </a:ext>
            </a:extLst>
          </p:cNvPr>
          <p:cNvSpPr/>
          <p:nvPr/>
        </p:nvSpPr>
        <p:spPr>
          <a:xfrm>
            <a:off x="5073333" y="4061149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98">
            <a:extLst>
              <a:ext uri="{FF2B5EF4-FFF2-40B4-BE49-F238E27FC236}">
                <a16:creationId xmlns:a16="http://schemas.microsoft.com/office/drawing/2014/main" id="{69DF757D-45AD-2E46-280B-2835EF0B2F34}"/>
              </a:ext>
            </a:extLst>
          </p:cNvPr>
          <p:cNvSpPr/>
          <p:nvPr/>
        </p:nvSpPr>
        <p:spPr>
          <a:xfrm>
            <a:off x="5216589" y="4163257"/>
            <a:ext cx="118872" cy="1188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99">
            <a:extLst>
              <a:ext uri="{FF2B5EF4-FFF2-40B4-BE49-F238E27FC236}">
                <a16:creationId xmlns:a16="http://schemas.microsoft.com/office/drawing/2014/main" id="{310F102E-E8FD-B2BE-4B9B-45AED06DC128}"/>
              </a:ext>
            </a:extLst>
          </p:cNvPr>
          <p:cNvSpPr/>
          <p:nvPr/>
        </p:nvSpPr>
        <p:spPr>
          <a:xfrm>
            <a:off x="5009324" y="3821881"/>
            <a:ext cx="118872" cy="1188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100">
            <a:extLst>
              <a:ext uri="{FF2B5EF4-FFF2-40B4-BE49-F238E27FC236}">
                <a16:creationId xmlns:a16="http://schemas.microsoft.com/office/drawing/2014/main" id="{0BB6CD1A-8AAD-D4F5-10C8-673BBF1EB720}"/>
              </a:ext>
            </a:extLst>
          </p:cNvPr>
          <p:cNvSpPr/>
          <p:nvPr/>
        </p:nvSpPr>
        <p:spPr>
          <a:xfrm>
            <a:off x="4936173" y="3541465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101">
            <a:extLst>
              <a:ext uri="{FF2B5EF4-FFF2-40B4-BE49-F238E27FC236}">
                <a16:creationId xmlns:a16="http://schemas.microsoft.com/office/drawing/2014/main" id="{6CD4E497-68DB-3C69-B496-561A9D532A53}"/>
              </a:ext>
            </a:extLst>
          </p:cNvPr>
          <p:cNvSpPr/>
          <p:nvPr/>
        </p:nvSpPr>
        <p:spPr>
          <a:xfrm>
            <a:off x="4608512" y="3984949"/>
            <a:ext cx="118872" cy="1173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102">
            <a:extLst>
              <a:ext uri="{FF2B5EF4-FFF2-40B4-BE49-F238E27FC236}">
                <a16:creationId xmlns:a16="http://schemas.microsoft.com/office/drawing/2014/main" id="{F0C6EFD8-D592-0112-B925-6EBE049EF1D6}"/>
              </a:ext>
            </a:extLst>
          </p:cNvPr>
          <p:cNvSpPr/>
          <p:nvPr/>
        </p:nvSpPr>
        <p:spPr>
          <a:xfrm>
            <a:off x="4876736" y="3933132"/>
            <a:ext cx="118872" cy="118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103">
            <a:extLst>
              <a:ext uri="{FF2B5EF4-FFF2-40B4-BE49-F238E27FC236}">
                <a16:creationId xmlns:a16="http://schemas.microsoft.com/office/drawing/2014/main" id="{045A91CB-5109-04A5-6DD2-B0C6F252FDA2}"/>
              </a:ext>
            </a:extLst>
          </p:cNvPr>
          <p:cNvSpPr/>
          <p:nvPr/>
        </p:nvSpPr>
        <p:spPr>
          <a:xfrm>
            <a:off x="5111433" y="3606997"/>
            <a:ext cx="118872" cy="118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104">
            <a:extLst>
              <a:ext uri="{FF2B5EF4-FFF2-40B4-BE49-F238E27FC236}">
                <a16:creationId xmlns:a16="http://schemas.microsoft.com/office/drawing/2014/main" id="{A1BB4A39-7D1B-847D-8AD5-685B32671BA2}"/>
              </a:ext>
            </a:extLst>
          </p:cNvPr>
          <p:cNvSpPr/>
          <p:nvPr/>
        </p:nvSpPr>
        <p:spPr>
          <a:xfrm>
            <a:off x="5151056" y="3850837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105">
            <a:extLst>
              <a:ext uri="{FF2B5EF4-FFF2-40B4-BE49-F238E27FC236}">
                <a16:creationId xmlns:a16="http://schemas.microsoft.com/office/drawing/2014/main" id="{07BE3116-05B1-3B60-6A5F-78AD3429E75C}"/>
              </a:ext>
            </a:extLst>
          </p:cNvPr>
          <p:cNvSpPr/>
          <p:nvPr/>
        </p:nvSpPr>
        <p:spPr>
          <a:xfrm>
            <a:off x="4699953" y="3460693"/>
            <a:ext cx="118872" cy="118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106">
            <a:extLst>
              <a:ext uri="{FF2B5EF4-FFF2-40B4-BE49-F238E27FC236}">
                <a16:creationId xmlns:a16="http://schemas.microsoft.com/office/drawing/2014/main" id="{791EAB3D-ED7D-6D71-D3B6-068DE678131C}"/>
              </a:ext>
            </a:extLst>
          </p:cNvPr>
          <p:cNvSpPr/>
          <p:nvPr/>
        </p:nvSpPr>
        <p:spPr>
          <a:xfrm>
            <a:off x="4826444" y="3713676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107">
            <a:extLst>
              <a:ext uri="{FF2B5EF4-FFF2-40B4-BE49-F238E27FC236}">
                <a16:creationId xmlns:a16="http://schemas.microsoft.com/office/drawing/2014/main" id="{43BF074F-2E95-8B14-AEFC-E69A837BDD64}"/>
              </a:ext>
            </a:extLst>
          </p:cNvPr>
          <p:cNvSpPr/>
          <p:nvPr/>
        </p:nvSpPr>
        <p:spPr>
          <a:xfrm>
            <a:off x="4750244" y="3969709"/>
            <a:ext cx="117348" cy="1188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108">
            <a:extLst>
              <a:ext uri="{FF2B5EF4-FFF2-40B4-BE49-F238E27FC236}">
                <a16:creationId xmlns:a16="http://schemas.microsoft.com/office/drawing/2014/main" id="{9DDA09A5-5AC1-6FFF-104D-51B0C47CED73}"/>
              </a:ext>
            </a:extLst>
          </p:cNvPr>
          <p:cNvSpPr/>
          <p:nvPr/>
        </p:nvSpPr>
        <p:spPr>
          <a:xfrm>
            <a:off x="4922456" y="4087057"/>
            <a:ext cx="118872" cy="1173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109">
            <a:extLst>
              <a:ext uri="{FF2B5EF4-FFF2-40B4-BE49-F238E27FC236}">
                <a16:creationId xmlns:a16="http://schemas.microsoft.com/office/drawing/2014/main" id="{28769228-2405-2199-BAC8-7A063AA26698}"/>
              </a:ext>
            </a:extLst>
          </p:cNvPr>
          <p:cNvSpPr/>
          <p:nvPr/>
        </p:nvSpPr>
        <p:spPr>
          <a:xfrm>
            <a:off x="5187633" y="3450025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110">
            <a:extLst>
              <a:ext uri="{FF2B5EF4-FFF2-40B4-BE49-F238E27FC236}">
                <a16:creationId xmlns:a16="http://schemas.microsoft.com/office/drawing/2014/main" id="{E3F41EB0-087A-E2FF-0F78-93C55D918D37}"/>
              </a:ext>
            </a:extLst>
          </p:cNvPr>
          <p:cNvSpPr/>
          <p:nvPr/>
        </p:nvSpPr>
        <p:spPr>
          <a:xfrm>
            <a:off x="4652709" y="3613093"/>
            <a:ext cx="118872" cy="118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111">
            <a:extLst>
              <a:ext uri="{FF2B5EF4-FFF2-40B4-BE49-F238E27FC236}">
                <a16:creationId xmlns:a16="http://schemas.microsoft.com/office/drawing/2014/main" id="{CF5A499F-FE39-8526-6F14-4EF72634E925}"/>
              </a:ext>
            </a:extLst>
          </p:cNvPr>
          <p:cNvSpPr/>
          <p:nvPr/>
        </p:nvSpPr>
        <p:spPr>
          <a:xfrm>
            <a:off x="5353748" y="3603949"/>
            <a:ext cx="118872" cy="1173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112">
            <a:extLst>
              <a:ext uri="{FF2B5EF4-FFF2-40B4-BE49-F238E27FC236}">
                <a16:creationId xmlns:a16="http://schemas.microsoft.com/office/drawing/2014/main" id="{F7E94AE9-4E93-BA77-A2DE-C1D245D6E807}"/>
              </a:ext>
            </a:extLst>
          </p:cNvPr>
          <p:cNvSpPr/>
          <p:nvPr/>
        </p:nvSpPr>
        <p:spPr>
          <a:xfrm>
            <a:off x="4654233" y="3831025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113">
            <a:extLst>
              <a:ext uri="{FF2B5EF4-FFF2-40B4-BE49-F238E27FC236}">
                <a16:creationId xmlns:a16="http://schemas.microsoft.com/office/drawing/2014/main" id="{D6861A32-4497-9EBA-A23A-FA347EED78B8}"/>
              </a:ext>
            </a:extLst>
          </p:cNvPr>
          <p:cNvSpPr/>
          <p:nvPr/>
        </p:nvSpPr>
        <p:spPr>
          <a:xfrm>
            <a:off x="4356163" y="3621182"/>
            <a:ext cx="182880" cy="48594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114">
            <a:extLst>
              <a:ext uri="{FF2B5EF4-FFF2-40B4-BE49-F238E27FC236}">
                <a16:creationId xmlns:a16="http://schemas.microsoft.com/office/drawing/2014/main" id="{2F260DB5-FA9F-D935-7B23-CF47817673F2}"/>
              </a:ext>
            </a:extLst>
          </p:cNvPr>
          <p:cNvSpPr/>
          <p:nvPr/>
        </p:nvSpPr>
        <p:spPr>
          <a:xfrm>
            <a:off x="5023675" y="4294956"/>
            <a:ext cx="256032" cy="1828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115">
            <a:extLst>
              <a:ext uri="{FF2B5EF4-FFF2-40B4-BE49-F238E27FC236}">
                <a16:creationId xmlns:a16="http://schemas.microsoft.com/office/drawing/2014/main" id="{7C0B9C38-B58E-9A1B-50EF-26BB42C701F4}"/>
              </a:ext>
            </a:extLst>
          </p:cNvPr>
          <p:cNvSpPr/>
          <p:nvPr/>
        </p:nvSpPr>
        <p:spPr>
          <a:xfrm>
            <a:off x="4953825" y="5530589"/>
            <a:ext cx="388620" cy="18287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116">
            <a:extLst>
              <a:ext uri="{FF2B5EF4-FFF2-40B4-BE49-F238E27FC236}">
                <a16:creationId xmlns:a16="http://schemas.microsoft.com/office/drawing/2014/main" id="{6D23C593-32DC-CF55-0906-BB8324BD0775}"/>
              </a:ext>
            </a:extLst>
          </p:cNvPr>
          <p:cNvSpPr/>
          <p:nvPr/>
        </p:nvSpPr>
        <p:spPr>
          <a:xfrm>
            <a:off x="4356163" y="4956956"/>
            <a:ext cx="182880" cy="2560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117">
            <a:extLst>
              <a:ext uri="{FF2B5EF4-FFF2-40B4-BE49-F238E27FC236}">
                <a16:creationId xmlns:a16="http://schemas.microsoft.com/office/drawing/2014/main" id="{F398FF24-3B6C-E779-45FB-C6A67513C5D7}"/>
              </a:ext>
            </a:extLst>
          </p:cNvPr>
          <p:cNvSpPr/>
          <p:nvPr/>
        </p:nvSpPr>
        <p:spPr>
          <a:xfrm>
            <a:off x="4557459" y="5474658"/>
            <a:ext cx="1105535" cy="76200"/>
          </a:xfrm>
          <a:custGeom>
            <a:avLst/>
            <a:gdLst/>
            <a:ahLst/>
            <a:cxnLst/>
            <a:rect l="l" t="t" r="r" b="b"/>
            <a:pathLst>
              <a:path w="1105535" h="76200">
                <a:moveTo>
                  <a:pt x="1029081" y="0"/>
                </a:moveTo>
                <a:lnTo>
                  <a:pt x="1029081" y="76199"/>
                </a:lnTo>
                <a:lnTo>
                  <a:pt x="1085469" y="48005"/>
                </a:lnTo>
                <a:lnTo>
                  <a:pt x="1041781" y="48005"/>
                </a:lnTo>
                <a:lnTo>
                  <a:pt x="1041781" y="28193"/>
                </a:lnTo>
                <a:lnTo>
                  <a:pt x="1085469" y="28193"/>
                </a:lnTo>
                <a:lnTo>
                  <a:pt x="1029081" y="0"/>
                </a:lnTo>
                <a:close/>
              </a:path>
              <a:path w="1105535" h="76200">
                <a:moveTo>
                  <a:pt x="1029081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1029081" y="48005"/>
                </a:lnTo>
                <a:lnTo>
                  <a:pt x="1029081" y="28193"/>
                </a:lnTo>
                <a:close/>
              </a:path>
              <a:path w="1105535" h="76200">
                <a:moveTo>
                  <a:pt x="1085469" y="28193"/>
                </a:moveTo>
                <a:lnTo>
                  <a:pt x="1041781" y="28193"/>
                </a:lnTo>
                <a:lnTo>
                  <a:pt x="1041781" y="48005"/>
                </a:lnTo>
                <a:lnTo>
                  <a:pt x="1085469" y="48005"/>
                </a:lnTo>
                <a:lnTo>
                  <a:pt x="1105281" y="38099"/>
                </a:lnTo>
                <a:lnTo>
                  <a:pt x="1085469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118">
            <a:extLst>
              <a:ext uri="{FF2B5EF4-FFF2-40B4-BE49-F238E27FC236}">
                <a16:creationId xmlns:a16="http://schemas.microsoft.com/office/drawing/2014/main" id="{9564EAD7-948E-B235-1C88-C8800DB84672}"/>
              </a:ext>
            </a:extLst>
          </p:cNvPr>
          <p:cNvSpPr/>
          <p:nvPr/>
        </p:nvSpPr>
        <p:spPr>
          <a:xfrm>
            <a:off x="4520883" y="4673034"/>
            <a:ext cx="76200" cy="842010"/>
          </a:xfrm>
          <a:custGeom>
            <a:avLst/>
            <a:gdLst/>
            <a:ahLst/>
            <a:cxnLst/>
            <a:rect l="l" t="t" r="r" b="b"/>
            <a:pathLst>
              <a:path w="76200" h="842010">
                <a:moveTo>
                  <a:pt x="48006" y="63500"/>
                </a:moveTo>
                <a:lnTo>
                  <a:pt x="28193" y="63500"/>
                </a:lnTo>
                <a:lnTo>
                  <a:pt x="28193" y="841489"/>
                </a:lnTo>
                <a:lnTo>
                  <a:pt x="48006" y="841489"/>
                </a:lnTo>
                <a:lnTo>
                  <a:pt x="48006" y="63500"/>
                </a:lnTo>
                <a:close/>
              </a:path>
              <a:path w="76200" h="842010">
                <a:moveTo>
                  <a:pt x="38100" y="0"/>
                </a:moveTo>
                <a:lnTo>
                  <a:pt x="0" y="76200"/>
                </a:lnTo>
                <a:lnTo>
                  <a:pt x="28193" y="76200"/>
                </a:lnTo>
                <a:lnTo>
                  <a:pt x="28193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842010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119">
            <a:extLst>
              <a:ext uri="{FF2B5EF4-FFF2-40B4-BE49-F238E27FC236}">
                <a16:creationId xmlns:a16="http://schemas.microsoft.com/office/drawing/2014/main" id="{8523C7A6-82CE-DC9C-DE8D-D7E7D4CAF72D}"/>
              </a:ext>
            </a:extLst>
          </p:cNvPr>
          <p:cNvSpPr/>
          <p:nvPr/>
        </p:nvSpPr>
        <p:spPr>
          <a:xfrm>
            <a:off x="4864544" y="4722564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120">
            <a:extLst>
              <a:ext uri="{FF2B5EF4-FFF2-40B4-BE49-F238E27FC236}">
                <a16:creationId xmlns:a16="http://schemas.microsoft.com/office/drawing/2014/main" id="{E6130858-6C8F-EE4D-BAD6-F7F310139F56}"/>
              </a:ext>
            </a:extLst>
          </p:cNvPr>
          <p:cNvSpPr/>
          <p:nvPr/>
        </p:nvSpPr>
        <p:spPr>
          <a:xfrm>
            <a:off x="5507673" y="5166049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121">
            <a:extLst>
              <a:ext uri="{FF2B5EF4-FFF2-40B4-BE49-F238E27FC236}">
                <a16:creationId xmlns:a16="http://schemas.microsoft.com/office/drawing/2014/main" id="{097755E0-43B8-AE52-0E8F-82BA73722FAE}"/>
              </a:ext>
            </a:extLst>
          </p:cNvPr>
          <p:cNvSpPr/>
          <p:nvPr/>
        </p:nvSpPr>
        <p:spPr>
          <a:xfrm>
            <a:off x="5231829" y="4885633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122">
            <a:extLst>
              <a:ext uri="{FF2B5EF4-FFF2-40B4-BE49-F238E27FC236}">
                <a16:creationId xmlns:a16="http://schemas.microsoft.com/office/drawing/2014/main" id="{7F7CC183-E17C-AB75-F033-6B8C2CE6ABBA}"/>
              </a:ext>
            </a:extLst>
          </p:cNvPr>
          <p:cNvSpPr/>
          <p:nvPr/>
        </p:nvSpPr>
        <p:spPr>
          <a:xfrm>
            <a:off x="5186109" y="4736281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123">
            <a:extLst>
              <a:ext uri="{FF2B5EF4-FFF2-40B4-BE49-F238E27FC236}">
                <a16:creationId xmlns:a16="http://schemas.microsoft.com/office/drawing/2014/main" id="{360BBDF1-0225-80C7-814A-ADCFD8E760E5}"/>
              </a:ext>
            </a:extLst>
          </p:cNvPr>
          <p:cNvSpPr/>
          <p:nvPr/>
        </p:nvSpPr>
        <p:spPr>
          <a:xfrm>
            <a:off x="5405565" y="5034984"/>
            <a:ext cx="118872" cy="11887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124">
            <a:extLst>
              <a:ext uri="{FF2B5EF4-FFF2-40B4-BE49-F238E27FC236}">
                <a16:creationId xmlns:a16="http://schemas.microsoft.com/office/drawing/2014/main" id="{DB32F372-AF28-C268-E427-1F338E653C86}"/>
              </a:ext>
            </a:extLst>
          </p:cNvPr>
          <p:cNvSpPr/>
          <p:nvPr/>
        </p:nvSpPr>
        <p:spPr>
          <a:xfrm>
            <a:off x="5085524" y="5071560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125">
            <a:extLst>
              <a:ext uri="{FF2B5EF4-FFF2-40B4-BE49-F238E27FC236}">
                <a16:creationId xmlns:a16="http://schemas.microsoft.com/office/drawing/2014/main" id="{BAC866EF-058A-C9FC-A525-E4A86F133692}"/>
              </a:ext>
            </a:extLst>
          </p:cNvPr>
          <p:cNvSpPr/>
          <p:nvPr/>
        </p:nvSpPr>
        <p:spPr>
          <a:xfrm>
            <a:off x="5032185" y="4785049"/>
            <a:ext cx="117348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126">
            <a:extLst>
              <a:ext uri="{FF2B5EF4-FFF2-40B4-BE49-F238E27FC236}">
                <a16:creationId xmlns:a16="http://schemas.microsoft.com/office/drawing/2014/main" id="{98EB3412-603E-0BCF-9757-6FDE6709FA24}"/>
              </a:ext>
            </a:extLst>
          </p:cNvPr>
          <p:cNvSpPr/>
          <p:nvPr/>
        </p:nvSpPr>
        <p:spPr>
          <a:xfrm>
            <a:off x="4731956" y="4702752"/>
            <a:ext cx="117348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127">
            <a:extLst>
              <a:ext uri="{FF2B5EF4-FFF2-40B4-BE49-F238E27FC236}">
                <a16:creationId xmlns:a16="http://schemas.microsoft.com/office/drawing/2014/main" id="{8E2ADD19-58F0-E40F-3EC4-AD7C4A43F8AA}"/>
              </a:ext>
            </a:extLst>
          </p:cNvPr>
          <p:cNvSpPr/>
          <p:nvPr/>
        </p:nvSpPr>
        <p:spPr>
          <a:xfrm>
            <a:off x="4620704" y="5291016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128">
            <a:extLst>
              <a:ext uri="{FF2B5EF4-FFF2-40B4-BE49-F238E27FC236}">
                <a16:creationId xmlns:a16="http://schemas.microsoft.com/office/drawing/2014/main" id="{1D6C6D4B-75AD-4C7A-22DA-3F4202B55F1E}"/>
              </a:ext>
            </a:extLst>
          </p:cNvPr>
          <p:cNvSpPr/>
          <p:nvPr/>
        </p:nvSpPr>
        <p:spPr>
          <a:xfrm>
            <a:off x="4686236" y="5367216"/>
            <a:ext cx="118872" cy="1188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129">
            <a:extLst>
              <a:ext uri="{FF2B5EF4-FFF2-40B4-BE49-F238E27FC236}">
                <a16:creationId xmlns:a16="http://schemas.microsoft.com/office/drawing/2014/main" id="{ADC41164-07B8-CCD7-3C70-2109AF3124EE}"/>
              </a:ext>
            </a:extLst>
          </p:cNvPr>
          <p:cNvSpPr/>
          <p:nvPr/>
        </p:nvSpPr>
        <p:spPr>
          <a:xfrm>
            <a:off x="4786821" y="5111184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130">
            <a:extLst>
              <a:ext uri="{FF2B5EF4-FFF2-40B4-BE49-F238E27FC236}">
                <a16:creationId xmlns:a16="http://schemas.microsoft.com/office/drawing/2014/main" id="{7CCEEFDF-0791-739E-8F60-C24719C5E08E}"/>
              </a:ext>
            </a:extLst>
          </p:cNvPr>
          <p:cNvSpPr/>
          <p:nvPr/>
        </p:nvSpPr>
        <p:spPr>
          <a:xfrm>
            <a:off x="4998656" y="5272728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131">
            <a:extLst>
              <a:ext uri="{FF2B5EF4-FFF2-40B4-BE49-F238E27FC236}">
                <a16:creationId xmlns:a16="http://schemas.microsoft.com/office/drawing/2014/main" id="{3805F215-DAA2-0A6B-AD7A-B59450CDF5C9}"/>
              </a:ext>
            </a:extLst>
          </p:cNvPr>
          <p:cNvSpPr/>
          <p:nvPr/>
        </p:nvSpPr>
        <p:spPr>
          <a:xfrm>
            <a:off x="5222685" y="5309304"/>
            <a:ext cx="117348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132">
            <a:extLst>
              <a:ext uri="{FF2B5EF4-FFF2-40B4-BE49-F238E27FC236}">
                <a16:creationId xmlns:a16="http://schemas.microsoft.com/office/drawing/2014/main" id="{F25FF5FA-B61F-1E15-4E7E-45E742F019E7}"/>
              </a:ext>
            </a:extLst>
          </p:cNvPr>
          <p:cNvSpPr/>
          <p:nvPr/>
        </p:nvSpPr>
        <p:spPr>
          <a:xfrm>
            <a:off x="4952936" y="5370264"/>
            <a:ext cx="117348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133">
            <a:extLst>
              <a:ext uri="{FF2B5EF4-FFF2-40B4-BE49-F238E27FC236}">
                <a16:creationId xmlns:a16="http://schemas.microsoft.com/office/drawing/2014/main" id="{280CDF12-7C68-ED5A-65F8-85F275DC3CED}"/>
              </a:ext>
            </a:extLst>
          </p:cNvPr>
          <p:cNvSpPr/>
          <p:nvPr/>
        </p:nvSpPr>
        <p:spPr>
          <a:xfrm>
            <a:off x="4780724" y="4916113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134">
            <a:extLst>
              <a:ext uri="{FF2B5EF4-FFF2-40B4-BE49-F238E27FC236}">
                <a16:creationId xmlns:a16="http://schemas.microsoft.com/office/drawing/2014/main" id="{AB32862A-3ED1-94F7-BA9B-7E29595F8A22}"/>
              </a:ext>
            </a:extLst>
          </p:cNvPr>
          <p:cNvSpPr/>
          <p:nvPr/>
        </p:nvSpPr>
        <p:spPr>
          <a:xfrm>
            <a:off x="5004753" y="4923733"/>
            <a:ext cx="118872" cy="1188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135">
            <a:extLst>
              <a:ext uri="{FF2B5EF4-FFF2-40B4-BE49-F238E27FC236}">
                <a16:creationId xmlns:a16="http://schemas.microsoft.com/office/drawing/2014/main" id="{5A24F1B0-FD1B-1CA6-5093-B61233BB55BE}"/>
              </a:ext>
            </a:extLst>
          </p:cNvPr>
          <p:cNvSpPr/>
          <p:nvPr/>
        </p:nvSpPr>
        <p:spPr>
          <a:xfrm>
            <a:off x="5365941" y="5373313"/>
            <a:ext cx="118872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136">
            <a:extLst>
              <a:ext uri="{FF2B5EF4-FFF2-40B4-BE49-F238E27FC236}">
                <a16:creationId xmlns:a16="http://schemas.microsoft.com/office/drawing/2014/main" id="{9D5E74D3-E6DD-785F-929A-0004C13D4831}"/>
              </a:ext>
            </a:extLst>
          </p:cNvPr>
          <p:cNvSpPr/>
          <p:nvPr/>
        </p:nvSpPr>
        <p:spPr>
          <a:xfrm>
            <a:off x="4664900" y="5172145"/>
            <a:ext cx="118872" cy="1173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137">
            <a:extLst>
              <a:ext uri="{FF2B5EF4-FFF2-40B4-BE49-F238E27FC236}">
                <a16:creationId xmlns:a16="http://schemas.microsoft.com/office/drawing/2014/main" id="{2EA262C2-48FE-B51C-6B41-0D98F0B7FA41}"/>
              </a:ext>
            </a:extLst>
          </p:cNvPr>
          <p:cNvSpPr/>
          <p:nvPr/>
        </p:nvSpPr>
        <p:spPr>
          <a:xfrm>
            <a:off x="5365941" y="4829245"/>
            <a:ext cx="118872" cy="11734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138">
            <a:extLst>
              <a:ext uri="{FF2B5EF4-FFF2-40B4-BE49-F238E27FC236}">
                <a16:creationId xmlns:a16="http://schemas.microsoft.com/office/drawing/2014/main" id="{211C2E84-8E81-89C8-B317-8086EFC1EC39}"/>
              </a:ext>
            </a:extLst>
          </p:cNvPr>
          <p:cNvSpPr/>
          <p:nvPr/>
        </p:nvSpPr>
        <p:spPr>
          <a:xfrm>
            <a:off x="4805109" y="4801813"/>
            <a:ext cx="117348" cy="11734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139">
            <a:extLst>
              <a:ext uri="{FF2B5EF4-FFF2-40B4-BE49-F238E27FC236}">
                <a16:creationId xmlns:a16="http://schemas.microsoft.com/office/drawing/2014/main" id="{3A6C4574-F1A1-2938-DD0B-73DBC080B854}"/>
              </a:ext>
            </a:extLst>
          </p:cNvPr>
          <p:cNvSpPr/>
          <p:nvPr/>
        </p:nvSpPr>
        <p:spPr>
          <a:xfrm>
            <a:off x="4568889" y="5021269"/>
            <a:ext cx="117348" cy="1188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792F58F-7560-6FF7-48D5-B2A15D2A5627}"/>
              </a:ext>
            </a:extLst>
          </p:cNvPr>
          <p:cNvGrpSpPr/>
          <p:nvPr/>
        </p:nvGrpSpPr>
        <p:grpSpPr>
          <a:xfrm>
            <a:off x="5810948" y="2199582"/>
            <a:ext cx="3665601" cy="3512057"/>
            <a:chOff x="5810948" y="2199582"/>
            <a:chExt cx="3665601" cy="3512057"/>
          </a:xfrm>
        </p:grpSpPr>
        <p:sp>
          <p:nvSpPr>
            <p:cNvPr id="619" name="object 140">
              <a:extLst>
                <a:ext uri="{FF2B5EF4-FFF2-40B4-BE49-F238E27FC236}">
                  <a16:creationId xmlns:a16="http://schemas.microsoft.com/office/drawing/2014/main" id="{D8099E8A-0C93-129E-DA6A-B445EFDC152A}"/>
                </a:ext>
              </a:extLst>
            </p:cNvPr>
            <p:cNvSpPr/>
            <p:nvPr/>
          </p:nvSpPr>
          <p:spPr>
            <a:xfrm>
              <a:off x="8733345" y="5528760"/>
              <a:ext cx="388620" cy="18287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141">
              <a:extLst>
                <a:ext uri="{FF2B5EF4-FFF2-40B4-BE49-F238E27FC236}">
                  <a16:creationId xmlns:a16="http://schemas.microsoft.com/office/drawing/2014/main" id="{51642234-DCD6-6FC1-9B87-5D6735943920}"/>
                </a:ext>
              </a:extLst>
            </p:cNvPr>
            <p:cNvSpPr/>
            <p:nvPr/>
          </p:nvSpPr>
          <p:spPr>
            <a:xfrm>
              <a:off x="8140256" y="4924037"/>
              <a:ext cx="182879" cy="25603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142">
              <a:extLst>
                <a:ext uri="{FF2B5EF4-FFF2-40B4-BE49-F238E27FC236}">
                  <a16:creationId xmlns:a16="http://schemas.microsoft.com/office/drawing/2014/main" id="{CA725AF9-070C-1618-5E15-4438290D4FF4}"/>
                </a:ext>
              </a:extLst>
            </p:cNvPr>
            <p:cNvSpPr/>
            <p:nvPr/>
          </p:nvSpPr>
          <p:spPr>
            <a:xfrm>
              <a:off x="8345360" y="4745425"/>
              <a:ext cx="1028700" cy="553720"/>
            </a:xfrm>
            <a:custGeom>
              <a:avLst/>
              <a:gdLst/>
              <a:ahLst/>
              <a:cxnLst/>
              <a:rect l="l" t="t" r="r" b="b"/>
              <a:pathLst>
                <a:path w="1028700" h="553720">
                  <a:moveTo>
                    <a:pt x="1026731" y="281254"/>
                  </a:moveTo>
                  <a:lnTo>
                    <a:pt x="359663" y="281254"/>
                  </a:lnTo>
                  <a:lnTo>
                    <a:pt x="360916" y="339060"/>
                  </a:lnTo>
                  <a:lnTo>
                    <a:pt x="362486" y="381626"/>
                  </a:lnTo>
                  <a:lnTo>
                    <a:pt x="363950" y="416637"/>
                  </a:lnTo>
                  <a:lnTo>
                    <a:pt x="364885" y="451781"/>
                  </a:lnTo>
                  <a:lnTo>
                    <a:pt x="364867" y="494743"/>
                  </a:lnTo>
                  <a:lnTo>
                    <a:pt x="363474" y="553212"/>
                  </a:lnTo>
                  <a:lnTo>
                    <a:pt x="1024889" y="544360"/>
                  </a:lnTo>
                  <a:lnTo>
                    <a:pt x="1026731" y="281254"/>
                  </a:lnTo>
                  <a:close/>
                </a:path>
                <a:path w="1028700" h="553720">
                  <a:moveTo>
                    <a:pt x="1028700" y="0"/>
                  </a:moveTo>
                  <a:lnTo>
                    <a:pt x="3175" y="0"/>
                  </a:lnTo>
                  <a:lnTo>
                    <a:pt x="0" y="281393"/>
                  </a:lnTo>
                  <a:lnTo>
                    <a:pt x="226262" y="281922"/>
                  </a:lnTo>
                  <a:lnTo>
                    <a:pt x="1026731" y="28125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143">
              <a:extLst>
                <a:ext uri="{FF2B5EF4-FFF2-40B4-BE49-F238E27FC236}">
                  <a16:creationId xmlns:a16="http://schemas.microsoft.com/office/drawing/2014/main" id="{9CC46EBE-4A62-5674-A3A1-DB1565A5DBCE}"/>
                </a:ext>
              </a:extLst>
            </p:cNvPr>
            <p:cNvSpPr/>
            <p:nvPr/>
          </p:nvSpPr>
          <p:spPr>
            <a:xfrm>
              <a:off x="8349932" y="5025840"/>
              <a:ext cx="1004569" cy="475615"/>
            </a:xfrm>
            <a:custGeom>
              <a:avLst/>
              <a:gdLst/>
              <a:ahLst/>
              <a:cxnLst/>
              <a:rect l="l" t="t" r="r" b="b"/>
              <a:pathLst>
                <a:path w="1004570" h="475614">
                  <a:moveTo>
                    <a:pt x="0" y="0"/>
                  </a:moveTo>
                  <a:lnTo>
                    <a:pt x="0" y="475488"/>
                  </a:lnTo>
                  <a:lnTo>
                    <a:pt x="1004315" y="475488"/>
                  </a:lnTo>
                  <a:lnTo>
                    <a:pt x="1004315" y="270408"/>
                  </a:lnTo>
                  <a:lnTo>
                    <a:pt x="352425" y="270408"/>
                  </a:lnTo>
                  <a:lnTo>
                    <a:pt x="352089" y="197920"/>
                  </a:lnTo>
                  <a:lnTo>
                    <a:pt x="353400" y="142760"/>
                  </a:lnTo>
                  <a:lnTo>
                    <a:pt x="355259" y="97081"/>
                  </a:lnTo>
                  <a:lnTo>
                    <a:pt x="356570" y="53036"/>
                  </a:lnTo>
                  <a:lnTo>
                    <a:pt x="356237" y="3148"/>
                  </a:lnTo>
                  <a:lnTo>
                    <a:pt x="306750" y="3148"/>
                  </a:lnTo>
                  <a:lnTo>
                    <a:pt x="0" y="0"/>
                  </a:lnTo>
                  <a:close/>
                </a:path>
                <a:path w="1004570" h="475614">
                  <a:moveTo>
                    <a:pt x="1004315" y="269417"/>
                  </a:moveTo>
                  <a:lnTo>
                    <a:pt x="352425" y="270408"/>
                  </a:lnTo>
                  <a:lnTo>
                    <a:pt x="1004315" y="270408"/>
                  </a:lnTo>
                  <a:lnTo>
                    <a:pt x="1004315" y="269417"/>
                  </a:lnTo>
                  <a:close/>
                </a:path>
                <a:path w="1004570" h="475614">
                  <a:moveTo>
                    <a:pt x="356234" y="2781"/>
                  </a:moveTo>
                  <a:lnTo>
                    <a:pt x="306750" y="3148"/>
                  </a:lnTo>
                  <a:lnTo>
                    <a:pt x="356237" y="3148"/>
                  </a:lnTo>
                  <a:lnTo>
                    <a:pt x="356234" y="2781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144">
              <a:extLst>
                <a:ext uri="{FF2B5EF4-FFF2-40B4-BE49-F238E27FC236}">
                  <a16:creationId xmlns:a16="http://schemas.microsoft.com/office/drawing/2014/main" id="{8A176C0F-7776-6094-10B1-AAA08D4F77A3}"/>
                </a:ext>
              </a:extLst>
            </p:cNvPr>
            <p:cNvSpPr/>
            <p:nvPr/>
          </p:nvSpPr>
          <p:spPr>
            <a:xfrm>
              <a:off x="8336979" y="5473134"/>
              <a:ext cx="1105535" cy="76200"/>
            </a:xfrm>
            <a:custGeom>
              <a:avLst/>
              <a:gdLst/>
              <a:ahLst/>
              <a:cxnLst/>
              <a:rect l="l" t="t" r="r" b="b"/>
              <a:pathLst>
                <a:path w="1105534" h="76200">
                  <a:moveTo>
                    <a:pt x="1029080" y="0"/>
                  </a:moveTo>
                  <a:lnTo>
                    <a:pt x="1029080" y="76199"/>
                  </a:lnTo>
                  <a:lnTo>
                    <a:pt x="1085469" y="48005"/>
                  </a:lnTo>
                  <a:lnTo>
                    <a:pt x="1041780" y="48005"/>
                  </a:lnTo>
                  <a:lnTo>
                    <a:pt x="1041780" y="28193"/>
                  </a:lnTo>
                  <a:lnTo>
                    <a:pt x="1085469" y="28193"/>
                  </a:lnTo>
                  <a:lnTo>
                    <a:pt x="1029080" y="0"/>
                  </a:lnTo>
                  <a:close/>
                </a:path>
                <a:path w="1105534" h="76200">
                  <a:moveTo>
                    <a:pt x="1029080" y="28193"/>
                  </a:moveTo>
                  <a:lnTo>
                    <a:pt x="0" y="28193"/>
                  </a:lnTo>
                  <a:lnTo>
                    <a:pt x="0" y="48005"/>
                  </a:lnTo>
                  <a:lnTo>
                    <a:pt x="1029080" y="48005"/>
                  </a:lnTo>
                  <a:lnTo>
                    <a:pt x="1029080" y="28193"/>
                  </a:lnTo>
                  <a:close/>
                </a:path>
                <a:path w="1105534" h="76200">
                  <a:moveTo>
                    <a:pt x="1085469" y="28193"/>
                  </a:moveTo>
                  <a:lnTo>
                    <a:pt x="1041780" y="28193"/>
                  </a:lnTo>
                  <a:lnTo>
                    <a:pt x="1041780" y="48005"/>
                  </a:lnTo>
                  <a:lnTo>
                    <a:pt x="1085469" y="48005"/>
                  </a:lnTo>
                  <a:lnTo>
                    <a:pt x="1105280" y="38099"/>
                  </a:lnTo>
                  <a:lnTo>
                    <a:pt x="1085469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145">
              <a:extLst>
                <a:ext uri="{FF2B5EF4-FFF2-40B4-BE49-F238E27FC236}">
                  <a16:creationId xmlns:a16="http://schemas.microsoft.com/office/drawing/2014/main" id="{D0FBFACE-409F-370D-FB44-CC9B85E560A6}"/>
                </a:ext>
              </a:extLst>
            </p:cNvPr>
            <p:cNvSpPr/>
            <p:nvPr/>
          </p:nvSpPr>
          <p:spPr>
            <a:xfrm>
              <a:off x="8300403" y="4671510"/>
              <a:ext cx="76200" cy="842010"/>
            </a:xfrm>
            <a:custGeom>
              <a:avLst/>
              <a:gdLst/>
              <a:ahLst/>
              <a:cxnLst/>
              <a:rect l="l" t="t" r="r" b="b"/>
              <a:pathLst>
                <a:path w="76200" h="842010">
                  <a:moveTo>
                    <a:pt x="48005" y="63500"/>
                  </a:moveTo>
                  <a:lnTo>
                    <a:pt x="28193" y="63500"/>
                  </a:lnTo>
                  <a:lnTo>
                    <a:pt x="28193" y="841489"/>
                  </a:lnTo>
                  <a:lnTo>
                    <a:pt x="48005" y="841489"/>
                  </a:lnTo>
                  <a:lnTo>
                    <a:pt x="48005" y="63500"/>
                  </a:lnTo>
                  <a:close/>
                </a:path>
                <a:path w="76200" h="842010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2010">
                  <a:moveTo>
                    <a:pt x="69850" y="63500"/>
                  </a:moveTo>
                  <a:lnTo>
                    <a:pt x="48005" y="63500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146">
              <a:extLst>
                <a:ext uri="{FF2B5EF4-FFF2-40B4-BE49-F238E27FC236}">
                  <a16:creationId xmlns:a16="http://schemas.microsoft.com/office/drawing/2014/main" id="{533A7578-59A5-7E02-F115-2063FA93DB43}"/>
                </a:ext>
              </a:extLst>
            </p:cNvPr>
            <p:cNvSpPr/>
            <p:nvPr/>
          </p:nvSpPr>
          <p:spPr>
            <a:xfrm>
              <a:off x="8645589" y="4721040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147">
              <a:extLst>
                <a:ext uri="{FF2B5EF4-FFF2-40B4-BE49-F238E27FC236}">
                  <a16:creationId xmlns:a16="http://schemas.microsoft.com/office/drawing/2014/main" id="{9AD1424E-CC65-60EB-C056-09275403684C}"/>
                </a:ext>
              </a:extLst>
            </p:cNvPr>
            <p:cNvSpPr/>
            <p:nvPr/>
          </p:nvSpPr>
          <p:spPr>
            <a:xfrm>
              <a:off x="9288717" y="5164525"/>
              <a:ext cx="117348" cy="11734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148">
              <a:extLst>
                <a:ext uri="{FF2B5EF4-FFF2-40B4-BE49-F238E27FC236}">
                  <a16:creationId xmlns:a16="http://schemas.microsoft.com/office/drawing/2014/main" id="{B28F254C-CDCF-734F-C94A-9C71526E781A}"/>
                </a:ext>
              </a:extLst>
            </p:cNvPr>
            <p:cNvSpPr/>
            <p:nvPr/>
          </p:nvSpPr>
          <p:spPr>
            <a:xfrm>
              <a:off x="9012872" y="4884108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149">
              <a:extLst>
                <a:ext uri="{FF2B5EF4-FFF2-40B4-BE49-F238E27FC236}">
                  <a16:creationId xmlns:a16="http://schemas.microsoft.com/office/drawing/2014/main" id="{990893CE-5649-B8BE-8E8F-F48249167BD8}"/>
                </a:ext>
              </a:extLst>
            </p:cNvPr>
            <p:cNvSpPr/>
            <p:nvPr/>
          </p:nvSpPr>
          <p:spPr>
            <a:xfrm>
              <a:off x="8967153" y="4734757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150">
              <a:extLst>
                <a:ext uri="{FF2B5EF4-FFF2-40B4-BE49-F238E27FC236}">
                  <a16:creationId xmlns:a16="http://schemas.microsoft.com/office/drawing/2014/main" id="{0D1933D0-A16E-5492-539C-A5662F3702FC}"/>
                </a:ext>
              </a:extLst>
            </p:cNvPr>
            <p:cNvSpPr/>
            <p:nvPr/>
          </p:nvSpPr>
          <p:spPr>
            <a:xfrm>
              <a:off x="9186608" y="5033460"/>
              <a:ext cx="118872" cy="11734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151">
              <a:extLst>
                <a:ext uri="{FF2B5EF4-FFF2-40B4-BE49-F238E27FC236}">
                  <a16:creationId xmlns:a16="http://schemas.microsoft.com/office/drawing/2014/main" id="{60EC70F7-2E1C-E394-95F6-4EFB3A26DFF6}"/>
                </a:ext>
              </a:extLst>
            </p:cNvPr>
            <p:cNvSpPr/>
            <p:nvPr/>
          </p:nvSpPr>
          <p:spPr>
            <a:xfrm>
              <a:off x="8865045" y="5070037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152">
              <a:extLst>
                <a:ext uri="{FF2B5EF4-FFF2-40B4-BE49-F238E27FC236}">
                  <a16:creationId xmlns:a16="http://schemas.microsoft.com/office/drawing/2014/main" id="{A13DA654-437A-F643-E655-EEB25E0FBE16}"/>
                </a:ext>
              </a:extLst>
            </p:cNvPr>
            <p:cNvSpPr/>
            <p:nvPr/>
          </p:nvSpPr>
          <p:spPr>
            <a:xfrm>
              <a:off x="8811705" y="4783525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153">
              <a:extLst>
                <a:ext uri="{FF2B5EF4-FFF2-40B4-BE49-F238E27FC236}">
                  <a16:creationId xmlns:a16="http://schemas.microsoft.com/office/drawing/2014/main" id="{705F92B4-158D-1560-719F-8F6C82F033B7}"/>
                </a:ext>
              </a:extLst>
            </p:cNvPr>
            <p:cNvSpPr/>
            <p:nvPr/>
          </p:nvSpPr>
          <p:spPr>
            <a:xfrm>
              <a:off x="8511477" y="4701228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154">
              <a:extLst>
                <a:ext uri="{FF2B5EF4-FFF2-40B4-BE49-F238E27FC236}">
                  <a16:creationId xmlns:a16="http://schemas.microsoft.com/office/drawing/2014/main" id="{0933D8FA-AD43-62E0-884A-4269EF98DB49}"/>
                </a:ext>
              </a:extLst>
            </p:cNvPr>
            <p:cNvSpPr/>
            <p:nvPr/>
          </p:nvSpPr>
          <p:spPr>
            <a:xfrm>
              <a:off x="8400224" y="5289493"/>
              <a:ext cx="118872" cy="1173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155">
              <a:extLst>
                <a:ext uri="{FF2B5EF4-FFF2-40B4-BE49-F238E27FC236}">
                  <a16:creationId xmlns:a16="http://schemas.microsoft.com/office/drawing/2014/main" id="{188FC4BF-2430-3749-116C-61192214E1EC}"/>
                </a:ext>
              </a:extLst>
            </p:cNvPr>
            <p:cNvSpPr/>
            <p:nvPr/>
          </p:nvSpPr>
          <p:spPr>
            <a:xfrm>
              <a:off x="8467281" y="5365693"/>
              <a:ext cx="117348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156">
              <a:extLst>
                <a:ext uri="{FF2B5EF4-FFF2-40B4-BE49-F238E27FC236}">
                  <a16:creationId xmlns:a16="http://schemas.microsoft.com/office/drawing/2014/main" id="{FD4A12C7-0B83-0E41-8744-61DBAD607264}"/>
                </a:ext>
              </a:extLst>
            </p:cNvPr>
            <p:cNvSpPr/>
            <p:nvPr/>
          </p:nvSpPr>
          <p:spPr>
            <a:xfrm>
              <a:off x="8567865" y="5109660"/>
              <a:ext cx="117348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157">
              <a:extLst>
                <a:ext uri="{FF2B5EF4-FFF2-40B4-BE49-F238E27FC236}">
                  <a16:creationId xmlns:a16="http://schemas.microsoft.com/office/drawing/2014/main" id="{FBE14D48-CADA-AE65-FC18-3FB9E1E1431D}"/>
                </a:ext>
              </a:extLst>
            </p:cNvPr>
            <p:cNvSpPr/>
            <p:nvPr/>
          </p:nvSpPr>
          <p:spPr>
            <a:xfrm>
              <a:off x="8779700" y="5271204"/>
              <a:ext cx="117348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158">
              <a:extLst>
                <a:ext uri="{FF2B5EF4-FFF2-40B4-BE49-F238E27FC236}">
                  <a16:creationId xmlns:a16="http://schemas.microsoft.com/office/drawing/2014/main" id="{573749E4-0957-666B-EC77-46103E406ECA}"/>
                </a:ext>
              </a:extLst>
            </p:cNvPr>
            <p:cNvSpPr/>
            <p:nvPr/>
          </p:nvSpPr>
          <p:spPr>
            <a:xfrm>
              <a:off x="9002205" y="5307781"/>
              <a:ext cx="118872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159">
              <a:extLst>
                <a:ext uri="{FF2B5EF4-FFF2-40B4-BE49-F238E27FC236}">
                  <a16:creationId xmlns:a16="http://schemas.microsoft.com/office/drawing/2014/main" id="{E6809FA4-D3B4-DF18-9C2A-2271FD7DCC50}"/>
                </a:ext>
              </a:extLst>
            </p:cNvPr>
            <p:cNvSpPr/>
            <p:nvPr/>
          </p:nvSpPr>
          <p:spPr>
            <a:xfrm>
              <a:off x="8732457" y="5368740"/>
              <a:ext cx="118872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160">
              <a:extLst>
                <a:ext uri="{FF2B5EF4-FFF2-40B4-BE49-F238E27FC236}">
                  <a16:creationId xmlns:a16="http://schemas.microsoft.com/office/drawing/2014/main" id="{20AA4F15-4A44-FEEA-90D2-AF15205CB73D}"/>
                </a:ext>
              </a:extLst>
            </p:cNvPr>
            <p:cNvSpPr/>
            <p:nvPr/>
          </p:nvSpPr>
          <p:spPr>
            <a:xfrm>
              <a:off x="8561769" y="4914589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161">
              <a:extLst>
                <a:ext uri="{FF2B5EF4-FFF2-40B4-BE49-F238E27FC236}">
                  <a16:creationId xmlns:a16="http://schemas.microsoft.com/office/drawing/2014/main" id="{B215D393-C052-9AE7-078C-CD35732B77EF}"/>
                </a:ext>
              </a:extLst>
            </p:cNvPr>
            <p:cNvSpPr/>
            <p:nvPr/>
          </p:nvSpPr>
          <p:spPr>
            <a:xfrm>
              <a:off x="8784272" y="4922208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162">
              <a:extLst>
                <a:ext uri="{FF2B5EF4-FFF2-40B4-BE49-F238E27FC236}">
                  <a16:creationId xmlns:a16="http://schemas.microsoft.com/office/drawing/2014/main" id="{3AFDD48B-D513-ECD0-FA55-F30A7E05AC57}"/>
                </a:ext>
              </a:extLst>
            </p:cNvPr>
            <p:cNvSpPr/>
            <p:nvPr/>
          </p:nvSpPr>
          <p:spPr>
            <a:xfrm>
              <a:off x="9146984" y="5371789"/>
              <a:ext cx="118872" cy="11887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163">
              <a:extLst>
                <a:ext uri="{FF2B5EF4-FFF2-40B4-BE49-F238E27FC236}">
                  <a16:creationId xmlns:a16="http://schemas.microsoft.com/office/drawing/2014/main" id="{400A807A-7901-61DC-4435-55A7EB22BE75}"/>
                </a:ext>
              </a:extLst>
            </p:cNvPr>
            <p:cNvSpPr/>
            <p:nvPr/>
          </p:nvSpPr>
          <p:spPr>
            <a:xfrm>
              <a:off x="8445945" y="5169096"/>
              <a:ext cx="118872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164">
              <a:extLst>
                <a:ext uri="{FF2B5EF4-FFF2-40B4-BE49-F238E27FC236}">
                  <a16:creationId xmlns:a16="http://schemas.microsoft.com/office/drawing/2014/main" id="{8B987DDA-7911-C8AA-0622-87DA903B2E26}"/>
                </a:ext>
              </a:extLst>
            </p:cNvPr>
            <p:cNvSpPr/>
            <p:nvPr/>
          </p:nvSpPr>
          <p:spPr>
            <a:xfrm>
              <a:off x="9146984" y="4826196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165">
              <a:extLst>
                <a:ext uri="{FF2B5EF4-FFF2-40B4-BE49-F238E27FC236}">
                  <a16:creationId xmlns:a16="http://schemas.microsoft.com/office/drawing/2014/main" id="{8B445DB7-5EEC-0B1F-39C0-28D43FB2EC55}"/>
                </a:ext>
              </a:extLst>
            </p:cNvPr>
            <p:cNvSpPr/>
            <p:nvPr/>
          </p:nvSpPr>
          <p:spPr>
            <a:xfrm>
              <a:off x="8584629" y="4798764"/>
              <a:ext cx="118872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166">
              <a:extLst>
                <a:ext uri="{FF2B5EF4-FFF2-40B4-BE49-F238E27FC236}">
                  <a16:creationId xmlns:a16="http://schemas.microsoft.com/office/drawing/2014/main" id="{35E24602-BCEF-11F7-5CE4-1111723B050F}"/>
                </a:ext>
              </a:extLst>
            </p:cNvPr>
            <p:cNvSpPr/>
            <p:nvPr/>
          </p:nvSpPr>
          <p:spPr>
            <a:xfrm>
              <a:off x="8348408" y="5019745"/>
              <a:ext cx="118872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167">
              <a:extLst>
                <a:ext uri="{FF2B5EF4-FFF2-40B4-BE49-F238E27FC236}">
                  <a16:creationId xmlns:a16="http://schemas.microsoft.com/office/drawing/2014/main" id="{5C24711D-B27F-BFDD-74F8-877BFD3519B7}"/>
                </a:ext>
              </a:extLst>
            </p:cNvPr>
            <p:cNvSpPr/>
            <p:nvPr/>
          </p:nvSpPr>
          <p:spPr>
            <a:xfrm>
              <a:off x="8712645" y="5292540"/>
              <a:ext cx="662305" cy="0"/>
            </a:xfrm>
            <a:custGeom>
              <a:avLst/>
              <a:gdLst/>
              <a:ahLst/>
              <a:cxnLst/>
              <a:rect l="l" t="t" r="r" b="b"/>
              <a:pathLst>
                <a:path w="662304">
                  <a:moveTo>
                    <a:pt x="0" y="0"/>
                  </a:moveTo>
                  <a:lnTo>
                    <a:pt x="662051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168">
              <a:extLst>
                <a:ext uri="{FF2B5EF4-FFF2-40B4-BE49-F238E27FC236}">
                  <a16:creationId xmlns:a16="http://schemas.microsoft.com/office/drawing/2014/main" id="{DAA7422E-491E-4946-9154-13A1F3A4E86C}"/>
                </a:ext>
              </a:extLst>
            </p:cNvPr>
            <p:cNvSpPr/>
            <p:nvPr/>
          </p:nvSpPr>
          <p:spPr>
            <a:xfrm>
              <a:off x="8706548" y="5028889"/>
              <a:ext cx="635" cy="250825"/>
            </a:xfrm>
            <a:custGeom>
              <a:avLst/>
              <a:gdLst/>
              <a:ahLst/>
              <a:cxnLst/>
              <a:rect l="l" t="t" r="r" b="b"/>
              <a:pathLst>
                <a:path w="634" h="250825">
                  <a:moveTo>
                    <a:pt x="0" y="250520"/>
                  </a:moveTo>
                  <a:lnTo>
                    <a:pt x="635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169">
              <a:extLst>
                <a:ext uri="{FF2B5EF4-FFF2-40B4-BE49-F238E27FC236}">
                  <a16:creationId xmlns:a16="http://schemas.microsoft.com/office/drawing/2014/main" id="{C21515BA-E47B-A643-CF8F-E9567E8D69A7}"/>
                </a:ext>
              </a:extLst>
            </p:cNvPr>
            <p:cNvSpPr/>
            <p:nvPr/>
          </p:nvSpPr>
          <p:spPr>
            <a:xfrm>
              <a:off x="8349932" y="5025840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35725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170">
              <a:extLst>
                <a:ext uri="{FF2B5EF4-FFF2-40B4-BE49-F238E27FC236}">
                  <a16:creationId xmlns:a16="http://schemas.microsoft.com/office/drawing/2014/main" id="{6D5D89B9-84FB-0111-CF7A-E6AF693BB452}"/>
                </a:ext>
              </a:extLst>
            </p:cNvPr>
            <p:cNvSpPr/>
            <p:nvPr/>
          </p:nvSpPr>
          <p:spPr>
            <a:xfrm>
              <a:off x="8140256" y="3603568"/>
              <a:ext cx="182879" cy="48628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171">
              <a:extLst>
                <a:ext uri="{FF2B5EF4-FFF2-40B4-BE49-F238E27FC236}">
                  <a16:creationId xmlns:a16="http://schemas.microsoft.com/office/drawing/2014/main" id="{D4B30E6C-8CD3-1DED-D877-EF3F1E996D6E}"/>
                </a:ext>
              </a:extLst>
            </p:cNvPr>
            <p:cNvSpPr/>
            <p:nvPr/>
          </p:nvSpPr>
          <p:spPr>
            <a:xfrm>
              <a:off x="8795830" y="4307147"/>
              <a:ext cx="256031" cy="18288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172">
              <a:extLst>
                <a:ext uri="{FF2B5EF4-FFF2-40B4-BE49-F238E27FC236}">
                  <a16:creationId xmlns:a16="http://schemas.microsoft.com/office/drawing/2014/main" id="{795A97A5-4794-24B7-0E9A-308671FF321C}"/>
                </a:ext>
              </a:extLst>
            </p:cNvPr>
            <p:cNvSpPr/>
            <p:nvPr/>
          </p:nvSpPr>
          <p:spPr>
            <a:xfrm>
              <a:off x="8333169" y="3524700"/>
              <a:ext cx="1031875" cy="439420"/>
            </a:xfrm>
            <a:custGeom>
              <a:avLst/>
              <a:gdLst/>
              <a:ahLst/>
              <a:cxnLst/>
              <a:rect l="l" t="t" r="r" b="b"/>
              <a:pathLst>
                <a:path w="1031875" h="439419">
                  <a:moveTo>
                    <a:pt x="3810" y="0"/>
                  </a:moveTo>
                  <a:lnTo>
                    <a:pt x="0" y="437896"/>
                  </a:lnTo>
                  <a:lnTo>
                    <a:pt x="561467" y="438912"/>
                  </a:lnTo>
                  <a:lnTo>
                    <a:pt x="565658" y="115316"/>
                  </a:lnTo>
                  <a:lnTo>
                    <a:pt x="1027029" y="115166"/>
                  </a:lnTo>
                  <a:lnTo>
                    <a:pt x="1031748" y="3175"/>
                  </a:lnTo>
                  <a:lnTo>
                    <a:pt x="3810" y="0"/>
                  </a:lnTo>
                  <a:close/>
                </a:path>
                <a:path w="1031875" h="439419">
                  <a:moveTo>
                    <a:pt x="1027029" y="115166"/>
                  </a:moveTo>
                  <a:lnTo>
                    <a:pt x="639868" y="115166"/>
                  </a:lnTo>
                  <a:lnTo>
                    <a:pt x="977523" y="117878"/>
                  </a:lnTo>
                  <a:lnTo>
                    <a:pt x="1026922" y="117729"/>
                  </a:lnTo>
                  <a:lnTo>
                    <a:pt x="1027029" y="115166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173">
              <a:extLst>
                <a:ext uri="{FF2B5EF4-FFF2-40B4-BE49-F238E27FC236}">
                  <a16:creationId xmlns:a16="http://schemas.microsoft.com/office/drawing/2014/main" id="{A16A6B16-909B-763A-9C6B-0B570D520BE0}"/>
                </a:ext>
              </a:extLst>
            </p:cNvPr>
            <p:cNvSpPr/>
            <p:nvPr/>
          </p:nvSpPr>
          <p:spPr>
            <a:xfrm>
              <a:off x="8346885" y="3634428"/>
              <a:ext cx="1018540" cy="652780"/>
            </a:xfrm>
            <a:custGeom>
              <a:avLst/>
              <a:gdLst/>
              <a:ahLst/>
              <a:cxnLst/>
              <a:rect l="l" t="t" r="r" b="b"/>
              <a:pathLst>
                <a:path w="1018540" h="652779">
                  <a:moveTo>
                    <a:pt x="1018031" y="0"/>
                  </a:moveTo>
                  <a:lnTo>
                    <a:pt x="549020" y="3937"/>
                  </a:lnTo>
                  <a:lnTo>
                    <a:pt x="557021" y="313181"/>
                  </a:lnTo>
                  <a:lnTo>
                    <a:pt x="49103" y="319722"/>
                  </a:lnTo>
                  <a:lnTo>
                    <a:pt x="0" y="319722"/>
                  </a:lnTo>
                  <a:lnTo>
                    <a:pt x="761" y="652272"/>
                  </a:lnTo>
                  <a:lnTo>
                    <a:pt x="913602" y="638991"/>
                  </a:lnTo>
                  <a:lnTo>
                    <a:pt x="1014094" y="638792"/>
                  </a:lnTo>
                  <a:lnTo>
                    <a:pt x="1016061" y="319722"/>
                  </a:lnTo>
                  <a:lnTo>
                    <a:pt x="49103" y="319722"/>
                  </a:lnTo>
                  <a:lnTo>
                    <a:pt x="1016061" y="319658"/>
                  </a:lnTo>
                  <a:lnTo>
                    <a:pt x="1018031" y="0"/>
                  </a:lnTo>
                  <a:close/>
                </a:path>
                <a:path w="1018540" h="652779">
                  <a:moveTo>
                    <a:pt x="1014094" y="638792"/>
                  </a:moveTo>
                  <a:lnTo>
                    <a:pt x="963927" y="638792"/>
                  </a:lnTo>
                  <a:lnTo>
                    <a:pt x="1014094" y="638810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174">
              <a:extLst>
                <a:ext uri="{FF2B5EF4-FFF2-40B4-BE49-F238E27FC236}">
                  <a16:creationId xmlns:a16="http://schemas.microsoft.com/office/drawing/2014/main" id="{477E4086-4331-E065-B2D7-8718EE98BB4F}"/>
                </a:ext>
              </a:extLst>
            </p:cNvPr>
            <p:cNvSpPr/>
            <p:nvPr/>
          </p:nvSpPr>
          <p:spPr>
            <a:xfrm>
              <a:off x="8336979" y="4250887"/>
              <a:ext cx="1105535" cy="76200"/>
            </a:xfrm>
            <a:custGeom>
              <a:avLst/>
              <a:gdLst/>
              <a:ahLst/>
              <a:cxnLst/>
              <a:rect l="l" t="t" r="r" b="b"/>
              <a:pathLst>
                <a:path w="1105534" h="76200">
                  <a:moveTo>
                    <a:pt x="1029080" y="0"/>
                  </a:moveTo>
                  <a:lnTo>
                    <a:pt x="1029080" y="76200"/>
                  </a:lnTo>
                  <a:lnTo>
                    <a:pt x="1085469" y="48006"/>
                  </a:lnTo>
                  <a:lnTo>
                    <a:pt x="1041780" y="48006"/>
                  </a:lnTo>
                  <a:lnTo>
                    <a:pt x="1041780" y="28193"/>
                  </a:lnTo>
                  <a:lnTo>
                    <a:pt x="1085469" y="28193"/>
                  </a:lnTo>
                  <a:lnTo>
                    <a:pt x="1029080" y="0"/>
                  </a:lnTo>
                  <a:close/>
                </a:path>
                <a:path w="1105534" h="76200">
                  <a:moveTo>
                    <a:pt x="1029080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1029080" y="48006"/>
                  </a:lnTo>
                  <a:lnTo>
                    <a:pt x="1029080" y="28193"/>
                  </a:lnTo>
                  <a:close/>
                </a:path>
                <a:path w="1105534" h="76200">
                  <a:moveTo>
                    <a:pt x="1085469" y="28193"/>
                  </a:moveTo>
                  <a:lnTo>
                    <a:pt x="1041780" y="28193"/>
                  </a:lnTo>
                  <a:lnTo>
                    <a:pt x="1041780" y="48006"/>
                  </a:lnTo>
                  <a:lnTo>
                    <a:pt x="1085469" y="48006"/>
                  </a:lnTo>
                  <a:lnTo>
                    <a:pt x="1105280" y="38100"/>
                  </a:lnTo>
                  <a:lnTo>
                    <a:pt x="1085469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175">
              <a:extLst>
                <a:ext uri="{FF2B5EF4-FFF2-40B4-BE49-F238E27FC236}">
                  <a16:creationId xmlns:a16="http://schemas.microsoft.com/office/drawing/2014/main" id="{A70B9540-324E-B9A5-A360-24304E6425ED}"/>
                </a:ext>
              </a:extLst>
            </p:cNvPr>
            <p:cNvSpPr/>
            <p:nvPr/>
          </p:nvSpPr>
          <p:spPr>
            <a:xfrm>
              <a:off x="8300403" y="3449263"/>
              <a:ext cx="76200" cy="842010"/>
            </a:xfrm>
            <a:custGeom>
              <a:avLst/>
              <a:gdLst/>
              <a:ahLst/>
              <a:cxnLst/>
              <a:rect l="l" t="t" r="r" b="b"/>
              <a:pathLst>
                <a:path w="76200" h="842010">
                  <a:moveTo>
                    <a:pt x="48005" y="63500"/>
                  </a:moveTo>
                  <a:lnTo>
                    <a:pt x="28193" y="63500"/>
                  </a:lnTo>
                  <a:lnTo>
                    <a:pt x="28193" y="841502"/>
                  </a:lnTo>
                  <a:lnTo>
                    <a:pt x="48005" y="841502"/>
                  </a:lnTo>
                  <a:lnTo>
                    <a:pt x="48005" y="63500"/>
                  </a:lnTo>
                  <a:close/>
                </a:path>
                <a:path w="76200" h="842010">
                  <a:moveTo>
                    <a:pt x="38100" y="0"/>
                  </a:moveTo>
                  <a:lnTo>
                    <a:pt x="0" y="76200"/>
                  </a:lnTo>
                  <a:lnTo>
                    <a:pt x="28193" y="76200"/>
                  </a:lnTo>
                  <a:lnTo>
                    <a:pt x="28193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42010">
                  <a:moveTo>
                    <a:pt x="69850" y="63500"/>
                  </a:moveTo>
                  <a:lnTo>
                    <a:pt x="48005" y="63500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176">
              <a:extLst>
                <a:ext uri="{FF2B5EF4-FFF2-40B4-BE49-F238E27FC236}">
                  <a16:creationId xmlns:a16="http://schemas.microsoft.com/office/drawing/2014/main" id="{96843C19-00E6-E2B3-08FC-C32660F2CEB2}"/>
                </a:ext>
              </a:extLst>
            </p:cNvPr>
            <p:cNvSpPr/>
            <p:nvPr/>
          </p:nvSpPr>
          <p:spPr>
            <a:xfrm>
              <a:off x="8570912" y="4155637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177">
              <a:extLst>
                <a:ext uri="{FF2B5EF4-FFF2-40B4-BE49-F238E27FC236}">
                  <a16:creationId xmlns:a16="http://schemas.microsoft.com/office/drawing/2014/main" id="{82033958-12DF-A133-24D4-AD55BCEC6438}"/>
                </a:ext>
              </a:extLst>
            </p:cNvPr>
            <p:cNvSpPr/>
            <p:nvPr/>
          </p:nvSpPr>
          <p:spPr>
            <a:xfrm>
              <a:off x="9276524" y="4009333"/>
              <a:ext cx="118872" cy="11887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178">
              <a:extLst>
                <a:ext uri="{FF2B5EF4-FFF2-40B4-BE49-F238E27FC236}">
                  <a16:creationId xmlns:a16="http://schemas.microsoft.com/office/drawing/2014/main" id="{1C4B0A13-F436-F7A1-F433-554C95F74B91}"/>
                </a:ext>
              </a:extLst>
            </p:cNvPr>
            <p:cNvSpPr/>
            <p:nvPr/>
          </p:nvSpPr>
          <p:spPr>
            <a:xfrm>
              <a:off x="9114981" y="4041337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179">
              <a:extLst>
                <a:ext uri="{FF2B5EF4-FFF2-40B4-BE49-F238E27FC236}">
                  <a16:creationId xmlns:a16="http://schemas.microsoft.com/office/drawing/2014/main" id="{3DFBBE34-3E14-57D0-1A2A-EB97B52FCD02}"/>
                </a:ext>
              </a:extLst>
            </p:cNvPr>
            <p:cNvSpPr/>
            <p:nvPr/>
          </p:nvSpPr>
          <p:spPr>
            <a:xfrm>
              <a:off x="9006777" y="3750253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180">
              <a:extLst>
                <a:ext uri="{FF2B5EF4-FFF2-40B4-BE49-F238E27FC236}">
                  <a16:creationId xmlns:a16="http://schemas.microsoft.com/office/drawing/2014/main" id="{2C94235B-1F44-58F9-BF87-256F229EFD63}"/>
                </a:ext>
              </a:extLst>
            </p:cNvPr>
            <p:cNvSpPr/>
            <p:nvPr/>
          </p:nvSpPr>
          <p:spPr>
            <a:xfrm>
              <a:off x="9174417" y="3834072"/>
              <a:ext cx="118872" cy="11887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181">
              <a:extLst>
                <a:ext uri="{FF2B5EF4-FFF2-40B4-BE49-F238E27FC236}">
                  <a16:creationId xmlns:a16="http://schemas.microsoft.com/office/drawing/2014/main" id="{1432B427-E42B-0019-FD86-F1151BE83A4D}"/>
                </a:ext>
              </a:extLst>
            </p:cNvPr>
            <p:cNvSpPr/>
            <p:nvPr/>
          </p:nvSpPr>
          <p:spPr>
            <a:xfrm>
              <a:off x="8854377" y="4073340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182">
              <a:extLst>
                <a:ext uri="{FF2B5EF4-FFF2-40B4-BE49-F238E27FC236}">
                  <a16:creationId xmlns:a16="http://schemas.microsoft.com/office/drawing/2014/main" id="{CD0E1684-CA6E-F79F-2C82-0547538FE739}"/>
                </a:ext>
              </a:extLst>
            </p:cNvPr>
            <p:cNvSpPr/>
            <p:nvPr/>
          </p:nvSpPr>
          <p:spPr>
            <a:xfrm>
              <a:off x="8997632" y="4175449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183">
              <a:extLst>
                <a:ext uri="{FF2B5EF4-FFF2-40B4-BE49-F238E27FC236}">
                  <a16:creationId xmlns:a16="http://schemas.microsoft.com/office/drawing/2014/main" id="{21F155B4-6B21-6BB3-6DD6-70A12F743140}"/>
                </a:ext>
              </a:extLst>
            </p:cNvPr>
            <p:cNvSpPr/>
            <p:nvPr/>
          </p:nvSpPr>
          <p:spPr>
            <a:xfrm>
              <a:off x="8788845" y="3834072"/>
              <a:ext cx="118872" cy="11887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184">
              <a:extLst>
                <a:ext uri="{FF2B5EF4-FFF2-40B4-BE49-F238E27FC236}">
                  <a16:creationId xmlns:a16="http://schemas.microsoft.com/office/drawing/2014/main" id="{551DE138-6020-233E-1F86-C5170963E056}"/>
                </a:ext>
              </a:extLst>
            </p:cNvPr>
            <p:cNvSpPr/>
            <p:nvPr/>
          </p:nvSpPr>
          <p:spPr>
            <a:xfrm>
              <a:off x="8717217" y="3553656"/>
              <a:ext cx="118872" cy="11887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185">
              <a:extLst>
                <a:ext uri="{FF2B5EF4-FFF2-40B4-BE49-F238E27FC236}">
                  <a16:creationId xmlns:a16="http://schemas.microsoft.com/office/drawing/2014/main" id="{31727B0A-0F45-E805-B4FF-BD1CEF522DAC}"/>
                </a:ext>
              </a:extLst>
            </p:cNvPr>
            <p:cNvSpPr/>
            <p:nvPr/>
          </p:nvSpPr>
          <p:spPr>
            <a:xfrm>
              <a:off x="8389557" y="3995616"/>
              <a:ext cx="118872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186">
              <a:extLst>
                <a:ext uri="{FF2B5EF4-FFF2-40B4-BE49-F238E27FC236}">
                  <a16:creationId xmlns:a16="http://schemas.microsoft.com/office/drawing/2014/main" id="{DF6AD219-0913-BBC1-86A0-3887069B9A2F}"/>
                </a:ext>
              </a:extLst>
            </p:cNvPr>
            <p:cNvSpPr/>
            <p:nvPr/>
          </p:nvSpPr>
          <p:spPr>
            <a:xfrm>
              <a:off x="8657781" y="3945325"/>
              <a:ext cx="118872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187">
              <a:extLst>
                <a:ext uri="{FF2B5EF4-FFF2-40B4-BE49-F238E27FC236}">
                  <a16:creationId xmlns:a16="http://schemas.microsoft.com/office/drawing/2014/main" id="{6F5D0E51-C37C-E8BA-3DF4-664306850F99}"/>
                </a:ext>
              </a:extLst>
            </p:cNvPr>
            <p:cNvSpPr/>
            <p:nvPr/>
          </p:nvSpPr>
          <p:spPr>
            <a:xfrm>
              <a:off x="8890953" y="3619188"/>
              <a:ext cx="118872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188">
              <a:extLst>
                <a:ext uri="{FF2B5EF4-FFF2-40B4-BE49-F238E27FC236}">
                  <a16:creationId xmlns:a16="http://schemas.microsoft.com/office/drawing/2014/main" id="{B498016D-B6DA-F362-1147-1A05C5400A6E}"/>
                </a:ext>
              </a:extLst>
            </p:cNvPr>
            <p:cNvSpPr/>
            <p:nvPr/>
          </p:nvSpPr>
          <p:spPr>
            <a:xfrm>
              <a:off x="8932100" y="3863028"/>
              <a:ext cx="118872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189">
              <a:extLst>
                <a:ext uri="{FF2B5EF4-FFF2-40B4-BE49-F238E27FC236}">
                  <a16:creationId xmlns:a16="http://schemas.microsoft.com/office/drawing/2014/main" id="{4F7CD1E0-4249-7513-5859-38EA68631655}"/>
                </a:ext>
              </a:extLst>
            </p:cNvPr>
            <p:cNvSpPr/>
            <p:nvPr/>
          </p:nvSpPr>
          <p:spPr>
            <a:xfrm>
              <a:off x="8480996" y="3472884"/>
              <a:ext cx="118872" cy="11887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190">
              <a:extLst>
                <a:ext uri="{FF2B5EF4-FFF2-40B4-BE49-F238E27FC236}">
                  <a16:creationId xmlns:a16="http://schemas.microsoft.com/office/drawing/2014/main" id="{03E564F8-5CF3-C578-95BC-13A0218A127D}"/>
                </a:ext>
              </a:extLst>
            </p:cNvPr>
            <p:cNvSpPr/>
            <p:nvPr/>
          </p:nvSpPr>
          <p:spPr>
            <a:xfrm>
              <a:off x="8607489" y="3725869"/>
              <a:ext cx="118872" cy="1173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191">
              <a:extLst>
                <a:ext uri="{FF2B5EF4-FFF2-40B4-BE49-F238E27FC236}">
                  <a16:creationId xmlns:a16="http://schemas.microsoft.com/office/drawing/2014/main" id="{3E661E77-4CC8-6376-093F-D1A4D2D9F5BA}"/>
                </a:ext>
              </a:extLst>
            </p:cNvPr>
            <p:cNvSpPr/>
            <p:nvPr/>
          </p:nvSpPr>
          <p:spPr>
            <a:xfrm>
              <a:off x="8529765" y="3981900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192">
              <a:extLst>
                <a:ext uri="{FF2B5EF4-FFF2-40B4-BE49-F238E27FC236}">
                  <a16:creationId xmlns:a16="http://schemas.microsoft.com/office/drawing/2014/main" id="{7F312348-6AA9-467B-F819-385ADC4ECBE4}"/>
                </a:ext>
              </a:extLst>
            </p:cNvPr>
            <p:cNvSpPr/>
            <p:nvPr/>
          </p:nvSpPr>
          <p:spPr>
            <a:xfrm>
              <a:off x="8701977" y="4097725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193">
              <a:extLst>
                <a:ext uri="{FF2B5EF4-FFF2-40B4-BE49-F238E27FC236}">
                  <a16:creationId xmlns:a16="http://schemas.microsoft.com/office/drawing/2014/main" id="{55D77240-2391-866B-9C46-602440AC5A10}"/>
                </a:ext>
              </a:extLst>
            </p:cNvPr>
            <p:cNvSpPr/>
            <p:nvPr/>
          </p:nvSpPr>
          <p:spPr>
            <a:xfrm>
              <a:off x="8968677" y="3462216"/>
              <a:ext cx="118872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194">
              <a:extLst>
                <a:ext uri="{FF2B5EF4-FFF2-40B4-BE49-F238E27FC236}">
                  <a16:creationId xmlns:a16="http://schemas.microsoft.com/office/drawing/2014/main" id="{C1405BD5-434E-ED12-55C1-7F242F365490}"/>
                </a:ext>
              </a:extLst>
            </p:cNvPr>
            <p:cNvSpPr/>
            <p:nvPr/>
          </p:nvSpPr>
          <p:spPr>
            <a:xfrm>
              <a:off x="8433753" y="3625284"/>
              <a:ext cx="118872" cy="1173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195">
              <a:extLst>
                <a:ext uri="{FF2B5EF4-FFF2-40B4-BE49-F238E27FC236}">
                  <a16:creationId xmlns:a16="http://schemas.microsoft.com/office/drawing/2014/main" id="{A1B14EEA-8FC9-DD0F-AF82-9B93EF8A61E1}"/>
                </a:ext>
              </a:extLst>
            </p:cNvPr>
            <p:cNvSpPr/>
            <p:nvPr/>
          </p:nvSpPr>
          <p:spPr>
            <a:xfrm>
              <a:off x="9134793" y="3614616"/>
              <a:ext cx="118872" cy="11887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196">
              <a:extLst>
                <a:ext uri="{FF2B5EF4-FFF2-40B4-BE49-F238E27FC236}">
                  <a16:creationId xmlns:a16="http://schemas.microsoft.com/office/drawing/2014/main" id="{E38C3F3C-8DF1-6BC1-02D1-639201C22489}"/>
                </a:ext>
              </a:extLst>
            </p:cNvPr>
            <p:cNvSpPr/>
            <p:nvPr/>
          </p:nvSpPr>
          <p:spPr>
            <a:xfrm>
              <a:off x="8435277" y="3843216"/>
              <a:ext cx="118872" cy="11887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197">
              <a:extLst>
                <a:ext uri="{FF2B5EF4-FFF2-40B4-BE49-F238E27FC236}">
                  <a16:creationId xmlns:a16="http://schemas.microsoft.com/office/drawing/2014/main" id="{AC9FFBD9-21FB-6071-94B9-6833C57E8C38}"/>
                </a:ext>
              </a:extLst>
            </p:cNvPr>
            <p:cNvSpPr/>
            <p:nvPr/>
          </p:nvSpPr>
          <p:spPr>
            <a:xfrm>
              <a:off x="8322500" y="3965137"/>
              <a:ext cx="600710" cy="2540"/>
            </a:xfrm>
            <a:custGeom>
              <a:avLst/>
              <a:gdLst/>
              <a:ahLst/>
              <a:cxnLst/>
              <a:rect l="l" t="t" r="r" b="b"/>
              <a:pathLst>
                <a:path w="600709" h="2539">
                  <a:moveTo>
                    <a:pt x="0" y="0"/>
                  </a:moveTo>
                  <a:lnTo>
                    <a:pt x="600329" y="2412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198">
              <a:extLst>
                <a:ext uri="{FF2B5EF4-FFF2-40B4-BE49-F238E27FC236}">
                  <a16:creationId xmlns:a16="http://schemas.microsoft.com/office/drawing/2014/main" id="{04E05FFD-7611-05D6-2FEE-717A4071BE9C}"/>
                </a:ext>
              </a:extLst>
            </p:cNvPr>
            <p:cNvSpPr/>
            <p:nvPr/>
          </p:nvSpPr>
          <p:spPr>
            <a:xfrm>
              <a:off x="8927529" y="3634428"/>
              <a:ext cx="438150" cy="3175"/>
            </a:xfrm>
            <a:custGeom>
              <a:avLst/>
              <a:gdLst/>
              <a:ahLst/>
              <a:cxnLst/>
              <a:rect l="l" t="t" r="r" b="b"/>
              <a:pathLst>
                <a:path w="438150" h="3175">
                  <a:moveTo>
                    <a:pt x="0" y="2667"/>
                  </a:moveTo>
                  <a:lnTo>
                    <a:pt x="438023" y="0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199">
              <a:extLst>
                <a:ext uri="{FF2B5EF4-FFF2-40B4-BE49-F238E27FC236}">
                  <a16:creationId xmlns:a16="http://schemas.microsoft.com/office/drawing/2014/main" id="{C96CAD66-5933-4E68-3C96-777C5C391187}"/>
                </a:ext>
              </a:extLst>
            </p:cNvPr>
            <p:cNvSpPr/>
            <p:nvPr/>
          </p:nvSpPr>
          <p:spPr>
            <a:xfrm>
              <a:off x="8894000" y="3634428"/>
              <a:ext cx="10160" cy="314325"/>
            </a:xfrm>
            <a:custGeom>
              <a:avLst/>
              <a:gdLst/>
              <a:ahLst/>
              <a:cxnLst/>
              <a:rect l="l" t="t" r="r" b="b"/>
              <a:pathLst>
                <a:path w="10159" h="314325">
                  <a:moveTo>
                    <a:pt x="9906" y="313817"/>
                  </a:moveTo>
                  <a:lnTo>
                    <a:pt x="0" y="0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200">
              <a:extLst>
                <a:ext uri="{FF2B5EF4-FFF2-40B4-BE49-F238E27FC236}">
                  <a16:creationId xmlns:a16="http://schemas.microsoft.com/office/drawing/2014/main" id="{88379F6F-B597-E4A5-73F1-83975E5A4E47}"/>
                </a:ext>
              </a:extLst>
            </p:cNvPr>
            <p:cNvSpPr/>
            <p:nvPr/>
          </p:nvSpPr>
          <p:spPr>
            <a:xfrm>
              <a:off x="8304212" y="2227776"/>
              <a:ext cx="1141730" cy="647700"/>
            </a:xfrm>
            <a:custGeom>
              <a:avLst/>
              <a:gdLst/>
              <a:ahLst/>
              <a:cxnLst/>
              <a:rect l="l" t="t" r="r" b="b"/>
              <a:pathLst>
                <a:path w="1141729" h="647700">
                  <a:moveTo>
                    <a:pt x="1139572" y="284225"/>
                  </a:moveTo>
                  <a:lnTo>
                    <a:pt x="439166" y="284225"/>
                  </a:lnTo>
                  <a:lnTo>
                    <a:pt x="439891" y="336850"/>
                  </a:lnTo>
                  <a:lnTo>
                    <a:pt x="440866" y="389630"/>
                  </a:lnTo>
                  <a:lnTo>
                    <a:pt x="441918" y="442333"/>
                  </a:lnTo>
                  <a:lnTo>
                    <a:pt x="442877" y="494724"/>
                  </a:lnTo>
                  <a:lnTo>
                    <a:pt x="443572" y="546571"/>
                  </a:lnTo>
                  <a:lnTo>
                    <a:pt x="443831" y="597641"/>
                  </a:lnTo>
                  <a:lnTo>
                    <a:pt x="443483" y="647700"/>
                  </a:lnTo>
                  <a:lnTo>
                    <a:pt x="1137157" y="644779"/>
                  </a:lnTo>
                  <a:lnTo>
                    <a:pt x="1139572" y="284225"/>
                  </a:lnTo>
                  <a:close/>
                </a:path>
                <a:path w="1141729" h="647700">
                  <a:moveTo>
                    <a:pt x="1141476" y="0"/>
                  </a:moveTo>
                  <a:lnTo>
                    <a:pt x="0" y="0"/>
                  </a:lnTo>
                  <a:lnTo>
                    <a:pt x="0" y="284352"/>
                  </a:lnTo>
                  <a:lnTo>
                    <a:pt x="267098" y="284968"/>
                  </a:lnTo>
                  <a:lnTo>
                    <a:pt x="412879" y="284581"/>
                  </a:lnTo>
                  <a:lnTo>
                    <a:pt x="439166" y="284225"/>
                  </a:lnTo>
                  <a:lnTo>
                    <a:pt x="1139572" y="284225"/>
                  </a:lnTo>
                  <a:lnTo>
                    <a:pt x="1141476" y="0"/>
                  </a:lnTo>
                  <a:close/>
                </a:path>
              </a:pathLst>
            </a:custGeom>
            <a:solidFill>
              <a:srgbClr val="FFAB4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201">
              <a:extLst>
                <a:ext uri="{FF2B5EF4-FFF2-40B4-BE49-F238E27FC236}">
                  <a16:creationId xmlns:a16="http://schemas.microsoft.com/office/drawing/2014/main" id="{0CC0F04A-3FB0-A23E-F091-EAFAD6F4827B}"/>
                </a:ext>
              </a:extLst>
            </p:cNvPr>
            <p:cNvSpPr/>
            <p:nvPr/>
          </p:nvSpPr>
          <p:spPr>
            <a:xfrm>
              <a:off x="8305736" y="2502097"/>
              <a:ext cx="1140460" cy="588645"/>
            </a:xfrm>
            <a:custGeom>
              <a:avLst/>
              <a:gdLst/>
              <a:ahLst/>
              <a:cxnLst/>
              <a:rect l="l" t="t" r="r" b="b"/>
              <a:pathLst>
                <a:path w="1140459" h="588644">
                  <a:moveTo>
                    <a:pt x="436879" y="0"/>
                  </a:moveTo>
                  <a:lnTo>
                    <a:pt x="127783" y="7586"/>
                  </a:lnTo>
                  <a:lnTo>
                    <a:pt x="0" y="8254"/>
                  </a:lnTo>
                  <a:lnTo>
                    <a:pt x="0" y="588263"/>
                  </a:lnTo>
                  <a:lnTo>
                    <a:pt x="1139952" y="588263"/>
                  </a:lnTo>
                  <a:lnTo>
                    <a:pt x="1139952" y="376681"/>
                  </a:lnTo>
                  <a:lnTo>
                    <a:pt x="443229" y="376681"/>
                  </a:lnTo>
                  <a:lnTo>
                    <a:pt x="442145" y="308163"/>
                  </a:lnTo>
                  <a:lnTo>
                    <a:pt x="440437" y="192755"/>
                  </a:lnTo>
                  <a:lnTo>
                    <a:pt x="439672" y="142405"/>
                  </a:lnTo>
                  <a:lnTo>
                    <a:pt x="438872" y="94649"/>
                  </a:lnTo>
                  <a:lnTo>
                    <a:pt x="437964" y="47757"/>
                  </a:lnTo>
                  <a:lnTo>
                    <a:pt x="436879" y="0"/>
                  </a:lnTo>
                  <a:close/>
                </a:path>
                <a:path w="1140459" h="588644">
                  <a:moveTo>
                    <a:pt x="722901" y="375232"/>
                  </a:moveTo>
                  <a:lnTo>
                    <a:pt x="443229" y="376681"/>
                  </a:lnTo>
                  <a:lnTo>
                    <a:pt x="1139952" y="376681"/>
                  </a:lnTo>
                  <a:lnTo>
                    <a:pt x="1139952" y="375588"/>
                  </a:lnTo>
                  <a:lnTo>
                    <a:pt x="1089538" y="375588"/>
                  </a:lnTo>
                  <a:lnTo>
                    <a:pt x="722901" y="375232"/>
                  </a:lnTo>
                  <a:close/>
                </a:path>
                <a:path w="1140459" h="588644">
                  <a:moveTo>
                    <a:pt x="1139952" y="375538"/>
                  </a:moveTo>
                  <a:lnTo>
                    <a:pt x="1089538" y="375588"/>
                  </a:lnTo>
                  <a:lnTo>
                    <a:pt x="1139952" y="375588"/>
                  </a:lnTo>
                  <a:close/>
                </a:path>
              </a:pathLst>
            </a:custGeom>
            <a:solidFill>
              <a:srgbClr val="00AF50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202">
              <a:extLst>
                <a:ext uri="{FF2B5EF4-FFF2-40B4-BE49-F238E27FC236}">
                  <a16:creationId xmlns:a16="http://schemas.microsoft.com/office/drawing/2014/main" id="{22F28907-E1CF-D7D1-9A2E-E344A576D8F3}"/>
                </a:ext>
              </a:extLst>
            </p:cNvPr>
            <p:cNvSpPr/>
            <p:nvPr/>
          </p:nvSpPr>
          <p:spPr>
            <a:xfrm>
              <a:off x="8304974" y="3051499"/>
              <a:ext cx="1171575" cy="76200"/>
            </a:xfrm>
            <a:custGeom>
              <a:avLst/>
              <a:gdLst/>
              <a:ahLst/>
              <a:cxnLst/>
              <a:rect l="l" t="t" r="r" b="b"/>
              <a:pathLst>
                <a:path w="1171575" h="76200">
                  <a:moveTo>
                    <a:pt x="1095375" y="0"/>
                  </a:moveTo>
                  <a:lnTo>
                    <a:pt x="1095375" y="76200"/>
                  </a:lnTo>
                  <a:lnTo>
                    <a:pt x="1151763" y="48006"/>
                  </a:lnTo>
                  <a:lnTo>
                    <a:pt x="1108075" y="48006"/>
                  </a:lnTo>
                  <a:lnTo>
                    <a:pt x="1108075" y="28193"/>
                  </a:lnTo>
                  <a:lnTo>
                    <a:pt x="1151762" y="28193"/>
                  </a:lnTo>
                  <a:lnTo>
                    <a:pt x="1095375" y="0"/>
                  </a:lnTo>
                  <a:close/>
                </a:path>
                <a:path w="1171575" h="76200">
                  <a:moveTo>
                    <a:pt x="1095375" y="28193"/>
                  </a:moveTo>
                  <a:lnTo>
                    <a:pt x="0" y="28193"/>
                  </a:lnTo>
                  <a:lnTo>
                    <a:pt x="0" y="48006"/>
                  </a:lnTo>
                  <a:lnTo>
                    <a:pt x="1095375" y="48006"/>
                  </a:lnTo>
                  <a:lnTo>
                    <a:pt x="1095375" y="28193"/>
                  </a:lnTo>
                  <a:close/>
                </a:path>
                <a:path w="1171575" h="76200">
                  <a:moveTo>
                    <a:pt x="1151762" y="28193"/>
                  </a:moveTo>
                  <a:lnTo>
                    <a:pt x="1108075" y="28193"/>
                  </a:lnTo>
                  <a:lnTo>
                    <a:pt x="1108075" y="48006"/>
                  </a:lnTo>
                  <a:lnTo>
                    <a:pt x="1151763" y="48006"/>
                  </a:lnTo>
                  <a:lnTo>
                    <a:pt x="1171575" y="38100"/>
                  </a:lnTo>
                  <a:lnTo>
                    <a:pt x="1151762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203">
              <a:extLst>
                <a:ext uri="{FF2B5EF4-FFF2-40B4-BE49-F238E27FC236}">
                  <a16:creationId xmlns:a16="http://schemas.microsoft.com/office/drawing/2014/main" id="{92351E72-80D9-EB0A-DE26-AE36B3CFDD05}"/>
                </a:ext>
              </a:extLst>
            </p:cNvPr>
            <p:cNvSpPr/>
            <p:nvPr/>
          </p:nvSpPr>
          <p:spPr>
            <a:xfrm>
              <a:off x="8268398" y="2199582"/>
              <a:ext cx="76200" cy="892175"/>
            </a:xfrm>
            <a:custGeom>
              <a:avLst/>
              <a:gdLst/>
              <a:ahLst/>
              <a:cxnLst/>
              <a:rect l="l" t="t" r="r" b="b"/>
              <a:pathLst>
                <a:path w="76200" h="892175">
                  <a:moveTo>
                    <a:pt x="48006" y="63500"/>
                  </a:moveTo>
                  <a:lnTo>
                    <a:pt x="28194" y="63500"/>
                  </a:lnTo>
                  <a:lnTo>
                    <a:pt x="28194" y="891920"/>
                  </a:lnTo>
                  <a:lnTo>
                    <a:pt x="48006" y="891920"/>
                  </a:lnTo>
                  <a:lnTo>
                    <a:pt x="48006" y="63500"/>
                  </a:lnTo>
                  <a:close/>
                </a:path>
                <a:path w="76200" h="892175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92175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204">
              <a:extLst>
                <a:ext uri="{FF2B5EF4-FFF2-40B4-BE49-F238E27FC236}">
                  <a16:creationId xmlns:a16="http://schemas.microsoft.com/office/drawing/2014/main" id="{7F12057C-45F5-7F78-D185-C4C275B44D23}"/>
                </a:ext>
              </a:extLst>
            </p:cNvPr>
            <p:cNvSpPr/>
            <p:nvPr/>
          </p:nvSpPr>
          <p:spPr>
            <a:xfrm>
              <a:off x="8619681" y="2390844"/>
              <a:ext cx="126492" cy="12801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205">
              <a:extLst>
                <a:ext uri="{FF2B5EF4-FFF2-40B4-BE49-F238E27FC236}">
                  <a16:creationId xmlns:a16="http://schemas.microsoft.com/office/drawing/2014/main" id="{AFFD9164-2996-2C2A-E40F-9CB838FF6AF7}"/>
                </a:ext>
              </a:extLst>
            </p:cNvPr>
            <p:cNvSpPr/>
            <p:nvPr/>
          </p:nvSpPr>
          <p:spPr>
            <a:xfrm>
              <a:off x="9300908" y="2791656"/>
              <a:ext cx="128016" cy="12801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206">
              <a:extLst>
                <a:ext uri="{FF2B5EF4-FFF2-40B4-BE49-F238E27FC236}">
                  <a16:creationId xmlns:a16="http://schemas.microsoft.com/office/drawing/2014/main" id="{B0440063-D391-5017-18B9-D424F39E9D8A}"/>
                </a:ext>
              </a:extLst>
            </p:cNvPr>
            <p:cNvSpPr/>
            <p:nvPr/>
          </p:nvSpPr>
          <p:spPr>
            <a:xfrm>
              <a:off x="9008300" y="2764225"/>
              <a:ext cx="128016" cy="12801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207">
              <a:extLst>
                <a:ext uri="{FF2B5EF4-FFF2-40B4-BE49-F238E27FC236}">
                  <a16:creationId xmlns:a16="http://schemas.microsoft.com/office/drawing/2014/main" id="{4F3AB3C0-CD52-2B57-5881-4B273658DC9C}"/>
                </a:ext>
              </a:extLst>
            </p:cNvPr>
            <p:cNvSpPr/>
            <p:nvPr/>
          </p:nvSpPr>
          <p:spPr>
            <a:xfrm>
              <a:off x="8959532" y="2483809"/>
              <a:ext cx="128016" cy="12801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208">
              <a:extLst>
                <a:ext uri="{FF2B5EF4-FFF2-40B4-BE49-F238E27FC236}">
                  <a16:creationId xmlns:a16="http://schemas.microsoft.com/office/drawing/2014/main" id="{D882C4F4-F8F7-59CD-F2D6-B38341430056}"/>
                </a:ext>
              </a:extLst>
            </p:cNvPr>
            <p:cNvSpPr/>
            <p:nvPr/>
          </p:nvSpPr>
          <p:spPr>
            <a:xfrm>
              <a:off x="9192705" y="2605728"/>
              <a:ext cx="128016" cy="12801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209">
              <a:extLst>
                <a:ext uri="{FF2B5EF4-FFF2-40B4-BE49-F238E27FC236}">
                  <a16:creationId xmlns:a16="http://schemas.microsoft.com/office/drawing/2014/main" id="{CBD863C1-2636-48FA-A00A-E7432113C259}"/>
                </a:ext>
              </a:extLst>
            </p:cNvPr>
            <p:cNvSpPr/>
            <p:nvPr/>
          </p:nvSpPr>
          <p:spPr>
            <a:xfrm>
              <a:off x="8852853" y="2860237"/>
              <a:ext cx="128016" cy="12801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210">
              <a:extLst>
                <a:ext uri="{FF2B5EF4-FFF2-40B4-BE49-F238E27FC236}">
                  <a16:creationId xmlns:a16="http://schemas.microsoft.com/office/drawing/2014/main" id="{904EB12D-F5DD-B09F-9FFF-72229E9E5D42}"/>
                </a:ext>
              </a:extLst>
            </p:cNvPr>
            <p:cNvSpPr/>
            <p:nvPr/>
          </p:nvSpPr>
          <p:spPr>
            <a:xfrm>
              <a:off x="8796465" y="2275021"/>
              <a:ext cx="126492" cy="12649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211">
              <a:extLst>
                <a:ext uri="{FF2B5EF4-FFF2-40B4-BE49-F238E27FC236}">
                  <a16:creationId xmlns:a16="http://schemas.microsoft.com/office/drawing/2014/main" id="{F9827410-77EE-2384-DA3E-506F7BE2C647}"/>
                </a:ext>
              </a:extLst>
            </p:cNvPr>
            <p:cNvSpPr/>
            <p:nvPr/>
          </p:nvSpPr>
          <p:spPr>
            <a:xfrm>
              <a:off x="8477948" y="2261304"/>
              <a:ext cx="128016" cy="12801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212">
              <a:extLst>
                <a:ext uri="{FF2B5EF4-FFF2-40B4-BE49-F238E27FC236}">
                  <a16:creationId xmlns:a16="http://schemas.microsoft.com/office/drawing/2014/main" id="{CE03FD31-8E12-B7C4-C04D-683F90F0C414}"/>
                </a:ext>
              </a:extLst>
            </p:cNvPr>
            <p:cNvSpPr/>
            <p:nvPr/>
          </p:nvSpPr>
          <p:spPr>
            <a:xfrm>
              <a:off x="8331645" y="2538672"/>
              <a:ext cx="128016" cy="1280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213">
              <a:extLst>
                <a:ext uri="{FF2B5EF4-FFF2-40B4-BE49-F238E27FC236}">
                  <a16:creationId xmlns:a16="http://schemas.microsoft.com/office/drawing/2014/main" id="{23ED6E95-1333-1B56-9102-D7D5C878F81F}"/>
                </a:ext>
              </a:extLst>
            </p:cNvPr>
            <p:cNvSpPr/>
            <p:nvPr/>
          </p:nvSpPr>
          <p:spPr>
            <a:xfrm>
              <a:off x="8360600" y="2872428"/>
              <a:ext cx="126492" cy="12801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214">
              <a:extLst>
                <a:ext uri="{FF2B5EF4-FFF2-40B4-BE49-F238E27FC236}">
                  <a16:creationId xmlns:a16="http://schemas.microsoft.com/office/drawing/2014/main" id="{35D8B944-6436-83CD-E22D-B7C7605FBC9E}"/>
                </a:ext>
              </a:extLst>
            </p:cNvPr>
            <p:cNvSpPr/>
            <p:nvPr/>
          </p:nvSpPr>
          <p:spPr>
            <a:xfrm>
              <a:off x="8429181" y="2965393"/>
              <a:ext cx="128016" cy="12801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215">
              <a:extLst>
                <a:ext uri="{FF2B5EF4-FFF2-40B4-BE49-F238E27FC236}">
                  <a16:creationId xmlns:a16="http://schemas.microsoft.com/office/drawing/2014/main" id="{C401BF4A-9B2F-AB43-83C6-DA55E7B538E4}"/>
                </a:ext>
              </a:extLst>
            </p:cNvPr>
            <p:cNvSpPr/>
            <p:nvPr/>
          </p:nvSpPr>
          <p:spPr>
            <a:xfrm>
              <a:off x="8535860" y="2694121"/>
              <a:ext cx="128016" cy="12801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216">
              <a:extLst>
                <a:ext uri="{FF2B5EF4-FFF2-40B4-BE49-F238E27FC236}">
                  <a16:creationId xmlns:a16="http://schemas.microsoft.com/office/drawing/2014/main" id="{266E464A-742D-FA18-603B-F1E4850A3B41}"/>
                </a:ext>
              </a:extLst>
            </p:cNvPr>
            <p:cNvSpPr/>
            <p:nvPr/>
          </p:nvSpPr>
          <p:spPr>
            <a:xfrm>
              <a:off x="8761412" y="2616397"/>
              <a:ext cx="126492" cy="1280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217">
              <a:extLst>
                <a:ext uri="{FF2B5EF4-FFF2-40B4-BE49-F238E27FC236}">
                  <a16:creationId xmlns:a16="http://schemas.microsoft.com/office/drawing/2014/main" id="{18E2A3AA-D892-B3DF-60C5-1AE5B72A2713}"/>
                </a:ext>
              </a:extLst>
            </p:cNvPr>
            <p:cNvSpPr/>
            <p:nvPr/>
          </p:nvSpPr>
          <p:spPr>
            <a:xfrm>
              <a:off x="8997632" y="2870904"/>
              <a:ext cx="128016" cy="12801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218">
              <a:extLst>
                <a:ext uri="{FF2B5EF4-FFF2-40B4-BE49-F238E27FC236}">
                  <a16:creationId xmlns:a16="http://schemas.microsoft.com/office/drawing/2014/main" id="{DCCC91EA-D71B-6E9D-50DA-35FFDAEE08B7}"/>
                </a:ext>
              </a:extLst>
            </p:cNvPr>
            <p:cNvSpPr/>
            <p:nvPr/>
          </p:nvSpPr>
          <p:spPr>
            <a:xfrm>
              <a:off x="8711120" y="2950153"/>
              <a:ext cx="128016" cy="12649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219">
              <a:extLst>
                <a:ext uri="{FF2B5EF4-FFF2-40B4-BE49-F238E27FC236}">
                  <a16:creationId xmlns:a16="http://schemas.microsoft.com/office/drawing/2014/main" id="{4C3C2A2A-7916-9B5B-C68C-8CAB8D5A5CEE}"/>
                </a:ext>
              </a:extLst>
            </p:cNvPr>
            <p:cNvSpPr/>
            <p:nvPr/>
          </p:nvSpPr>
          <p:spPr>
            <a:xfrm>
              <a:off x="8529765" y="2508193"/>
              <a:ext cx="128016" cy="12649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220">
              <a:extLst>
                <a:ext uri="{FF2B5EF4-FFF2-40B4-BE49-F238E27FC236}">
                  <a16:creationId xmlns:a16="http://schemas.microsoft.com/office/drawing/2014/main" id="{EA189501-1DB0-B41E-4FFB-001C837D6B2B}"/>
                </a:ext>
              </a:extLst>
            </p:cNvPr>
            <p:cNvSpPr/>
            <p:nvPr/>
          </p:nvSpPr>
          <p:spPr>
            <a:xfrm>
              <a:off x="8767508" y="2474665"/>
              <a:ext cx="128016" cy="12801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221">
              <a:extLst>
                <a:ext uri="{FF2B5EF4-FFF2-40B4-BE49-F238E27FC236}">
                  <a16:creationId xmlns:a16="http://schemas.microsoft.com/office/drawing/2014/main" id="{AA3773E4-F05C-CA4C-61E3-8E351BE8CAA7}"/>
                </a:ext>
              </a:extLst>
            </p:cNvPr>
            <p:cNvSpPr/>
            <p:nvPr/>
          </p:nvSpPr>
          <p:spPr>
            <a:xfrm>
              <a:off x="9150032" y="2951676"/>
              <a:ext cx="128016" cy="12801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222">
              <a:extLst>
                <a:ext uri="{FF2B5EF4-FFF2-40B4-BE49-F238E27FC236}">
                  <a16:creationId xmlns:a16="http://schemas.microsoft.com/office/drawing/2014/main" id="{CED59331-E01F-86C8-7ED0-5586B82991EB}"/>
                </a:ext>
              </a:extLst>
            </p:cNvPr>
            <p:cNvSpPr/>
            <p:nvPr/>
          </p:nvSpPr>
          <p:spPr>
            <a:xfrm>
              <a:off x="8305736" y="2511241"/>
              <a:ext cx="443230" cy="2540"/>
            </a:xfrm>
            <a:custGeom>
              <a:avLst/>
              <a:gdLst/>
              <a:ahLst/>
              <a:cxnLst/>
              <a:rect l="l" t="t" r="r" b="b"/>
              <a:pathLst>
                <a:path w="443229" h="2539">
                  <a:moveTo>
                    <a:pt x="0" y="0"/>
                  </a:moveTo>
                  <a:lnTo>
                    <a:pt x="443102" y="2286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223">
              <a:extLst>
                <a:ext uri="{FF2B5EF4-FFF2-40B4-BE49-F238E27FC236}">
                  <a16:creationId xmlns:a16="http://schemas.microsoft.com/office/drawing/2014/main" id="{4F21CC98-49B6-016C-BAC3-5CA2AEE8B17C}"/>
                </a:ext>
              </a:extLst>
            </p:cNvPr>
            <p:cNvSpPr/>
            <p:nvPr/>
          </p:nvSpPr>
          <p:spPr>
            <a:xfrm>
              <a:off x="8743124" y="2873953"/>
              <a:ext cx="702945" cy="4445"/>
            </a:xfrm>
            <a:custGeom>
              <a:avLst/>
              <a:gdLst/>
              <a:ahLst/>
              <a:cxnLst/>
              <a:rect l="l" t="t" r="r" b="b"/>
              <a:pathLst>
                <a:path w="702945" h="4444">
                  <a:moveTo>
                    <a:pt x="0" y="0"/>
                  </a:moveTo>
                  <a:lnTo>
                    <a:pt x="702945" y="4318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224">
              <a:extLst>
                <a:ext uri="{FF2B5EF4-FFF2-40B4-BE49-F238E27FC236}">
                  <a16:creationId xmlns:a16="http://schemas.microsoft.com/office/drawing/2014/main" id="{475BE024-FA4F-18C6-93A6-5CB4E8B016A5}"/>
                </a:ext>
              </a:extLst>
            </p:cNvPr>
            <p:cNvSpPr/>
            <p:nvPr/>
          </p:nvSpPr>
          <p:spPr>
            <a:xfrm>
              <a:off x="8743124" y="2512765"/>
              <a:ext cx="0" cy="359410"/>
            </a:xfrm>
            <a:custGeom>
              <a:avLst/>
              <a:gdLst/>
              <a:ahLst/>
              <a:cxnLst/>
              <a:rect l="l" t="t" r="r" b="b"/>
              <a:pathLst>
                <a:path h="359410">
                  <a:moveTo>
                    <a:pt x="0" y="35941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225">
              <a:extLst>
                <a:ext uri="{FF2B5EF4-FFF2-40B4-BE49-F238E27FC236}">
                  <a16:creationId xmlns:a16="http://schemas.microsoft.com/office/drawing/2014/main" id="{06C276B1-129C-F959-09F9-EAD0440FCBBB}"/>
                </a:ext>
              </a:extLst>
            </p:cNvPr>
            <p:cNvSpPr/>
            <p:nvPr/>
          </p:nvSpPr>
          <p:spPr>
            <a:xfrm>
              <a:off x="8407845" y="2384749"/>
              <a:ext cx="126492" cy="1280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226">
              <a:extLst>
                <a:ext uri="{FF2B5EF4-FFF2-40B4-BE49-F238E27FC236}">
                  <a16:creationId xmlns:a16="http://schemas.microsoft.com/office/drawing/2014/main" id="{131FB381-897F-B700-931B-CD3BFEF944FC}"/>
                </a:ext>
              </a:extLst>
            </p:cNvPr>
            <p:cNvSpPr/>
            <p:nvPr/>
          </p:nvSpPr>
          <p:spPr>
            <a:xfrm>
              <a:off x="9150032" y="2374081"/>
              <a:ext cx="128016" cy="12801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227">
              <a:extLst>
                <a:ext uri="{FF2B5EF4-FFF2-40B4-BE49-F238E27FC236}">
                  <a16:creationId xmlns:a16="http://schemas.microsoft.com/office/drawing/2014/main" id="{90B25F81-9BD8-D103-DB17-CFADF49141D8}"/>
                </a:ext>
              </a:extLst>
            </p:cNvPr>
            <p:cNvSpPr/>
            <p:nvPr/>
          </p:nvSpPr>
          <p:spPr>
            <a:xfrm>
              <a:off x="8555672" y="2848044"/>
              <a:ext cx="128016" cy="12801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228">
              <a:extLst>
                <a:ext uri="{FF2B5EF4-FFF2-40B4-BE49-F238E27FC236}">
                  <a16:creationId xmlns:a16="http://schemas.microsoft.com/office/drawing/2014/main" id="{D0FDDF04-6627-C3DC-3B21-BDEA3E005607}"/>
                </a:ext>
              </a:extLst>
            </p:cNvPr>
            <p:cNvSpPr/>
            <p:nvPr/>
          </p:nvSpPr>
          <p:spPr>
            <a:xfrm>
              <a:off x="8733981" y="3085153"/>
              <a:ext cx="388620" cy="18288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229">
              <a:extLst>
                <a:ext uri="{FF2B5EF4-FFF2-40B4-BE49-F238E27FC236}">
                  <a16:creationId xmlns:a16="http://schemas.microsoft.com/office/drawing/2014/main" id="{3587D2C5-BAD6-D72B-63F1-5D52A6FA2B23}"/>
                </a:ext>
              </a:extLst>
            </p:cNvPr>
            <p:cNvSpPr/>
            <p:nvPr/>
          </p:nvSpPr>
          <p:spPr>
            <a:xfrm>
              <a:off x="8106346" y="2438444"/>
              <a:ext cx="182879" cy="36210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230">
              <a:extLst>
                <a:ext uri="{FF2B5EF4-FFF2-40B4-BE49-F238E27FC236}">
                  <a16:creationId xmlns:a16="http://schemas.microsoft.com/office/drawing/2014/main" id="{7308E8C8-2B90-6DAB-F9AB-6A6201EAFA90}"/>
                </a:ext>
              </a:extLst>
            </p:cNvPr>
            <p:cNvSpPr/>
            <p:nvPr/>
          </p:nvSpPr>
          <p:spPr>
            <a:xfrm>
              <a:off x="5810948" y="2413704"/>
              <a:ext cx="490855" cy="542925"/>
            </a:xfrm>
            <a:custGeom>
              <a:avLst/>
              <a:gdLst/>
              <a:ahLst/>
              <a:cxnLst/>
              <a:rect l="l" t="t" r="r" b="b"/>
              <a:pathLst>
                <a:path w="490854" h="542925">
                  <a:moveTo>
                    <a:pt x="245363" y="0"/>
                  </a:moveTo>
                  <a:lnTo>
                    <a:pt x="245363" y="135636"/>
                  </a:lnTo>
                  <a:lnTo>
                    <a:pt x="0" y="135636"/>
                  </a:lnTo>
                  <a:lnTo>
                    <a:pt x="0" y="406908"/>
                  </a:lnTo>
                  <a:lnTo>
                    <a:pt x="245363" y="406908"/>
                  </a:lnTo>
                  <a:lnTo>
                    <a:pt x="245363" y="542544"/>
                  </a:lnTo>
                  <a:lnTo>
                    <a:pt x="490727" y="271272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231">
              <a:extLst>
                <a:ext uri="{FF2B5EF4-FFF2-40B4-BE49-F238E27FC236}">
                  <a16:creationId xmlns:a16="http://schemas.microsoft.com/office/drawing/2014/main" id="{19E28C41-AF49-DE4F-2868-64703BCF3301}"/>
                </a:ext>
              </a:extLst>
            </p:cNvPr>
            <p:cNvSpPr/>
            <p:nvPr/>
          </p:nvSpPr>
          <p:spPr>
            <a:xfrm>
              <a:off x="6440357" y="2398448"/>
              <a:ext cx="977653" cy="62411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232">
              <a:extLst>
                <a:ext uri="{FF2B5EF4-FFF2-40B4-BE49-F238E27FC236}">
                  <a16:creationId xmlns:a16="http://schemas.microsoft.com/office/drawing/2014/main" id="{F711EEA9-2A69-ED88-B7A0-E9EC8EA6E932}"/>
                </a:ext>
              </a:extLst>
            </p:cNvPr>
            <p:cNvSpPr/>
            <p:nvPr/>
          </p:nvSpPr>
          <p:spPr>
            <a:xfrm>
              <a:off x="6461697" y="2492940"/>
              <a:ext cx="973074" cy="47169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233">
              <a:extLst>
                <a:ext uri="{FF2B5EF4-FFF2-40B4-BE49-F238E27FC236}">
                  <a16:creationId xmlns:a16="http://schemas.microsoft.com/office/drawing/2014/main" id="{F81E909E-DF35-16BA-176B-7826EB7EA3F0}"/>
                </a:ext>
              </a:extLst>
            </p:cNvPr>
            <p:cNvSpPr/>
            <p:nvPr/>
          </p:nvSpPr>
          <p:spPr>
            <a:xfrm>
              <a:off x="6441885" y="2399988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2"/>
                  </a:moveTo>
                  <a:lnTo>
                    <a:pt x="922020" y="56845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2"/>
                  </a:lnTo>
                  <a:close/>
                </a:path>
              </a:pathLst>
            </a:custGeom>
            <a:solidFill>
              <a:srgbClr val="448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234">
              <a:extLst>
                <a:ext uri="{FF2B5EF4-FFF2-40B4-BE49-F238E27FC236}">
                  <a16:creationId xmlns:a16="http://schemas.microsoft.com/office/drawing/2014/main" id="{BC5EC398-5FF5-C4DE-A6F9-AF52C23F8AEF}"/>
                </a:ext>
              </a:extLst>
            </p:cNvPr>
            <p:cNvSpPr/>
            <p:nvPr/>
          </p:nvSpPr>
          <p:spPr>
            <a:xfrm>
              <a:off x="6441885" y="2399988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2"/>
                  </a:moveTo>
                  <a:lnTo>
                    <a:pt x="922020" y="56845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2"/>
                  </a:lnTo>
                  <a:close/>
                </a:path>
              </a:pathLst>
            </a:custGeom>
            <a:solidFill>
              <a:srgbClr val="7030A0"/>
            </a:solidFill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235">
              <a:extLst>
                <a:ext uri="{FF2B5EF4-FFF2-40B4-BE49-F238E27FC236}">
                  <a16:creationId xmlns:a16="http://schemas.microsoft.com/office/drawing/2014/main" id="{A62EA9FF-32A4-CD0F-606A-5C68018F694E}"/>
                </a:ext>
              </a:extLst>
            </p:cNvPr>
            <p:cNvSpPr/>
            <p:nvPr/>
          </p:nvSpPr>
          <p:spPr>
            <a:xfrm>
              <a:off x="6539421" y="2513019"/>
              <a:ext cx="832103" cy="179832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236">
              <a:extLst>
                <a:ext uri="{FF2B5EF4-FFF2-40B4-BE49-F238E27FC236}">
                  <a16:creationId xmlns:a16="http://schemas.microsoft.com/office/drawing/2014/main" id="{7D502FA8-B1A8-A06F-3B35-90F9B7759C9A}"/>
                </a:ext>
              </a:extLst>
            </p:cNvPr>
            <p:cNvSpPr/>
            <p:nvPr/>
          </p:nvSpPr>
          <p:spPr>
            <a:xfrm>
              <a:off x="6609524" y="2665419"/>
              <a:ext cx="653630" cy="17983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237">
              <a:extLst>
                <a:ext uri="{FF2B5EF4-FFF2-40B4-BE49-F238E27FC236}">
                  <a16:creationId xmlns:a16="http://schemas.microsoft.com/office/drawing/2014/main" id="{4A7DE5F1-7F01-7359-7128-6467AD9DCE67}"/>
                </a:ext>
              </a:extLst>
            </p:cNvPr>
            <p:cNvSpPr/>
            <p:nvPr/>
          </p:nvSpPr>
          <p:spPr>
            <a:xfrm>
              <a:off x="7505636" y="2399988"/>
              <a:ext cx="489584" cy="544195"/>
            </a:xfrm>
            <a:custGeom>
              <a:avLst/>
              <a:gdLst/>
              <a:ahLst/>
              <a:cxnLst/>
              <a:rect l="l" t="t" r="r" b="b"/>
              <a:pathLst>
                <a:path w="489584" h="544194">
                  <a:moveTo>
                    <a:pt x="244601" y="0"/>
                  </a:moveTo>
                  <a:lnTo>
                    <a:pt x="244601" y="136017"/>
                  </a:lnTo>
                  <a:lnTo>
                    <a:pt x="0" y="136017"/>
                  </a:lnTo>
                  <a:lnTo>
                    <a:pt x="0" y="408051"/>
                  </a:lnTo>
                  <a:lnTo>
                    <a:pt x="244601" y="408051"/>
                  </a:lnTo>
                  <a:lnTo>
                    <a:pt x="244601" y="544068"/>
                  </a:lnTo>
                  <a:lnTo>
                    <a:pt x="489203" y="272034"/>
                  </a:lnTo>
                  <a:lnTo>
                    <a:pt x="24460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238">
              <a:extLst>
                <a:ext uri="{FF2B5EF4-FFF2-40B4-BE49-F238E27FC236}">
                  <a16:creationId xmlns:a16="http://schemas.microsoft.com/office/drawing/2014/main" id="{38148589-3EEB-618D-04E4-9C4C8D871916}"/>
                </a:ext>
              </a:extLst>
            </p:cNvPr>
            <p:cNvSpPr/>
            <p:nvPr/>
          </p:nvSpPr>
          <p:spPr>
            <a:xfrm>
              <a:off x="5810948" y="3680149"/>
              <a:ext cx="490855" cy="542925"/>
            </a:xfrm>
            <a:custGeom>
              <a:avLst/>
              <a:gdLst/>
              <a:ahLst/>
              <a:cxnLst/>
              <a:rect l="l" t="t" r="r" b="b"/>
              <a:pathLst>
                <a:path w="490854" h="542925">
                  <a:moveTo>
                    <a:pt x="245363" y="0"/>
                  </a:moveTo>
                  <a:lnTo>
                    <a:pt x="245363" y="135636"/>
                  </a:lnTo>
                  <a:lnTo>
                    <a:pt x="0" y="135636"/>
                  </a:lnTo>
                  <a:lnTo>
                    <a:pt x="0" y="406907"/>
                  </a:lnTo>
                  <a:lnTo>
                    <a:pt x="245363" y="406907"/>
                  </a:lnTo>
                  <a:lnTo>
                    <a:pt x="245363" y="542544"/>
                  </a:lnTo>
                  <a:lnTo>
                    <a:pt x="490727" y="271272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239">
              <a:extLst>
                <a:ext uri="{FF2B5EF4-FFF2-40B4-BE49-F238E27FC236}">
                  <a16:creationId xmlns:a16="http://schemas.microsoft.com/office/drawing/2014/main" id="{3BD3E4D2-5757-522E-E7DB-FE575A300F40}"/>
                </a:ext>
              </a:extLst>
            </p:cNvPr>
            <p:cNvSpPr/>
            <p:nvPr/>
          </p:nvSpPr>
          <p:spPr>
            <a:xfrm>
              <a:off x="6440357" y="3666416"/>
              <a:ext cx="977653" cy="62411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240">
              <a:extLst>
                <a:ext uri="{FF2B5EF4-FFF2-40B4-BE49-F238E27FC236}">
                  <a16:creationId xmlns:a16="http://schemas.microsoft.com/office/drawing/2014/main" id="{EB1BE6C2-DF89-FB14-1148-8205FC9ED5DB}"/>
                </a:ext>
              </a:extLst>
            </p:cNvPr>
            <p:cNvSpPr/>
            <p:nvPr/>
          </p:nvSpPr>
          <p:spPr>
            <a:xfrm>
              <a:off x="6461697" y="3760908"/>
              <a:ext cx="973074" cy="47169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241">
              <a:extLst>
                <a:ext uri="{FF2B5EF4-FFF2-40B4-BE49-F238E27FC236}">
                  <a16:creationId xmlns:a16="http://schemas.microsoft.com/office/drawing/2014/main" id="{2E2D016C-3B01-C070-9CA7-1B08AF2A928A}"/>
                </a:ext>
              </a:extLst>
            </p:cNvPr>
            <p:cNvSpPr/>
            <p:nvPr/>
          </p:nvSpPr>
          <p:spPr>
            <a:xfrm>
              <a:off x="6441885" y="3667956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1"/>
                  </a:moveTo>
                  <a:lnTo>
                    <a:pt x="922020" y="568451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solidFill>
              <a:srgbClr val="448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242">
              <a:extLst>
                <a:ext uri="{FF2B5EF4-FFF2-40B4-BE49-F238E27FC236}">
                  <a16:creationId xmlns:a16="http://schemas.microsoft.com/office/drawing/2014/main" id="{B5EDF377-3181-1976-FA74-DAC89F02E4C2}"/>
                </a:ext>
              </a:extLst>
            </p:cNvPr>
            <p:cNvSpPr/>
            <p:nvPr/>
          </p:nvSpPr>
          <p:spPr>
            <a:xfrm>
              <a:off x="6441885" y="3667956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1"/>
                  </a:moveTo>
                  <a:lnTo>
                    <a:pt x="922020" y="568451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solidFill>
              <a:srgbClr val="7030A0"/>
            </a:solidFill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243">
              <a:extLst>
                <a:ext uri="{FF2B5EF4-FFF2-40B4-BE49-F238E27FC236}">
                  <a16:creationId xmlns:a16="http://schemas.microsoft.com/office/drawing/2014/main" id="{8BDACC85-1631-2803-BE2E-83085DDD9D2E}"/>
                </a:ext>
              </a:extLst>
            </p:cNvPr>
            <p:cNvSpPr/>
            <p:nvPr/>
          </p:nvSpPr>
          <p:spPr>
            <a:xfrm>
              <a:off x="6539421" y="3780478"/>
              <a:ext cx="832103" cy="17983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244">
              <a:extLst>
                <a:ext uri="{FF2B5EF4-FFF2-40B4-BE49-F238E27FC236}">
                  <a16:creationId xmlns:a16="http://schemas.microsoft.com/office/drawing/2014/main" id="{6E87B6F5-C16E-6D7C-7D70-71FC040F5127}"/>
                </a:ext>
              </a:extLst>
            </p:cNvPr>
            <p:cNvSpPr/>
            <p:nvPr/>
          </p:nvSpPr>
          <p:spPr>
            <a:xfrm>
              <a:off x="6609524" y="3932574"/>
              <a:ext cx="653630" cy="18013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245">
              <a:extLst>
                <a:ext uri="{FF2B5EF4-FFF2-40B4-BE49-F238E27FC236}">
                  <a16:creationId xmlns:a16="http://schemas.microsoft.com/office/drawing/2014/main" id="{97B5B596-50DD-8BB2-2B3A-6E8D28D48DE5}"/>
                </a:ext>
              </a:extLst>
            </p:cNvPr>
            <p:cNvSpPr/>
            <p:nvPr/>
          </p:nvSpPr>
          <p:spPr>
            <a:xfrm>
              <a:off x="7505636" y="3667956"/>
              <a:ext cx="489584" cy="542925"/>
            </a:xfrm>
            <a:custGeom>
              <a:avLst/>
              <a:gdLst/>
              <a:ahLst/>
              <a:cxnLst/>
              <a:rect l="l" t="t" r="r" b="b"/>
              <a:pathLst>
                <a:path w="489584" h="542925">
                  <a:moveTo>
                    <a:pt x="244601" y="0"/>
                  </a:moveTo>
                  <a:lnTo>
                    <a:pt x="244601" y="135636"/>
                  </a:lnTo>
                  <a:lnTo>
                    <a:pt x="0" y="135636"/>
                  </a:lnTo>
                  <a:lnTo>
                    <a:pt x="0" y="406908"/>
                  </a:lnTo>
                  <a:lnTo>
                    <a:pt x="244601" y="406908"/>
                  </a:lnTo>
                  <a:lnTo>
                    <a:pt x="244601" y="542544"/>
                  </a:lnTo>
                  <a:lnTo>
                    <a:pt x="489203" y="271272"/>
                  </a:lnTo>
                  <a:lnTo>
                    <a:pt x="24460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246">
              <a:extLst>
                <a:ext uri="{FF2B5EF4-FFF2-40B4-BE49-F238E27FC236}">
                  <a16:creationId xmlns:a16="http://schemas.microsoft.com/office/drawing/2014/main" id="{D2F29CB7-7DCC-2E87-A874-B70CB3839525}"/>
                </a:ext>
              </a:extLst>
            </p:cNvPr>
            <p:cNvSpPr/>
            <p:nvPr/>
          </p:nvSpPr>
          <p:spPr>
            <a:xfrm>
              <a:off x="5810948" y="4888681"/>
              <a:ext cx="490855" cy="544195"/>
            </a:xfrm>
            <a:custGeom>
              <a:avLst/>
              <a:gdLst/>
              <a:ahLst/>
              <a:cxnLst/>
              <a:rect l="l" t="t" r="r" b="b"/>
              <a:pathLst>
                <a:path w="490854" h="544195">
                  <a:moveTo>
                    <a:pt x="245363" y="0"/>
                  </a:moveTo>
                  <a:lnTo>
                    <a:pt x="245363" y="136017"/>
                  </a:lnTo>
                  <a:lnTo>
                    <a:pt x="0" y="136017"/>
                  </a:lnTo>
                  <a:lnTo>
                    <a:pt x="0" y="408051"/>
                  </a:lnTo>
                  <a:lnTo>
                    <a:pt x="245363" y="408051"/>
                  </a:lnTo>
                  <a:lnTo>
                    <a:pt x="245363" y="544068"/>
                  </a:lnTo>
                  <a:lnTo>
                    <a:pt x="490727" y="272034"/>
                  </a:lnTo>
                  <a:lnTo>
                    <a:pt x="24536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247">
              <a:extLst>
                <a:ext uri="{FF2B5EF4-FFF2-40B4-BE49-F238E27FC236}">
                  <a16:creationId xmlns:a16="http://schemas.microsoft.com/office/drawing/2014/main" id="{EA4CE46C-5A88-32C5-FCF1-000F3BC10C85}"/>
                </a:ext>
              </a:extLst>
            </p:cNvPr>
            <p:cNvSpPr/>
            <p:nvPr/>
          </p:nvSpPr>
          <p:spPr>
            <a:xfrm>
              <a:off x="6440357" y="4874948"/>
              <a:ext cx="977653" cy="62411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248">
              <a:extLst>
                <a:ext uri="{FF2B5EF4-FFF2-40B4-BE49-F238E27FC236}">
                  <a16:creationId xmlns:a16="http://schemas.microsoft.com/office/drawing/2014/main" id="{A353EEB6-8564-E02B-9C54-39AEE3494FE4}"/>
                </a:ext>
              </a:extLst>
            </p:cNvPr>
            <p:cNvSpPr/>
            <p:nvPr/>
          </p:nvSpPr>
          <p:spPr>
            <a:xfrm>
              <a:off x="6461697" y="4969452"/>
              <a:ext cx="973074" cy="47169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249">
              <a:extLst>
                <a:ext uri="{FF2B5EF4-FFF2-40B4-BE49-F238E27FC236}">
                  <a16:creationId xmlns:a16="http://schemas.microsoft.com/office/drawing/2014/main" id="{293346DC-6E3A-D843-60AB-38BEA655C5D6}"/>
                </a:ext>
              </a:extLst>
            </p:cNvPr>
            <p:cNvSpPr/>
            <p:nvPr/>
          </p:nvSpPr>
          <p:spPr>
            <a:xfrm>
              <a:off x="6441885" y="4876489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2"/>
                  </a:moveTo>
                  <a:lnTo>
                    <a:pt x="922020" y="56845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2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250">
              <a:extLst>
                <a:ext uri="{FF2B5EF4-FFF2-40B4-BE49-F238E27FC236}">
                  <a16:creationId xmlns:a16="http://schemas.microsoft.com/office/drawing/2014/main" id="{3715D4D5-3C4F-E324-AF5C-29AAF217F10C}"/>
                </a:ext>
              </a:extLst>
            </p:cNvPr>
            <p:cNvSpPr/>
            <p:nvPr/>
          </p:nvSpPr>
          <p:spPr>
            <a:xfrm>
              <a:off x="6441885" y="4876489"/>
              <a:ext cx="922019" cy="568960"/>
            </a:xfrm>
            <a:custGeom>
              <a:avLst/>
              <a:gdLst/>
              <a:ahLst/>
              <a:cxnLst/>
              <a:rect l="l" t="t" r="r" b="b"/>
              <a:pathLst>
                <a:path w="922020" h="568960">
                  <a:moveTo>
                    <a:pt x="0" y="568452"/>
                  </a:moveTo>
                  <a:lnTo>
                    <a:pt x="922020" y="56845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684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251">
              <a:extLst>
                <a:ext uri="{FF2B5EF4-FFF2-40B4-BE49-F238E27FC236}">
                  <a16:creationId xmlns:a16="http://schemas.microsoft.com/office/drawing/2014/main" id="{EA919BA9-136B-49FA-4A4F-AC99E7C065E3}"/>
                </a:ext>
              </a:extLst>
            </p:cNvPr>
            <p:cNvSpPr/>
            <p:nvPr/>
          </p:nvSpPr>
          <p:spPr>
            <a:xfrm>
              <a:off x="6539421" y="4989874"/>
              <a:ext cx="832103" cy="17983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252">
              <a:extLst>
                <a:ext uri="{FF2B5EF4-FFF2-40B4-BE49-F238E27FC236}">
                  <a16:creationId xmlns:a16="http://schemas.microsoft.com/office/drawing/2014/main" id="{C1D1AE98-AE70-D467-B148-68901F3590A7}"/>
                </a:ext>
              </a:extLst>
            </p:cNvPr>
            <p:cNvSpPr/>
            <p:nvPr/>
          </p:nvSpPr>
          <p:spPr>
            <a:xfrm>
              <a:off x="6609524" y="5142274"/>
              <a:ext cx="653630" cy="17983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253">
              <a:extLst>
                <a:ext uri="{FF2B5EF4-FFF2-40B4-BE49-F238E27FC236}">
                  <a16:creationId xmlns:a16="http://schemas.microsoft.com/office/drawing/2014/main" id="{64474A14-0FDF-5EA8-266F-EF3434AECC0D}"/>
                </a:ext>
              </a:extLst>
            </p:cNvPr>
            <p:cNvSpPr/>
            <p:nvPr/>
          </p:nvSpPr>
          <p:spPr>
            <a:xfrm>
              <a:off x="7505636" y="4876489"/>
              <a:ext cx="489584" cy="542925"/>
            </a:xfrm>
            <a:custGeom>
              <a:avLst/>
              <a:gdLst/>
              <a:ahLst/>
              <a:cxnLst/>
              <a:rect l="l" t="t" r="r" b="b"/>
              <a:pathLst>
                <a:path w="489584" h="542925">
                  <a:moveTo>
                    <a:pt x="244601" y="0"/>
                  </a:moveTo>
                  <a:lnTo>
                    <a:pt x="244601" y="135636"/>
                  </a:lnTo>
                  <a:lnTo>
                    <a:pt x="0" y="135636"/>
                  </a:lnTo>
                  <a:lnTo>
                    <a:pt x="0" y="406908"/>
                  </a:lnTo>
                  <a:lnTo>
                    <a:pt x="244601" y="406908"/>
                  </a:lnTo>
                  <a:lnTo>
                    <a:pt x="244601" y="542544"/>
                  </a:lnTo>
                  <a:lnTo>
                    <a:pt x="489203" y="271272"/>
                  </a:lnTo>
                  <a:lnTo>
                    <a:pt x="24460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3" name="object 254">
            <a:extLst>
              <a:ext uri="{FF2B5EF4-FFF2-40B4-BE49-F238E27FC236}">
                <a16:creationId xmlns:a16="http://schemas.microsoft.com/office/drawing/2014/main" id="{F58D50B6-E8DA-8D8B-1682-9F29735C9DFE}"/>
              </a:ext>
            </a:extLst>
          </p:cNvPr>
          <p:cNvSpPr/>
          <p:nvPr/>
        </p:nvSpPr>
        <p:spPr>
          <a:xfrm>
            <a:off x="3665284" y="2649163"/>
            <a:ext cx="671195" cy="1246505"/>
          </a:xfrm>
          <a:custGeom>
            <a:avLst/>
            <a:gdLst/>
            <a:ahLst/>
            <a:cxnLst/>
            <a:rect l="l" t="t" r="r" b="b"/>
            <a:pathLst>
              <a:path w="671194" h="1246505">
                <a:moveTo>
                  <a:pt x="617141" y="69980"/>
                </a:moveTo>
                <a:lnTo>
                  <a:pt x="0" y="1232789"/>
                </a:lnTo>
                <a:lnTo>
                  <a:pt x="25654" y="1246378"/>
                </a:lnTo>
                <a:lnTo>
                  <a:pt x="642678" y="83552"/>
                </a:lnTo>
                <a:lnTo>
                  <a:pt x="617141" y="69980"/>
                </a:lnTo>
                <a:close/>
              </a:path>
              <a:path w="671194" h="1246505">
                <a:moveTo>
                  <a:pt x="669267" y="57150"/>
                </a:moveTo>
                <a:lnTo>
                  <a:pt x="623951" y="57150"/>
                </a:lnTo>
                <a:lnTo>
                  <a:pt x="649478" y="70738"/>
                </a:lnTo>
                <a:lnTo>
                  <a:pt x="642678" y="83552"/>
                </a:lnTo>
                <a:lnTo>
                  <a:pt x="668274" y="97155"/>
                </a:lnTo>
                <a:lnTo>
                  <a:pt x="669267" y="57150"/>
                </a:lnTo>
                <a:close/>
              </a:path>
              <a:path w="671194" h="1246505">
                <a:moveTo>
                  <a:pt x="623951" y="57150"/>
                </a:moveTo>
                <a:lnTo>
                  <a:pt x="617141" y="69980"/>
                </a:lnTo>
                <a:lnTo>
                  <a:pt x="642678" y="83552"/>
                </a:lnTo>
                <a:lnTo>
                  <a:pt x="649478" y="70738"/>
                </a:lnTo>
                <a:lnTo>
                  <a:pt x="623951" y="57150"/>
                </a:lnTo>
                <a:close/>
              </a:path>
              <a:path w="671194" h="1246505">
                <a:moveTo>
                  <a:pt x="670687" y="0"/>
                </a:moveTo>
                <a:lnTo>
                  <a:pt x="591566" y="56387"/>
                </a:lnTo>
                <a:lnTo>
                  <a:pt x="617141" y="69980"/>
                </a:lnTo>
                <a:lnTo>
                  <a:pt x="623951" y="57150"/>
                </a:lnTo>
                <a:lnTo>
                  <a:pt x="669267" y="57150"/>
                </a:lnTo>
                <a:lnTo>
                  <a:pt x="670687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255">
            <a:extLst>
              <a:ext uri="{FF2B5EF4-FFF2-40B4-BE49-F238E27FC236}">
                <a16:creationId xmlns:a16="http://schemas.microsoft.com/office/drawing/2014/main" id="{0BEB3DDA-768C-2550-BC95-B9BA517E7023}"/>
              </a:ext>
            </a:extLst>
          </p:cNvPr>
          <p:cNvSpPr/>
          <p:nvPr/>
        </p:nvSpPr>
        <p:spPr>
          <a:xfrm>
            <a:off x="3678111" y="3846772"/>
            <a:ext cx="654685" cy="86995"/>
          </a:xfrm>
          <a:custGeom>
            <a:avLst/>
            <a:gdLst/>
            <a:ahLst/>
            <a:cxnLst/>
            <a:rect l="l" t="t" r="r" b="b"/>
            <a:pathLst>
              <a:path w="654685" h="86994">
                <a:moveTo>
                  <a:pt x="567859" y="57899"/>
                </a:moveTo>
                <a:lnTo>
                  <a:pt x="567816" y="86868"/>
                </a:lnTo>
                <a:lnTo>
                  <a:pt x="625728" y="57912"/>
                </a:lnTo>
                <a:lnTo>
                  <a:pt x="567859" y="57899"/>
                </a:lnTo>
                <a:close/>
              </a:path>
              <a:path w="654685" h="86994">
                <a:moveTo>
                  <a:pt x="567901" y="28943"/>
                </a:moveTo>
                <a:lnTo>
                  <a:pt x="567859" y="57899"/>
                </a:lnTo>
                <a:lnTo>
                  <a:pt x="582294" y="57912"/>
                </a:lnTo>
                <a:lnTo>
                  <a:pt x="582294" y="28956"/>
                </a:lnTo>
                <a:lnTo>
                  <a:pt x="567901" y="28943"/>
                </a:lnTo>
                <a:close/>
              </a:path>
              <a:path w="654685" h="86994">
                <a:moveTo>
                  <a:pt x="567944" y="0"/>
                </a:moveTo>
                <a:lnTo>
                  <a:pt x="567901" y="28943"/>
                </a:lnTo>
                <a:lnTo>
                  <a:pt x="582294" y="28956"/>
                </a:lnTo>
                <a:lnTo>
                  <a:pt x="582294" y="57912"/>
                </a:lnTo>
                <a:lnTo>
                  <a:pt x="625754" y="57899"/>
                </a:lnTo>
                <a:lnTo>
                  <a:pt x="654684" y="43433"/>
                </a:lnTo>
                <a:lnTo>
                  <a:pt x="567944" y="0"/>
                </a:lnTo>
                <a:close/>
              </a:path>
              <a:path w="654685" h="86994">
                <a:moveTo>
                  <a:pt x="0" y="28448"/>
                </a:moveTo>
                <a:lnTo>
                  <a:pt x="0" y="57403"/>
                </a:lnTo>
                <a:lnTo>
                  <a:pt x="567859" y="57899"/>
                </a:lnTo>
                <a:lnTo>
                  <a:pt x="567901" y="28943"/>
                </a:lnTo>
                <a:lnTo>
                  <a:pt x="0" y="2844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256">
            <a:extLst>
              <a:ext uri="{FF2B5EF4-FFF2-40B4-BE49-F238E27FC236}">
                <a16:creationId xmlns:a16="http://schemas.microsoft.com/office/drawing/2014/main" id="{2EB32BBA-E2D3-D1ED-76AE-F5B65315984E}"/>
              </a:ext>
            </a:extLst>
          </p:cNvPr>
          <p:cNvSpPr/>
          <p:nvPr/>
        </p:nvSpPr>
        <p:spPr>
          <a:xfrm>
            <a:off x="3665284" y="3882968"/>
            <a:ext cx="668020" cy="1242695"/>
          </a:xfrm>
          <a:custGeom>
            <a:avLst/>
            <a:gdLst/>
            <a:ahLst/>
            <a:cxnLst/>
            <a:rect l="l" t="t" r="r" b="b"/>
            <a:pathLst>
              <a:path w="668019" h="1242695">
                <a:moveTo>
                  <a:pt x="614116" y="1172444"/>
                </a:moveTo>
                <a:lnTo>
                  <a:pt x="588518" y="1186014"/>
                </a:lnTo>
                <a:lnTo>
                  <a:pt x="667512" y="1242441"/>
                </a:lnTo>
                <a:lnTo>
                  <a:pt x="666165" y="1185252"/>
                </a:lnTo>
                <a:lnTo>
                  <a:pt x="620903" y="1185252"/>
                </a:lnTo>
                <a:lnTo>
                  <a:pt x="614116" y="1172444"/>
                </a:lnTo>
                <a:close/>
              </a:path>
              <a:path w="668019" h="1242695">
                <a:moveTo>
                  <a:pt x="639651" y="1158907"/>
                </a:moveTo>
                <a:lnTo>
                  <a:pt x="614116" y="1172444"/>
                </a:lnTo>
                <a:lnTo>
                  <a:pt x="620903" y="1185252"/>
                </a:lnTo>
                <a:lnTo>
                  <a:pt x="646430" y="1171702"/>
                </a:lnTo>
                <a:lnTo>
                  <a:pt x="639651" y="1158907"/>
                </a:lnTo>
                <a:close/>
              </a:path>
              <a:path w="668019" h="1242695">
                <a:moveTo>
                  <a:pt x="665226" y="1145349"/>
                </a:moveTo>
                <a:lnTo>
                  <a:pt x="639651" y="1158907"/>
                </a:lnTo>
                <a:lnTo>
                  <a:pt x="646430" y="1171702"/>
                </a:lnTo>
                <a:lnTo>
                  <a:pt x="620903" y="1185252"/>
                </a:lnTo>
                <a:lnTo>
                  <a:pt x="666165" y="1185252"/>
                </a:lnTo>
                <a:lnTo>
                  <a:pt x="665226" y="1145349"/>
                </a:lnTo>
                <a:close/>
              </a:path>
              <a:path w="668019" h="1242695">
                <a:moveTo>
                  <a:pt x="25654" y="0"/>
                </a:moveTo>
                <a:lnTo>
                  <a:pt x="0" y="13462"/>
                </a:lnTo>
                <a:lnTo>
                  <a:pt x="614116" y="1172444"/>
                </a:lnTo>
                <a:lnTo>
                  <a:pt x="639651" y="1158907"/>
                </a:lnTo>
                <a:lnTo>
                  <a:pt x="25654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Shape 53">
            <a:extLst>
              <a:ext uri="{FF2B5EF4-FFF2-40B4-BE49-F238E27FC236}">
                <a16:creationId xmlns:a16="http://schemas.microsoft.com/office/drawing/2014/main" id="{1FFC336C-B2C7-63AE-8DF0-B9581D294AC7}"/>
              </a:ext>
            </a:extLst>
          </p:cNvPr>
          <p:cNvSpPr txBox="1"/>
          <p:nvPr/>
        </p:nvSpPr>
        <p:spPr>
          <a:xfrm>
            <a:off x="1715198" y="2434808"/>
            <a:ext cx="1675641" cy="444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</a:pPr>
            <a:r>
              <a:rPr lang="en" sz="1600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38723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557" grpId="0" animBg="1"/>
      <p:bldP spid="558" grpId="0" animBg="1"/>
      <p:bldP spid="559" grpId="0" animBg="1"/>
      <p:bldP spid="560" grpId="0" animBg="1"/>
      <p:bldP spid="561" grpId="0" animBg="1"/>
      <p:bldP spid="562" grpId="0" animBg="1"/>
      <p:bldP spid="563" grpId="0" animBg="1"/>
      <p:bldP spid="564" grpId="0" animBg="1"/>
      <p:bldP spid="565" grpId="0" animBg="1"/>
      <p:bldP spid="566" grpId="0" animBg="1"/>
      <p:bldP spid="567" grpId="0" animBg="1"/>
      <p:bldP spid="568" grpId="0" animBg="1"/>
      <p:bldP spid="569" grpId="0" animBg="1"/>
      <p:bldP spid="570" grpId="0" animBg="1"/>
      <p:bldP spid="571" grpId="0" animBg="1"/>
      <p:bldP spid="572" grpId="0" animBg="1"/>
      <p:bldP spid="573" grpId="0" animBg="1"/>
      <p:bldP spid="574" grpId="0" animBg="1"/>
      <p:bldP spid="575" grpId="0" animBg="1"/>
      <p:bldP spid="576" grpId="0" animBg="1"/>
      <p:bldP spid="577" grpId="0" animBg="1"/>
      <p:bldP spid="578" grpId="0" animBg="1"/>
      <p:bldP spid="579" grpId="0" animBg="1"/>
      <p:bldP spid="580" grpId="0" animBg="1"/>
      <p:bldP spid="581" grpId="0" animBg="1"/>
      <p:bldP spid="582" grpId="0" animBg="1"/>
      <p:bldP spid="583" grpId="0" animBg="1"/>
      <p:bldP spid="584" grpId="0" animBg="1"/>
      <p:bldP spid="585" grpId="0" animBg="1"/>
      <p:bldP spid="586" grpId="0" animBg="1"/>
      <p:bldP spid="587" grpId="0" animBg="1"/>
      <p:bldP spid="588" grpId="0" animBg="1"/>
      <p:bldP spid="589" grpId="0" animBg="1"/>
      <p:bldP spid="590" grpId="0" animBg="1"/>
      <p:bldP spid="591" grpId="0" animBg="1"/>
      <p:bldP spid="592" grpId="0" animBg="1"/>
      <p:bldP spid="593" grpId="0" animBg="1"/>
      <p:bldP spid="594" grpId="0" animBg="1"/>
      <p:bldP spid="595" grpId="0" animBg="1"/>
      <p:bldP spid="596" grpId="0" animBg="1"/>
      <p:bldP spid="597" grpId="0" animBg="1"/>
      <p:bldP spid="598" grpId="0" animBg="1"/>
      <p:bldP spid="599" grpId="0" animBg="1"/>
      <p:bldP spid="600" grpId="0" animBg="1"/>
      <p:bldP spid="601" grpId="0" animBg="1"/>
      <p:bldP spid="602" grpId="0" animBg="1"/>
      <p:bldP spid="603" grpId="0" animBg="1"/>
      <p:bldP spid="604" grpId="0" animBg="1"/>
      <p:bldP spid="605" grpId="0" animBg="1"/>
      <p:bldP spid="606" grpId="0" animBg="1"/>
      <p:bldP spid="607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  <p:bldP spid="733" grpId="0" animBg="1"/>
      <p:bldP spid="734" grpId="0" animBg="1"/>
      <p:bldP spid="735" grpId="0" animBg="1"/>
    </p:bldLst>
  </p:timing>
</p:sld>
</file>

<file path=ppt/theme/theme1.xml><?xml version="1.0" encoding="utf-8"?>
<a:theme xmlns:a="http://schemas.openxmlformats.org/drawingml/2006/main" name="UNR1">
  <a:themeElements>
    <a:clrScheme name="Custom 27">
      <a:dk1>
        <a:srgbClr val="002E62"/>
      </a:dk1>
      <a:lt1>
        <a:sysClr val="window" lastClr="FFFFFF"/>
      </a:lt1>
      <a:dk2>
        <a:srgbClr val="002E62"/>
      </a:dk2>
      <a:lt2>
        <a:srgbClr val="FFFFFF"/>
      </a:lt2>
      <a:accent1>
        <a:srgbClr val="002E62"/>
      </a:accent1>
      <a:accent2>
        <a:srgbClr val="002E62"/>
      </a:accent2>
      <a:accent3>
        <a:srgbClr val="BECAD3"/>
      </a:accent3>
      <a:accent4>
        <a:srgbClr val="002E62"/>
      </a:accent4>
      <a:accent5>
        <a:srgbClr val="BECAD3"/>
      </a:accent5>
      <a:accent6>
        <a:srgbClr val="E5E9ED"/>
      </a:accent6>
      <a:hlink>
        <a:srgbClr val="3191FE"/>
      </a:hlink>
      <a:folHlink>
        <a:srgbClr val="8E9295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R1" id="{F2D9C74E-1333-4AF4-834F-58D034738B23}" vid="{1A90CC20-E366-4D82-9FD3-9AE759952C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UNR1</Template>
  <TotalTime>478</TotalTime>
  <Words>1104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Times New Roman</vt:lpstr>
      <vt:lpstr>Wingdings 2</vt:lpstr>
      <vt:lpstr>UNR1</vt:lpstr>
      <vt:lpstr>Random Forests</vt:lpstr>
      <vt:lpstr>Outline</vt:lpstr>
      <vt:lpstr>Introduction</vt:lpstr>
      <vt:lpstr>History of Random Forests</vt:lpstr>
      <vt:lpstr>What is a Random Forest?</vt:lpstr>
      <vt:lpstr>What is a Random Forest?</vt:lpstr>
      <vt:lpstr>Bagging at training time</vt:lpstr>
      <vt:lpstr>Bagging at inference time</vt:lpstr>
      <vt:lpstr>Random Subspace Method at training time</vt:lpstr>
      <vt:lpstr>Random Subspace Method at inference time</vt:lpstr>
      <vt:lpstr>Random Forests</vt:lpstr>
      <vt:lpstr>Random Forests Algorithm </vt:lpstr>
      <vt:lpstr>Case Study</vt:lpstr>
      <vt:lpstr>Case Study</vt:lpstr>
      <vt:lpstr>Case Study</vt:lpstr>
      <vt:lpstr>Why a Random Forest?</vt:lpstr>
      <vt:lpstr>Characterizing the accuracy of RF</vt:lpstr>
      <vt:lpstr>Characterizing the accuracy of RF</vt:lpstr>
      <vt:lpstr>References</vt:lpstr>
      <vt:lpstr>Random forests for regression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Abu Sayed</dc:creator>
  <cp:lastModifiedBy>Lourdhu Raju</cp:lastModifiedBy>
  <cp:revision>54</cp:revision>
  <dcterms:created xsi:type="dcterms:W3CDTF">2023-05-01T21:53:33Z</dcterms:created>
  <dcterms:modified xsi:type="dcterms:W3CDTF">2024-09-09T13:05:29Z</dcterms:modified>
</cp:coreProperties>
</file>