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084CE055-8356-4924-A6A4-C7B9564F2ACB}">
          <p14:sldIdLst>
            <p14:sldId id="256"/>
            <p14:sldId id="257"/>
            <p14:sldId id="258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B2D3-1EE0-4C4A-AC29-A6E7C5E0041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BF57-402F-410B-83E5-7AF7717A1C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B2D3-1EE0-4C4A-AC29-A6E7C5E0041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BF57-402F-410B-83E5-7AF7717A1C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7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B2D3-1EE0-4C4A-AC29-A6E7C5E0041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BF57-402F-410B-83E5-7AF7717A1C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9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B2D3-1EE0-4C4A-AC29-A6E7C5E0041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BF57-402F-410B-83E5-7AF7717A1C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B2D3-1EE0-4C4A-AC29-A6E7C5E0041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BF57-402F-410B-83E5-7AF7717A1C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B2D3-1EE0-4C4A-AC29-A6E7C5E0041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BF57-402F-410B-83E5-7AF7717A1C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1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B2D3-1EE0-4C4A-AC29-A6E7C5E0041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BF57-402F-410B-83E5-7AF7717A1C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B2D3-1EE0-4C4A-AC29-A6E7C5E0041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BF57-402F-410B-83E5-7AF7717A1C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5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B2D3-1EE0-4C4A-AC29-A6E7C5E0041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BF57-402F-410B-83E5-7AF7717A1C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B2D3-1EE0-4C4A-AC29-A6E7C5E0041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BF57-402F-410B-83E5-7AF7717A1C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B2D3-1EE0-4C4A-AC29-A6E7C5E0041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BF57-402F-410B-83E5-7AF7717A1C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B2D3-1EE0-4C4A-AC29-A6E7C5E0041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CBF57-402F-410B-83E5-7AF7717A1C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9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7829" y="261257"/>
            <a:ext cx="10991461" cy="5915608"/>
          </a:xfrm>
        </p:spPr>
        <p:txBody>
          <a:bodyPr>
            <a:normAutofit/>
          </a:bodyPr>
          <a:lstStyle/>
          <a:p>
            <a:r>
              <a:rPr lang="pt-PT" sz="3200" b="1" dirty="0">
                <a:solidFill>
                  <a:schemeClr val="accent2">
                    <a:lumMod val="50000"/>
                  </a:schemeClr>
                </a:solidFill>
                <a:latin typeface="Bahnschrift Condensed" panose="020B0502040204020203" pitchFamily="34" charset="0"/>
              </a:rPr>
              <a:t>Escola Marista de Manhiça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Bahnschrift Condensed" panose="020B0502040204020203" pitchFamily="34" charset="0"/>
            </a:endParaRPr>
          </a:p>
          <a:p>
            <a:endParaRPr lang="pt-PT" dirty="0">
              <a:solidFill>
                <a:schemeClr val="accent2">
                  <a:lumMod val="50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pt-PT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8ª classe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endParaRPr lang="pt-PT" b="1" dirty="0">
              <a:latin typeface="Bahnschrift Condensed" panose="020B0502040204020203" pitchFamily="34" charset="0"/>
            </a:endParaRPr>
          </a:p>
          <a:p>
            <a:r>
              <a:rPr lang="pt-PT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TIC’s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 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  <a:p>
            <a:endParaRPr lang="pt-PT" b="1" dirty="0">
              <a:solidFill>
                <a:schemeClr val="accent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pt-PT" b="1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Tema:</a:t>
            </a:r>
          </a:p>
          <a:p>
            <a:r>
              <a:rPr lang="pt-BR" sz="3600" b="1" dirty="0">
                <a:solidFill>
                  <a:schemeClr val="accent2">
                    <a:lumMod val="75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Endereçamento IP</a:t>
            </a:r>
            <a:r>
              <a:rPr lang="pt-PT" sz="3600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 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endParaRPr lang="pt-PT" b="1" dirty="0">
              <a:latin typeface="Bahnschrift Condensed" panose="020B0502040204020203" pitchFamily="34" charset="0"/>
            </a:endParaRPr>
          </a:p>
          <a:p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Bahnschrift Condensed" panose="020B0502040204020203" pitchFamily="34" charset="0"/>
              </a:rPr>
              <a:t>Semana 3: 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de 9 a 13 de Setembro</a:t>
            </a:r>
          </a:p>
          <a:p>
            <a:endParaRPr lang="pt-PT" b="1" dirty="0">
              <a:solidFill>
                <a:schemeClr val="accent1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  <a:p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00A086-1DA8-2655-C609-FC33FC0A10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553" cy="37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5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68812"/>
            <a:ext cx="12191999" cy="6689187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endParaRPr lang="pt-BR" sz="1800" b="1" dirty="0"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 err="1">
                <a:solidFill>
                  <a:schemeClr val="accent2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Objectivos</a:t>
            </a:r>
            <a:r>
              <a:rPr lang="pt-BR" sz="3200" b="1" dirty="0">
                <a:solidFill>
                  <a:schemeClr val="accent2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MZ" sz="3200" b="1" dirty="0">
              <a:solidFill>
                <a:schemeClr val="accent2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Corrigir o TPC</a:t>
            </a:r>
            <a:endParaRPr lang="en-US" sz="3600" b="1" kern="100" dirty="0"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Explicar o conceito básico de endereçamento </a:t>
            </a:r>
            <a:r>
              <a:rPr lang="pt-BR" sz="36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pt-BR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como ele ajuda os computadores a se comunicarem em uma rede</a:t>
            </a:r>
            <a:endParaRPr lang="en-US" sz="3600" b="1" kern="100" dirty="0"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  <a:spcAft>
                <a:spcPts val="800"/>
              </a:spcAft>
            </a:pPr>
            <a:endParaRPr lang="pt-MZ" sz="3600" b="1" kern="100" dirty="0"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b="1" dirty="0">
              <a:solidFill>
                <a:schemeClr val="accent1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00A086-1DA8-2655-C609-FC33FC0A10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553" cy="37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1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" y="287157"/>
            <a:ext cx="12191998" cy="6570842"/>
          </a:xfrm>
        </p:spPr>
        <p:txBody>
          <a:bodyPr>
            <a:norm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pt-MZ" sz="36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Endereço IP </a:t>
            </a:r>
            <a:endParaRPr lang="en-US" sz="3600" b="1" kern="100" dirty="0">
              <a:solidFill>
                <a:schemeClr val="accent2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pt-MZ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os computadores se comunicam nas redes.</a:t>
            </a:r>
            <a:endParaRPr lang="en-US" sz="3600" b="1" kern="100" dirty="0"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b="1" dirty="0">
              <a:solidFill>
                <a:schemeClr val="accent1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00A086-1DA8-2655-C609-FC33FC0A10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64770" cy="2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1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61257"/>
            <a:ext cx="12191999" cy="6596742"/>
          </a:xfrm>
        </p:spPr>
        <p:txBody>
          <a:bodyPr>
            <a:norm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MZ" sz="36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é um endereço IP</a:t>
            </a:r>
            <a:endParaRPr lang="en-US" sz="3600" b="1" kern="100" dirty="0">
              <a:solidFill>
                <a:schemeClr val="accent2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pt-MZ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número único para cada dispositivo em uma rede.</a:t>
            </a:r>
            <a:endParaRPr lang="en-US" sz="3600" b="1" kern="100" dirty="0"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pt-MZ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Unciona como o endereço da sua casa para o computador</a:t>
            </a:r>
            <a:endParaRPr lang="en-US" sz="3600" b="1" kern="100" dirty="0"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pt-MZ" sz="36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Exemplo: </a:t>
            </a:r>
            <a:r>
              <a:rPr lang="pt-MZ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192.168.1.1</a:t>
            </a:r>
            <a:endParaRPr lang="en-US" sz="3600" b="1" kern="100" dirty="0"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l">
              <a:lnSpc>
                <a:spcPct val="107000"/>
              </a:lnSpc>
              <a:spcAft>
                <a:spcPts val="800"/>
              </a:spcAft>
            </a:pPr>
            <a:endParaRPr lang="pt-MZ" sz="3600" b="1" dirty="0">
              <a:solidFill>
                <a:schemeClr val="accent1">
                  <a:lumMod val="50000"/>
                </a:schemeClr>
              </a:solidFill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00A086-1DA8-2655-C609-FC33FC0A10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64770" cy="2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8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61257"/>
            <a:ext cx="12191999" cy="6596742"/>
          </a:xfrm>
        </p:spPr>
        <p:txBody>
          <a:bodyPr>
            <a:norm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pt-MZ" sz="36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Porquê é importante?</a:t>
            </a:r>
            <a:endParaRPr lang="en-US" sz="3600" b="1" kern="100" dirty="0">
              <a:solidFill>
                <a:schemeClr val="accent2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5715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MZ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Ajuda os dispositivos a enviar e receber informações</a:t>
            </a:r>
            <a:r>
              <a:rPr lang="pt-BR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600" b="1" kern="100" dirty="0"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5715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MZ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 um IP, os computadores não conseguem se comunicar.</a:t>
            </a:r>
            <a:endParaRPr lang="en-US" sz="3600" b="1" kern="100" dirty="0"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00A086-1DA8-2655-C609-FC33FC0A10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64770" cy="2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9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87157"/>
            <a:ext cx="12191999" cy="6570842"/>
          </a:xfrm>
        </p:spPr>
        <p:txBody>
          <a:bodyPr>
            <a:norm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pt-MZ" sz="36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Funciona</a:t>
            </a:r>
            <a:endParaRPr lang="en-US" sz="3600" b="1" kern="100" dirty="0">
              <a:solidFill>
                <a:schemeClr val="accent2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5715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MZ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dispositivo tem um endereço IP único</a:t>
            </a:r>
            <a:r>
              <a:rPr lang="pt-BR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600" b="1" kern="100" dirty="0"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MZ" sz="3600" b="1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 que os computadores conversem uns com os outros</a:t>
            </a: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MZ" sz="3600" b="1" kern="100" dirty="0"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00A086-1DA8-2655-C609-FC33FC0A10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64770" cy="2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0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87157"/>
            <a:ext cx="12191999" cy="6570842"/>
          </a:xfrm>
        </p:spPr>
        <p:txBody>
          <a:bodyPr>
            <a:norm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pt-MZ" sz="36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</a:t>
            </a:r>
            <a:endParaRPr lang="en-US" sz="3600" b="1" kern="100" dirty="0">
              <a:solidFill>
                <a:schemeClr val="accent2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5715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MZ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Imagina que voce tem um número</a:t>
            </a:r>
            <a:r>
              <a:rPr lang="pt-BR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600" b="1" kern="100" dirty="0"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5715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MZ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sz="3600" b="1" kern="100" dirty="0">
                <a:solidFill>
                  <a:schemeClr val="accent1">
                    <a:lumMod val="50000"/>
                  </a:schemeClr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lang="pt-MZ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quem tem o seu número pode enviar uma mensagem para você.</a:t>
            </a:r>
            <a:endParaRPr lang="en-US" sz="3600" b="1" kern="100" dirty="0"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br>
              <a:rPr lang="pt-MZ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MZ" sz="3600" b="1" kern="100" dirty="0"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00A086-1DA8-2655-C609-FC33FC0A10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64770" cy="2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87157"/>
            <a:ext cx="12191999" cy="6570842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  <a:spcAft>
                <a:spcPts val="800"/>
              </a:spcAft>
            </a:pPr>
            <a:r>
              <a:rPr lang="pt-BR" sz="32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TPC</a:t>
            </a:r>
            <a:endParaRPr lang="pt-BR" sz="3600" kern="100" dirty="0">
              <a:solidFill>
                <a:schemeClr val="accent1">
                  <a:lumMod val="50000"/>
                </a:schemeClr>
              </a:solidFill>
              <a:effectLst/>
              <a:latin typeface="Bahnschrift SemiBold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pt-MZ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é um endereço IP, e porquê é importante?</a:t>
            </a:r>
            <a:endParaRPr lang="en-US" sz="3600" b="1" kern="100" dirty="0"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pt-MZ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o computador fosse uma casa, o que seria o endereço IP?</a:t>
            </a:r>
            <a:endParaRPr lang="en-US" sz="3600" b="1" kern="100" dirty="0"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pt-MZ" sz="3600" b="1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Dê um exemplo de um endereço IP.</a:t>
            </a:r>
            <a:br>
              <a:rPr lang="pt-MZ" sz="36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MZ" sz="3600" b="1" kern="100" dirty="0"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00A086-1DA8-2655-C609-FC33FC0A10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64770" cy="2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48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187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Bahnschrift</vt:lpstr>
      <vt:lpstr>Bahnschrift Condensed</vt:lpstr>
      <vt:lpstr>Bahnschrift SemiBold Condensed</vt:lpstr>
      <vt:lpstr>Calibri</vt:lpstr>
      <vt:lpstr>Calibri Light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Lourenco Jaime Timana</dc:creator>
  <cp:lastModifiedBy>Lourenco Jaime Timana</cp:lastModifiedBy>
  <cp:revision>20</cp:revision>
  <dcterms:created xsi:type="dcterms:W3CDTF">2024-05-27T12:36:12Z</dcterms:created>
  <dcterms:modified xsi:type="dcterms:W3CDTF">2024-09-10T22:35:02Z</dcterms:modified>
</cp:coreProperties>
</file>