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389" r:id="rId7"/>
    <p:sldId id="317" r:id="rId8"/>
    <p:sldId id="277" r:id="rId9"/>
    <p:sldId id="391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17/06/2022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17/06/2022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17/06/2022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08DC4A-A3E8-43FB-A5AE-2258E97F8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7927A80-0518-495D-975A-9D7938BC7105}" type="datetime1">
              <a:rPr lang="pt-PT" smtClean="0"/>
              <a:t>17/06/2022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93135"/>
            <a:ext cx="38247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/>
              <a:t>Grupo 2DG_04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/>
              <a:t>João Beires – 1190718</a:t>
            </a:r>
          </a:p>
          <a:p>
            <a:pPr rtl="0"/>
            <a:r>
              <a:rPr lang="pt-PT" dirty="0"/>
              <a:t>José Soares – 1190782</a:t>
            </a:r>
          </a:p>
          <a:p>
            <a:pPr rtl="0"/>
            <a:r>
              <a:rPr lang="pt-PT" dirty="0"/>
              <a:t>Lourenço Melo – 1190811</a:t>
            </a:r>
          </a:p>
          <a:p>
            <a:pPr rtl="0"/>
            <a:r>
              <a:rPr lang="pt-PT" dirty="0"/>
              <a:t>José Maia - 1191419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68978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 </a:t>
            </a:r>
            <a:r>
              <a:rPr lang="pt-PT" dirty="0" err="1"/>
              <a:t>Methodology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t-PT" dirty="0" err="1"/>
              <a:t>Task</a:t>
            </a:r>
            <a:r>
              <a:rPr lang="pt-PT" dirty="0"/>
              <a:t> management </a:t>
            </a:r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 to </a:t>
            </a:r>
            <a:r>
              <a:rPr lang="pt-PT" dirty="0" err="1"/>
              <a:t>associate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issues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Bitbucket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to log time.</a:t>
            </a:r>
          </a:p>
          <a:p>
            <a:pPr rtl="0"/>
            <a:r>
              <a:rPr lang="pt-PT" dirty="0"/>
              <a:t> </a:t>
            </a:r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allowing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simultaneously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.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1"/>
            <a:ext cx="5436391" cy="2519430"/>
          </a:xfrm>
        </p:spPr>
        <p:txBody>
          <a:bodyPr rtlCol="0"/>
          <a:lstStyle/>
          <a:p>
            <a:pPr rtl="0"/>
            <a:r>
              <a:rPr lang="pt-PT" dirty="0" err="1"/>
              <a:t>Important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decisions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logged</a:t>
            </a:r>
            <a:r>
              <a:rPr lang="pt-PT" dirty="0"/>
              <a:t> in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The</a:t>
            </a:r>
            <a:r>
              <a:rPr lang="pt-PT" dirty="0"/>
              <a:t> team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everyone</a:t>
            </a:r>
            <a:r>
              <a:rPr lang="pt-PT" dirty="0"/>
              <a:t> </a:t>
            </a:r>
            <a:r>
              <a:rPr lang="pt-PT" dirty="0" err="1"/>
              <a:t>helped</a:t>
            </a:r>
            <a:r>
              <a:rPr lang="pt-PT" dirty="0"/>
              <a:t> </a:t>
            </a:r>
            <a:r>
              <a:rPr lang="pt-PT" dirty="0" err="1"/>
              <a:t>eachother</a:t>
            </a:r>
            <a:r>
              <a:rPr lang="pt-PT" dirty="0"/>
              <a:t>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114" y="425450"/>
            <a:ext cx="3565524" cy="915631"/>
          </a:xfrm>
        </p:spPr>
        <p:txBody>
          <a:bodyPr rtlCol="0"/>
          <a:lstStyle/>
          <a:p>
            <a:pPr rtl="0"/>
            <a:r>
              <a:rPr lang="pt-PT" dirty="0" err="1"/>
              <a:t>Commits</a:t>
            </a:r>
            <a:endParaRPr lang="pt-PT" dirty="0"/>
          </a:p>
        </p:txBody>
      </p:sp>
      <p:pic>
        <p:nvPicPr>
          <p:cNvPr id="10" name="Marcador de Posição d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ção da Imagem 11" descr="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0F554-C599-CFC7-6DC3-8B993EE3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1" y="1414453"/>
            <a:ext cx="7675563" cy="50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318993"/>
            <a:ext cx="5437187" cy="9828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C0D410-F7F7-2BD9-B101-5CC83067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8" y="1835524"/>
            <a:ext cx="1181202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algn="ctr" rtl="0"/>
            <a:r>
              <a:rPr lang="pt-PT" dirty="0"/>
              <a:t>Sprint </a:t>
            </a:r>
            <a:r>
              <a:rPr lang="pt-PT" dirty="0" err="1"/>
              <a:t>Ceremonies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8C9B49B-EF8C-9D2D-11D2-5B69F172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203" y="1364889"/>
            <a:ext cx="6637595" cy="4679085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Attention</a:t>
            </a:r>
            <a:endParaRPr lang="pt-PT" dirty="0"/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PT" dirty="0"/>
              <a:t>lei21_22_s4_2dg_04</a:t>
            </a:r>
          </a:p>
        </p:txBody>
      </p:sp>
      <p:pic>
        <p:nvPicPr>
          <p:cNvPr id="27" name="Marcador de Posição da Imagem 26" descr="Fundo Digital com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73" y="1243707"/>
            <a:ext cx="5084064" cy="2880360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{70A3AD37-ADCD-4165-A044-A6104FC02873}tf33713516_win32</Template>
  <TotalTime>55</TotalTime>
  <Words>115</Words>
  <Application>Microsoft Office PowerPoint</Application>
  <PresentationFormat>Ecrã Panorâmico</PresentationFormat>
  <Paragraphs>30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3DFlutuanteVTI</vt:lpstr>
      <vt:lpstr>Grupo 2DG_04</vt:lpstr>
      <vt:lpstr> Methodology</vt:lpstr>
      <vt:lpstr>Commits</vt:lpstr>
      <vt:lpstr>Tasks division</vt:lpstr>
      <vt:lpstr>Sprint Ceremonies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José Maia</dc:creator>
  <cp:lastModifiedBy>Lourenço Melo</cp:lastModifiedBy>
  <cp:revision>3</cp:revision>
  <dcterms:created xsi:type="dcterms:W3CDTF">2022-06-15T15:32:11Z</dcterms:created>
  <dcterms:modified xsi:type="dcterms:W3CDTF">2022-06-17T16:03:28Z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