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270" r:id="rId6"/>
    <p:sldId id="389" r:id="rId7"/>
    <p:sldId id="317" r:id="rId8"/>
    <p:sldId id="277" r:id="rId9"/>
    <p:sldId id="391" r:id="rId10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24227C-3F79-4894-AF29-54EEA2F15D74}" type="datetime1">
              <a:rPr lang="pt-PT" smtClean="0"/>
              <a:t>18/06/2022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A83782-9536-4DB3-B57F-39CC12543AF1}" type="datetime1">
              <a:rPr lang="pt-PT" smtClean="0"/>
              <a:t>18/06/2022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1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A19AF2-C80C-49F4-A598-86BDB16C8F2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3D44CF9-213B-4D28-B0A4-B7B434E666D1}" type="datetime1">
              <a:rPr lang="pt-PT" smtClean="0"/>
              <a:t>18/06/2022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2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A08DC4A-A3E8-43FB-A5AE-2258E97F84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7927A80-0518-495D-975A-9D7938BC7105}" type="datetime1">
              <a:rPr lang="pt-PT" smtClean="0"/>
              <a:t>18/06/2022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4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3985108-E006-403D-9FE5-8A7C2C31A22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411083-A9F7-4F08-90CE-118CFAE51AF2}" type="datetime1">
              <a:rPr lang="pt-PT" smtClean="0"/>
              <a:t>18/06/2022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PT" sz="4800"/>
              <a:t>3DFlutuante</a:t>
            </a:r>
          </a:p>
        </p:txBody>
      </p:sp>
      <p:sp>
        <p:nvSpPr>
          <p:cNvPr id="14" name="Marcador de Posição d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údo em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16" name="Marcador de Posição do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17" name="Marcador de Posição de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22" name="Marcador de Posição do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 os estilos do texto de Modelo Global</a:t>
            </a:r>
          </a:p>
        </p:txBody>
      </p:sp>
      <p:sp>
        <p:nvSpPr>
          <p:cNvPr id="23" name="Marcador de Posição de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18" name="Marcador de Posição do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</a:t>
            </a:r>
          </a:p>
        </p:txBody>
      </p:sp>
      <p:sp>
        <p:nvSpPr>
          <p:cNvPr id="21" name="Marcador de Posição de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</a:p>
        </p:txBody>
      </p:sp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ção d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42" name="Marcador de Posição d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PT"/>
              <a:t>Clique para adicionar um título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PT" sz="1600"/>
              <a:t>Clique para adicionar texto</a:t>
            </a:r>
          </a:p>
        </p:txBody>
      </p:sp>
      <p:sp>
        <p:nvSpPr>
          <p:cNvPr id="17" name="Marcador de Posição d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2" name="Marcador de Posição d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5" name="Marcador de Posição d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8" name="Marcador de Posição d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9" name="Marcador de Posição d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0" name="Marcador de Posição d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Marcador de Posição de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Cronológica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7" name="Marcador de Posição de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P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PT"/>
              <a:t>Equipa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56" name="Marcador de Posição d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57" name="Marcador de Posição d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58" name="Marcador de Posição d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59" name="Marcador de Posição d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63" name="Marcador de Posição do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1" name="Marcador de Posição do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5" name="Marcador de Posição do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4" name="Marcador de Posição do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7" name="Marcador de Posição do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6" name="Marcador de Posição do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9" name="Marcador de Posição do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8" name="Marcador de Posição do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Título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e 2 colunas (diapositivo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PT"/>
              <a:t>Texto de Rodapé de Exemplo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93135"/>
            <a:ext cx="38247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PT" dirty="0"/>
              <a:t>Grupo 2DG_04</a:t>
            </a:r>
          </a:p>
        </p:txBody>
      </p:sp>
      <p:pic>
        <p:nvPicPr>
          <p:cNvPr id="14" name="Marcador de Posição da Imagem 13" descr="Fundo Digital com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PT" dirty="0"/>
              <a:t>João Beires – 1190718</a:t>
            </a:r>
          </a:p>
          <a:p>
            <a:pPr rtl="0"/>
            <a:r>
              <a:rPr lang="pt-PT" dirty="0"/>
              <a:t>José Soares – 1190782</a:t>
            </a:r>
          </a:p>
          <a:p>
            <a:pPr rtl="0"/>
            <a:r>
              <a:rPr lang="pt-PT" dirty="0"/>
              <a:t>Lourenço Melo – 1190811</a:t>
            </a:r>
          </a:p>
          <a:p>
            <a:pPr rtl="0"/>
            <a:r>
              <a:rPr lang="pt-PT" dirty="0"/>
              <a:t>José Maia - 1191419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868978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 </a:t>
            </a:r>
            <a:r>
              <a:rPr lang="pt-PT" dirty="0" err="1"/>
              <a:t>Methodology</a:t>
            </a:r>
            <a:endParaRPr lang="pt-PT" dirty="0"/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pt-PT" dirty="0" err="1"/>
              <a:t>Task</a:t>
            </a:r>
            <a:r>
              <a:rPr lang="pt-PT" dirty="0"/>
              <a:t> management </a:t>
            </a:r>
            <a:r>
              <a:rPr lang="pt-PT" dirty="0" err="1"/>
              <a:t>tools</a:t>
            </a:r>
            <a:r>
              <a:rPr lang="pt-PT" dirty="0"/>
              <a:t> </a:t>
            </a:r>
            <a:r>
              <a:rPr lang="pt-PT" dirty="0" err="1"/>
              <a:t>like</a:t>
            </a:r>
            <a:r>
              <a:rPr lang="pt-PT" dirty="0"/>
              <a:t> </a:t>
            </a:r>
            <a:r>
              <a:rPr lang="pt-PT" dirty="0" err="1"/>
              <a:t>Jira</a:t>
            </a:r>
            <a:r>
              <a:rPr lang="pt-PT" dirty="0"/>
              <a:t>.</a:t>
            </a:r>
          </a:p>
          <a:p>
            <a:pPr rtl="0"/>
            <a:r>
              <a:rPr lang="pt-PT" dirty="0" err="1"/>
              <a:t>Smart</a:t>
            </a:r>
            <a:r>
              <a:rPr lang="pt-PT" dirty="0"/>
              <a:t> </a:t>
            </a:r>
            <a:r>
              <a:rPr lang="pt-PT" dirty="0" err="1"/>
              <a:t>commits</a:t>
            </a:r>
            <a:r>
              <a:rPr lang="pt-PT" dirty="0"/>
              <a:t> to </a:t>
            </a:r>
            <a:r>
              <a:rPr lang="pt-PT" dirty="0" err="1"/>
              <a:t>associate</a:t>
            </a:r>
            <a:r>
              <a:rPr lang="pt-PT" dirty="0"/>
              <a:t> </a:t>
            </a:r>
            <a:r>
              <a:rPr lang="pt-PT" dirty="0" err="1"/>
              <a:t>Jira</a:t>
            </a:r>
            <a:r>
              <a:rPr lang="pt-PT" dirty="0"/>
              <a:t> </a:t>
            </a:r>
            <a:r>
              <a:rPr lang="pt-PT" dirty="0" err="1"/>
              <a:t>issues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Bitbucket</a:t>
            </a:r>
            <a:r>
              <a:rPr lang="pt-PT" dirty="0"/>
              <a:t> </a:t>
            </a:r>
            <a:r>
              <a:rPr lang="pt-PT" dirty="0" err="1"/>
              <a:t>commits</a:t>
            </a:r>
            <a:r>
              <a:rPr lang="pt-PT" dirty="0"/>
              <a:t>.</a:t>
            </a:r>
          </a:p>
          <a:p>
            <a:pPr rtl="0"/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Jira</a:t>
            </a:r>
            <a:r>
              <a:rPr lang="pt-PT" dirty="0"/>
              <a:t> to log time.</a:t>
            </a:r>
          </a:p>
          <a:p>
            <a:pPr rtl="0"/>
            <a:r>
              <a:rPr lang="pt-PT" dirty="0"/>
              <a:t> </a:t>
            </a:r>
            <a:r>
              <a:rPr lang="pt-PT" dirty="0" err="1"/>
              <a:t>Merge</a:t>
            </a:r>
            <a:r>
              <a:rPr lang="pt-PT" dirty="0"/>
              <a:t> </a:t>
            </a:r>
            <a:r>
              <a:rPr lang="pt-PT" dirty="0" err="1"/>
              <a:t>tool</a:t>
            </a:r>
            <a:r>
              <a:rPr lang="pt-PT" dirty="0"/>
              <a:t> </a:t>
            </a:r>
            <a:r>
              <a:rPr lang="pt-PT" dirty="0" err="1"/>
              <a:t>allowing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people</a:t>
            </a:r>
            <a:r>
              <a:rPr lang="pt-PT" dirty="0"/>
              <a:t>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simultaneously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.</a:t>
            </a:r>
          </a:p>
        </p:txBody>
      </p:sp>
      <p:sp>
        <p:nvSpPr>
          <p:cNvPr id="12" name="Marcador de Posição de Conteúd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1"/>
            <a:ext cx="5436391" cy="2519430"/>
          </a:xfrm>
        </p:spPr>
        <p:txBody>
          <a:bodyPr rtlCol="0"/>
          <a:lstStyle/>
          <a:p>
            <a:pPr rtl="0"/>
            <a:r>
              <a:rPr lang="pt-PT" dirty="0" err="1"/>
              <a:t>Important</a:t>
            </a:r>
            <a:r>
              <a:rPr lang="pt-PT" dirty="0"/>
              <a:t> meetings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decisions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</a:t>
            </a:r>
            <a:r>
              <a:rPr lang="pt-PT" dirty="0" err="1"/>
              <a:t>logged</a:t>
            </a:r>
            <a:r>
              <a:rPr lang="pt-PT" dirty="0"/>
              <a:t> in </a:t>
            </a:r>
            <a:r>
              <a:rPr lang="pt-PT" dirty="0" err="1"/>
              <a:t>Jira</a:t>
            </a:r>
            <a:r>
              <a:rPr lang="pt-PT" dirty="0"/>
              <a:t>.</a:t>
            </a:r>
          </a:p>
          <a:p>
            <a:pPr rtl="0"/>
            <a:r>
              <a:rPr lang="pt-PT" dirty="0" err="1"/>
              <a:t>The</a:t>
            </a:r>
            <a:r>
              <a:rPr lang="pt-PT" dirty="0"/>
              <a:t> team </a:t>
            </a:r>
            <a:r>
              <a:rPr lang="pt-PT" dirty="0" err="1"/>
              <a:t>had</a:t>
            </a:r>
            <a:r>
              <a:rPr lang="pt-PT" dirty="0"/>
              <a:t> </a:t>
            </a:r>
            <a:r>
              <a:rPr lang="pt-PT" dirty="0" err="1"/>
              <a:t>consistent</a:t>
            </a:r>
            <a:r>
              <a:rPr lang="pt-PT" dirty="0"/>
              <a:t> meetings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everyone</a:t>
            </a:r>
            <a:r>
              <a:rPr lang="pt-PT" dirty="0"/>
              <a:t> </a:t>
            </a:r>
            <a:r>
              <a:rPr lang="pt-PT" dirty="0" err="1"/>
              <a:t>helped</a:t>
            </a:r>
            <a:r>
              <a:rPr lang="pt-PT" dirty="0"/>
              <a:t> </a:t>
            </a:r>
            <a:r>
              <a:rPr lang="pt-PT" dirty="0" err="1"/>
              <a:t>eachother</a:t>
            </a:r>
            <a:r>
              <a:rPr lang="pt-PT" dirty="0"/>
              <a:t>.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2</a:t>
            </a:fld>
            <a:endParaRPr lang="pt-PT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114" y="425450"/>
            <a:ext cx="3565524" cy="915631"/>
          </a:xfrm>
        </p:spPr>
        <p:txBody>
          <a:bodyPr rtlCol="0"/>
          <a:lstStyle/>
          <a:p>
            <a:pPr rtl="0"/>
            <a:r>
              <a:rPr lang="pt-PT" dirty="0" err="1"/>
              <a:t>Commits</a:t>
            </a:r>
            <a:endParaRPr lang="pt-PT" dirty="0"/>
          </a:p>
        </p:txBody>
      </p:sp>
      <p:pic>
        <p:nvPicPr>
          <p:cNvPr id="10" name="Marcador de Posição da Imagem 9" descr="Pontos de Dad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Marcador de Posição da Imagem 11" descr="Fundo de Dad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3</a:t>
            </a:fld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40F554-C599-CFC7-6DC3-8B993EE3B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61" y="1414453"/>
            <a:ext cx="7675563" cy="509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pic>
        <p:nvPicPr>
          <p:cNvPr id="8" name="Marcador de Posição da Imagem 7" descr="Fundo Digital com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169" y="318993"/>
            <a:ext cx="5437187" cy="982809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PT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Tasks</a:t>
            </a:r>
            <a:r>
              <a:rPr lang="pt-P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PT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division</a:t>
            </a:r>
            <a:endParaRPr lang="pt-PT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PT" smtClean="0"/>
              <a:t>4</a:t>
            </a:fld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BC0D410-F7F7-2BD9-B101-5CC830675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88" y="1835524"/>
            <a:ext cx="11812024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algn="ctr" rtl="0"/>
            <a:r>
              <a:rPr lang="pt-PT" dirty="0"/>
              <a:t>Sprint </a:t>
            </a:r>
            <a:r>
              <a:rPr lang="pt-PT" dirty="0" err="1"/>
              <a:t>Ceremonies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5</a:t>
            </a:fld>
            <a:endParaRPr lang="pt-PT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F8C9B49B-EF8C-9D2D-11D2-5B69F1723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773" y="1301455"/>
            <a:ext cx="7384714" cy="5205757"/>
          </a:xfr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pt-PT" dirty="0" err="1"/>
              <a:t>Thank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For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Attention</a:t>
            </a:r>
            <a:endParaRPr lang="pt-PT" dirty="0"/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pt-PT" dirty="0"/>
              <a:t>lei21_22_s4_2dg_04</a:t>
            </a:r>
          </a:p>
        </p:txBody>
      </p:sp>
      <p:pic>
        <p:nvPicPr>
          <p:cNvPr id="27" name="Marcador de Posição da Imagem 26" descr="Fundo Digital com Pontos de Dad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7073" y="1243707"/>
            <a:ext cx="5084064" cy="2880360"/>
          </a:xfr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utuante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553.tgt.Office_50301373_TF33713516_Win32_OJ112196127.potx" id="{9ECCF92E-9E19-439F-A6B8-9ED18F9821B1}" vid="{432D6865-D7AE-43A6-8BE6-0832ED77F1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{70A3AD37-ADCD-4165-A044-A6104FC02873}tf33713516_win32</Template>
  <TotalTime>56</TotalTime>
  <Words>103</Words>
  <Application>Microsoft Office PowerPoint</Application>
  <PresentationFormat>Ecrã Panorâmico</PresentationFormat>
  <Paragraphs>28</Paragraphs>
  <Slides>6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Walbaum Display</vt:lpstr>
      <vt:lpstr>3DFlutuanteVTI</vt:lpstr>
      <vt:lpstr>Grupo 2DG_04</vt:lpstr>
      <vt:lpstr> Methodology</vt:lpstr>
      <vt:lpstr>Commits</vt:lpstr>
      <vt:lpstr>Tasks division</vt:lpstr>
      <vt:lpstr>Sprint Ceremonies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José Maia</dc:creator>
  <cp:lastModifiedBy>José Maia</cp:lastModifiedBy>
  <cp:revision>4</cp:revision>
  <dcterms:created xsi:type="dcterms:W3CDTF">2022-06-15T15:32:11Z</dcterms:created>
  <dcterms:modified xsi:type="dcterms:W3CDTF">2022-06-18T12:17:12Z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