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31"/>
  </p:notesMasterIdLst>
  <p:handoutMasterIdLst>
    <p:handoutMasterId r:id="rId32"/>
  </p:handoutMasterIdLst>
  <p:sldIdLst>
    <p:sldId id="258" r:id="rId5"/>
    <p:sldId id="266" r:id="rId6"/>
    <p:sldId id="269" r:id="rId7"/>
    <p:sldId id="278" r:id="rId8"/>
    <p:sldId id="264" r:id="rId9"/>
    <p:sldId id="270" r:id="rId10"/>
    <p:sldId id="274" r:id="rId11"/>
    <p:sldId id="273" r:id="rId12"/>
    <p:sldId id="261" r:id="rId13"/>
    <p:sldId id="280" r:id="rId14"/>
    <p:sldId id="290" r:id="rId15"/>
    <p:sldId id="284" r:id="rId16"/>
    <p:sldId id="263" r:id="rId17"/>
    <p:sldId id="286" r:id="rId18"/>
    <p:sldId id="262" r:id="rId19"/>
    <p:sldId id="287" r:id="rId20"/>
    <p:sldId id="267" r:id="rId21"/>
    <p:sldId id="268" r:id="rId22"/>
    <p:sldId id="271" r:id="rId23"/>
    <p:sldId id="272" r:id="rId24"/>
    <p:sldId id="291" r:id="rId25"/>
    <p:sldId id="275" r:id="rId26"/>
    <p:sldId id="276" r:id="rId27"/>
    <p:sldId id="292" r:id="rId28"/>
    <p:sldId id="283" r:id="rId29"/>
    <p:sldId id="279" r:id="rId30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882" y="15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62" b="1" i="0" u="none" strike="noStrike" baseline="0" dirty="0">
                <a:effectLst/>
              </a:rPr>
              <a:t>Self-</a:t>
            </a:r>
            <a:r>
              <a:rPr lang="pt-PT" sz="1862" b="1" i="0" u="none" strike="noStrike" baseline="0" dirty="0" err="1">
                <a:effectLst/>
              </a:rPr>
              <a:t>Assessement</a:t>
            </a:r>
            <a:r>
              <a:rPr lang="pt-PT" sz="1862" b="1" i="0" u="none" strike="noStrike" baseline="0" dirty="0">
                <a:effectLst/>
              </a:rPr>
              <a:t> </a:t>
            </a:r>
            <a:r>
              <a:rPr lang="pt-PT" sz="1862" b="1" i="0" u="none" strike="noStrike" baseline="0" dirty="0" err="1">
                <a:effectLst/>
              </a:rPr>
              <a:t>on</a:t>
            </a:r>
            <a:r>
              <a:rPr lang="pt-PT" sz="1862" b="1" i="0" u="none" strike="noStrike" baseline="0" dirty="0">
                <a:effectLst/>
              </a:rPr>
              <a:t> </a:t>
            </a:r>
            <a:r>
              <a:rPr lang="pt-PT" sz="1862" b="1" i="0" u="none" strike="noStrike" baseline="0" dirty="0" err="1">
                <a:effectLst/>
              </a:rPr>
              <a:t>Behavioral</a:t>
            </a:r>
            <a:r>
              <a:rPr lang="pt-PT" sz="1862" b="1" i="0" u="none" strike="noStrike" baseline="0" dirty="0">
                <a:effectLst/>
              </a:rPr>
              <a:t>/</a:t>
            </a:r>
            <a:r>
              <a:rPr lang="pt-PT" sz="1862" b="1" i="0" u="none" strike="noStrike" baseline="0" dirty="0" err="1">
                <a:effectLst/>
              </a:rPr>
              <a:t>Technical</a:t>
            </a:r>
            <a:r>
              <a:rPr lang="pt-PT" sz="1862" b="1" i="0" u="none" strike="noStrike" baseline="0" dirty="0">
                <a:effectLst/>
              </a:rPr>
              <a:t> </a:t>
            </a:r>
            <a:r>
              <a:rPr lang="pt-PT" sz="1862" b="1" i="0" u="none" strike="noStrike" baseline="0" dirty="0" err="1">
                <a:effectLst/>
              </a:rPr>
              <a:t>Skills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Folha1!$A$2:$A$5</c:f>
              <c:numCache>
                <c:formatCode>General</c:formatCode>
                <c:ptCount val="4"/>
                <c:pt idx="0">
                  <c:v>1190718</c:v>
                </c:pt>
                <c:pt idx="1">
                  <c:v>1191419</c:v>
                </c:pt>
                <c:pt idx="2">
                  <c:v>1190782</c:v>
                </c:pt>
                <c:pt idx="3">
                  <c:v>1190811</c:v>
                </c:pt>
              </c:numCache>
            </c:numRef>
          </c:cat>
          <c:val>
            <c:numRef>
              <c:f>Folha1!$B$2:$B$5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69-4511-A82F-8C8A8A7FF6A5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Folha1!$A$2:$A$5</c:f>
              <c:numCache>
                <c:formatCode>General</c:formatCode>
                <c:ptCount val="4"/>
                <c:pt idx="0">
                  <c:v>1190718</c:v>
                </c:pt>
                <c:pt idx="1">
                  <c:v>1191419</c:v>
                </c:pt>
                <c:pt idx="2">
                  <c:v>1190782</c:v>
                </c:pt>
                <c:pt idx="3">
                  <c:v>1190811</c:v>
                </c:pt>
              </c:numCache>
            </c:numRef>
          </c:cat>
          <c:val>
            <c:numRef>
              <c:f>Folha1!$C$2:$C$5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69-4511-A82F-8C8A8A7FF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5902832"/>
        <c:axId val="495901232"/>
      </c:barChart>
      <c:catAx>
        <c:axId val="495902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5901232"/>
        <c:crosses val="autoZero"/>
        <c:auto val="1"/>
        <c:lblAlgn val="ctr"/>
        <c:lblOffset val="100"/>
        <c:noMultiLvlLbl val="0"/>
      </c:catAx>
      <c:valAx>
        <c:axId val="49590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590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C-4F0A-9E1F-D7DC524387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C-4F0A-9E1F-D7DC524387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C-4F0A-9E1F-D7DC52438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0702240"/>
        <c:axId val="1983816912"/>
      </c:barChart>
      <c:catAx>
        <c:axId val="10307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83816912"/>
        <c:crosses val="autoZero"/>
        <c:auto val="1"/>
        <c:lblAlgn val="ctr"/>
        <c:lblOffset val="100"/>
        <c:noMultiLvlLbl val="0"/>
      </c:catAx>
      <c:valAx>
        <c:axId val="198381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307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1-4AB5-9812-3BE7D0943A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01-4AB5-9812-3BE7D0943A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01-4AB5-9812-3BE7D0943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3548912"/>
        <c:axId val="1584010032"/>
      </c:lineChart>
      <c:catAx>
        <c:axId val="197354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584010032"/>
        <c:crosses val="autoZero"/>
        <c:auto val="1"/>
        <c:lblAlgn val="ctr"/>
        <c:lblOffset val="100"/>
        <c:noMultiLvlLbl val="0"/>
      </c:catAx>
      <c:valAx>
        <c:axId val="158401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7354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0B54B875-7D75-439A-96AC-0B6B0E0F9027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PT" noProof="0" dirty="0"/>
            <a:t>A Nossa História</a:t>
          </a:r>
        </a:p>
      </dgm:t>
    </dgm:pt>
    <dgm:pt modelId="{E10A52C8-AA57-46D3-B7CE-50C51AD1F38B}" type="parTrans" cxnId="{2D027D54-0797-4CE1-8646-E3A6F4D7AE6C}">
      <dgm:prSet/>
      <dgm:spPr/>
      <dgm:t>
        <a:bodyPr rtlCol="0"/>
        <a:lstStyle/>
        <a:p>
          <a:pPr rtl="0"/>
          <a:endParaRPr lang="pt-PT" noProof="0" dirty="0"/>
        </a:p>
      </dgm:t>
    </dgm:pt>
    <dgm:pt modelId="{6BB7D5D8-B58C-4639-AB04-F3323C9E3D5A}" type="sibTrans" cxnId="{2D027D54-0797-4CE1-8646-E3A6F4D7AE6C}">
      <dgm:prSet/>
      <dgm:spPr/>
      <dgm:t>
        <a:bodyPr rtlCol="0"/>
        <a:lstStyle/>
        <a:p>
          <a:pPr rtl="0"/>
          <a:endParaRPr lang="pt-PT" noProof="0" dirty="0"/>
        </a:p>
      </dgm:t>
    </dgm:pt>
    <dgm:pt modelId="{F342216F-FBF1-41D7-919C-7049CA20572C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PT" noProof="0" dirty="0"/>
            <a:t>Missão</a:t>
          </a:r>
        </a:p>
      </dgm:t>
    </dgm:pt>
    <dgm:pt modelId="{458C9A33-97A5-4CBB-B140-5648BC39D963}" type="parTrans" cxnId="{3D238423-40A9-4D99-B54D-A2855A3DA7BF}">
      <dgm:prSet/>
      <dgm:spPr/>
      <dgm:t>
        <a:bodyPr rtlCol="0"/>
        <a:lstStyle/>
        <a:p>
          <a:pPr rtl="0"/>
          <a:endParaRPr lang="pt-PT" noProof="0" dirty="0"/>
        </a:p>
      </dgm:t>
    </dgm:pt>
    <dgm:pt modelId="{4264E9A9-DAC3-427B-8E9E-0073816BE51F}" type="sibTrans" cxnId="{3D238423-40A9-4D99-B54D-A2855A3DA7BF}">
      <dgm:prSet/>
      <dgm:spPr/>
      <dgm:t>
        <a:bodyPr rtlCol="0"/>
        <a:lstStyle/>
        <a:p>
          <a:pPr rtl="0"/>
          <a:endParaRPr lang="pt-PT" noProof="0" dirty="0"/>
        </a:p>
      </dgm:t>
    </dgm:pt>
    <dgm:pt modelId="{89123716-B84D-436A-B032-220B2B9CADDC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PT" noProof="0" dirty="0"/>
            <a:t>Filosofia</a:t>
          </a:r>
        </a:p>
      </dgm:t>
    </dgm:pt>
    <dgm:pt modelId="{A99727AF-82D3-4448-923F-255E12D7C9BC}" type="parTrans" cxnId="{4160E90A-0E10-4739-BB63-163659A712F0}">
      <dgm:prSet/>
      <dgm:spPr/>
      <dgm:t>
        <a:bodyPr rtlCol="0"/>
        <a:lstStyle/>
        <a:p>
          <a:pPr rtl="0"/>
          <a:endParaRPr lang="pt-PT" noProof="0" dirty="0"/>
        </a:p>
      </dgm:t>
    </dgm:pt>
    <dgm:pt modelId="{79535D29-4C9A-449D-A727-B90BC51637B7}" type="sibTrans" cxnId="{4160E90A-0E10-4739-BB63-163659A712F0}">
      <dgm:prSet/>
      <dgm:spPr/>
      <dgm:t>
        <a:bodyPr rtlCol="0"/>
        <a:lstStyle/>
        <a:p>
          <a:pPr rtl="0"/>
          <a:endParaRPr lang="pt-PT" noProof="0" dirty="0"/>
        </a:p>
      </dgm:t>
    </dgm:pt>
    <dgm:pt modelId="{BD4CDB43-353E-4B02-B096-C95F07496D3C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PT" noProof="0" dirty="0"/>
            <a:t>Produtos e Serviços</a:t>
          </a:r>
        </a:p>
      </dgm:t>
    </dgm:pt>
    <dgm:pt modelId="{50B9826E-03A9-4BEC-83AF-4FE3EC5546B9}" type="parTrans" cxnId="{0560C2CF-2867-4C41-9B84-C43B49A1EFCF}">
      <dgm:prSet/>
      <dgm:spPr/>
      <dgm:t>
        <a:bodyPr rtlCol="0"/>
        <a:lstStyle/>
        <a:p>
          <a:pPr rtl="0"/>
          <a:endParaRPr lang="pt-PT" noProof="0" dirty="0"/>
        </a:p>
      </dgm:t>
    </dgm:pt>
    <dgm:pt modelId="{F766CB66-C9FA-4DBA-A25A-4A827F70313C}" type="sibTrans" cxnId="{0560C2CF-2867-4C41-9B84-C43B49A1EFCF}">
      <dgm:prSet/>
      <dgm:spPr/>
      <dgm:t>
        <a:bodyPr rtlCol="0"/>
        <a:lstStyle/>
        <a:p>
          <a:pPr rtl="0"/>
          <a:endParaRPr lang="pt-PT" noProof="0" dirty="0"/>
        </a:p>
      </dgm:t>
    </dgm:pt>
    <dgm:pt modelId="{03357AA3-34FD-4084-981B-4888AF7A877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PT" noProof="0" dirty="0"/>
            <a:t>Conquistas Chave</a:t>
          </a:r>
        </a:p>
      </dgm:t>
    </dgm:pt>
    <dgm:pt modelId="{808A9C68-B161-452E-964F-0C64CF06ACB9}" type="parTrans" cxnId="{3339A85E-8A17-474A-9625-A3A8050AE3F3}">
      <dgm:prSet/>
      <dgm:spPr/>
      <dgm:t>
        <a:bodyPr rtlCol="0"/>
        <a:lstStyle/>
        <a:p>
          <a:pPr rtl="0"/>
          <a:endParaRPr lang="pt-PT" noProof="0" dirty="0"/>
        </a:p>
      </dgm:t>
    </dgm:pt>
    <dgm:pt modelId="{E46BB54B-28C9-4098-8BD7-9DBBCB69561D}" type="sibTrans" cxnId="{3339A85E-8A17-474A-9625-A3A8050AE3F3}">
      <dgm:prSet/>
      <dgm:spPr/>
      <dgm:t>
        <a:bodyPr rtlCol="0"/>
        <a:lstStyle/>
        <a:p>
          <a:pPr rtl="0"/>
          <a:endParaRPr lang="pt-PT" noProof="0" dirty="0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5"/>
      <dgm:spPr/>
    </dgm:pt>
    <dgm:pt modelId="{005524FB-3A0E-4BA5-B04E-59FC2E252AEB}" type="pres">
      <dgm:prSet presAssocID="{0B54B875-7D75-439A-96AC-0B6B0E0F90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5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5"/>
      <dgm:spPr/>
    </dgm:pt>
    <dgm:pt modelId="{172F9AEA-3377-4AFB-BDDB-45672D648ACC}" type="pres">
      <dgm:prSet presAssocID="{F342216F-FBF1-41D7-919C-7049CA2057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5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2" presStyleCnt="5"/>
      <dgm:spPr/>
    </dgm:pt>
    <dgm:pt modelId="{9FDBD919-83B2-43D2-B22A-C1D340DD896A}" type="pres">
      <dgm:prSet presAssocID="{89123716-B84D-436A-B032-220B2B9CAD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2" presStyleCnt="5">
        <dgm:presLayoutVars>
          <dgm:chMax val="1"/>
          <dgm:chPref val="1"/>
        </dgm:presLayoutVars>
      </dgm:prSet>
      <dgm:spPr/>
    </dgm:pt>
    <dgm:pt modelId="{AD0B658B-B50A-40EF-B4FE-7234C25616F8}" type="pres">
      <dgm:prSet presAssocID="{79535D29-4C9A-449D-A727-B90BC51637B7}" presName="sibTrans" presStyleCnt="0"/>
      <dgm:spPr/>
    </dgm:pt>
    <dgm:pt modelId="{CAC241F1-438C-4156-AE32-1C9D5A4592D9}" type="pres">
      <dgm:prSet presAssocID="{BD4CDB43-353E-4B02-B096-C95F07496D3C}" presName="compNode" presStyleCnt="0"/>
      <dgm:spPr/>
    </dgm:pt>
    <dgm:pt modelId="{17388459-6EB8-4F5E-BF5C-9EB4EB9F5789}" type="pres">
      <dgm:prSet presAssocID="{BD4CDB43-353E-4B02-B096-C95F07496D3C}" presName="iconBgRect" presStyleLbl="bgShp" presStyleIdx="3" presStyleCnt="5"/>
      <dgm:spPr/>
    </dgm:pt>
    <dgm:pt modelId="{958D9CF1-097F-4361-ABD4-11EB84ECFAE9}" type="pres">
      <dgm:prSet presAssocID="{BD4CDB43-353E-4B02-B096-C95F07496D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133744-2F9F-4D93-9D78-885476BC07F6}" type="pres">
      <dgm:prSet presAssocID="{BD4CDB43-353E-4B02-B096-C95F07496D3C}" presName="spaceRect" presStyleCnt="0"/>
      <dgm:spPr/>
    </dgm:pt>
    <dgm:pt modelId="{FE08D94C-0979-4A7E-9611-4E89C272E0B9}" type="pres">
      <dgm:prSet presAssocID="{BD4CDB43-353E-4B02-B096-C95F07496D3C}" presName="textRect" presStyleLbl="revTx" presStyleIdx="3" presStyleCnt="5">
        <dgm:presLayoutVars>
          <dgm:chMax val="1"/>
          <dgm:chPref val="1"/>
        </dgm:presLayoutVars>
      </dgm:prSet>
      <dgm:spPr/>
    </dgm:pt>
    <dgm:pt modelId="{D32C510A-6CA6-410D-A15E-1EF69D9DB601}" type="pres">
      <dgm:prSet presAssocID="{F766CB66-C9FA-4DBA-A25A-4A827F70313C}" presName="sibTrans" presStyleCnt="0"/>
      <dgm:spPr/>
    </dgm:pt>
    <dgm:pt modelId="{CC946639-4A2B-4307-8E5A-06D67A6E7DE4}" type="pres">
      <dgm:prSet presAssocID="{03357AA3-34FD-4084-981B-4888AF7A877E}" presName="compNode" presStyleCnt="0"/>
      <dgm:spPr/>
    </dgm:pt>
    <dgm:pt modelId="{21D2485F-A179-4312-960D-B04D23F73093}" type="pres">
      <dgm:prSet presAssocID="{03357AA3-34FD-4084-981B-4888AF7A877E}" presName="iconBgRect" presStyleLbl="bgShp" presStyleIdx="4" presStyleCnt="5"/>
      <dgm:spPr/>
    </dgm:pt>
    <dgm:pt modelId="{E71EB1C6-24EC-4328-9469-745343CCA869}" type="pres">
      <dgm:prSet presAssocID="{03357AA3-34FD-4084-981B-4888AF7A87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84A2FFB-96C0-4491-838B-4F5E0ADB220A}" type="pres">
      <dgm:prSet presAssocID="{03357AA3-34FD-4084-981B-4888AF7A877E}" presName="spaceRect" presStyleCnt="0"/>
      <dgm:spPr/>
    </dgm:pt>
    <dgm:pt modelId="{1BA5D214-334E-4BA2-B451-DC551C28264B}" type="pres">
      <dgm:prSet presAssocID="{03357AA3-34FD-4084-981B-4888AF7A877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2" destOrd="0" parTransId="{A99727AF-82D3-4448-923F-255E12D7C9BC}" sibTransId="{79535D29-4C9A-449D-A727-B90BC51637B7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665AB720-9620-4AC6-8DF1-9FB6CD014567}" type="presOf" srcId="{BD4CDB43-353E-4B02-B096-C95F07496D3C}" destId="{FE08D94C-0979-4A7E-9611-4E89C272E0B9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3339A85E-8A17-474A-9625-A3A8050AE3F3}" srcId="{1187127D-E7A7-455E-93D3-1EAC1DAB5C83}" destId="{03357AA3-34FD-4084-981B-4888AF7A877E}" srcOrd="4" destOrd="0" parTransId="{808A9C68-B161-452E-964F-0C64CF06ACB9}" sibTransId="{E46BB54B-28C9-4098-8BD7-9DBBCB69561D}"/>
    <dgm:cxn modelId="{945A7769-26D7-4812-8F59-B88B5CE7C0F3}" type="presOf" srcId="{03357AA3-34FD-4084-981B-4888AF7A877E}" destId="{1BA5D214-334E-4BA2-B451-DC551C28264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0560C2CF-2867-4C41-9B84-C43B49A1EFCF}" srcId="{1187127D-E7A7-455E-93D3-1EAC1DAB5C83}" destId="{BD4CDB43-353E-4B02-B096-C95F07496D3C}" srcOrd="3" destOrd="0" parTransId="{50B9826E-03A9-4BEC-83AF-4FE3EC5546B9}" sibTransId="{F766CB66-C9FA-4DBA-A25A-4A827F70313C}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19CF721B-33E2-4529-9403-5AB9BBA47D98}" type="presParOf" srcId="{D8316F63-CE47-407B-9DCB-E8FEC91F0742}" destId="{D938C496-9BEF-45FE-B395-F2557FB65E88}" srcOrd="4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  <dgm:cxn modelId="{261BF724-C195-49FC-98B1-0E02F339F1F9}" type="presParOf" srcId="{D8316F63-CE47-407B-9DCB-E8FEC91F0742}" destId="{AD0B658B-B50A-40EF-B4FE-7234C25616F8}" srcOrd="5" destOrd="0" presId="urn:microsoft.com/office/officeart/2018/5/layout/IconCircleLabelList"/>
    <dgm:cxn modelId="{D185BF21-7E56-4FEF-8D8D-7AFA57AE257F}" type="presParOf" srcId="{D8316F63-CE47-407B-9DCB-E8FEC91F0742}" destId="{CAC241F1-438C-4156-AE32-1C9D5A4592D9}" srcOrd="6" destOrd="0" presId="urn:microsoft.com/office/officeart/2018/5/layout/IconCircleLabelList"/>
    <dgm:cxn modelId="{CCB975DD-FEAD-46AB-8FA8-28FB14C050DE}" type="presParOf" srcId="{CAC241F1-438C-4156-AE32-1C9D5A4592D9}" destId="{17388459-6EB8-4F5E-BF5C-9EB4EB9F5789}" srcOrd="0" destOrd="0" presId="urn:microsoft.com/office/officeart/2018/5/layout/IconCircleLabelList"/>
    <dgm:cxn modelId="{B1B44AEE-20A0-49E0-A0A9-7D5238CE1C61}" type="presParOf" srcId="{CAC241F1-438C-4156-AE32-1C9D5A4592D9}" destId="{958D9CF1-097F-4361-ABD4-11EB84ECFAE9}" srcOrd="1" destOrd="0" presId="urn:microsoft.com/office/officeart/2018/5/layout/IconCircleLabelList"/>
    <dgm:cxn modelId="{7028E282-AF31-4A2A-AED3-D9025F008A50}" type="presParOf" srcId="{CAC241F1-438C-4156-AE32-1C9D5A4592D9}" destId="{9B133744-2F9F-4D93-9D78-885476BC07F6}" srcOrd="2" destOrd="0" presId="urn:microsoft.com/office/officeart/2018/5/layout/IconCircleLabelList"/>
    <dgm:cxn modelId="{CF8EEE8A-A4B0-424D-BC69-4A13116257FE}" type="presParOf" srcId="{CAC241F1-438C-4156-AE32-1C9D5A4592D9}" destId="{FE08D94C-0979-4A7E-9611-4E89C272E0B9}" srcOrd="3" destOrd="0" presId="urn:microsoft.com/office/officeart/2018/5/layout/IconCircleLabelList"/>
    <dgm:cxn modelId="{6F8A1D2F-4082-46E9-97C8-228A569C506F}" type="presParOf" srcId="{D8316F63-CE47-407B-9DCB-E8FEC91F0742}" destId="{D32C510A-6CA6-410D-A15E-1EF69D9DB601}" srcOrd="7" destOrd="0" presId="urn:microsoft.com/office/officeart/2018/5/layout/IconCircleLabelList"/>
    <dgm:cxn modelId="{FBF44D68-C0CF-441D-85FF-0B869D691C1B}" type="presParOf" srcId="{D8316F63-CE47-407B-9DCB-E8FEC91F0742}" destId="{CC946639-4A2B-4307-8E5A-06D67A6E7DE4}" srcOrd="8" destOrd="0" presId="urn:microsoft.com/office/officeart/2018/5/layout/IconCircleLabelList"/>
    <dgm:cxn modelId="{C419D7C9-2225-481C-9224-DE994A445339}" type="presParOf" srcId="{CC946639-4A2B-4307-8E5A-06D67A6E7DE4}" destId="{21D2485F-A179-4312-960D-B04D23F73093}" srcOrd="0" destOrd="0" presId="urn:microsoft.com/office/officeart/2018/5/layout/IconCircleLabelList"/>
    <dgm:cxn modelId="{8A0E5A25-9340-4772-8BFE-36DB1C781D0C}" type="presParOf" srcId="{CC946639-4A2B-4307-8E5A-06D67A6E7DE4}" destId="{E71EB1C6-24EC-4328-9469-745343CCA869}" srcOrd="1" destOrd="0" presId="urn:microsoft.com/office/officeart/2018/5/layout/IconCircleLabelList"/>
    <dgm:cxn modelId="{1C8FF9A0-00E9-4C75-BDAF-F80A970D010E}" type="presParOf" srcId="{CC946639-4A2B-4307-8E5A-06D67A6E7DE4}" destId="{284A2FFB-96C0-4491-838B-4F5E0ADB220A}" srcOrd="2" destOrd="0" presId="urn:microsoft.com/office/officeart/2018/5/layout/IconCircleLabelList"/>
    <dgm:cxn modelId="{5AAD1A1D-C6C7-4AB9-AC64-270DF1571F9E}" type="presParOf" srcId="{CC946639-4A2B-4307-8E5A-06D67A6E7DE4}" destId="{1BA5D214-334E-4BA2-B451-DC551C2826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31A69854-7566-4412-A31D-81234E9B8C14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noProof="0" dirty="0"/>
            <a:t>Arquitetura</a:t>
          </a:r>
        </a:p>
      </dgm:t>
    </dgm:pt>
    <dgm:pt modelId="{5565F0F1-4759-426E-A93D-D788C6B1834D}" type="parTrans" cxnId="{C153F2C4-27C7-4F67-B59D-21B1E7599AB9}">
      <dgm:prSet/>
      <dgm:spPr/>
      <dgm:t>
        <a:bodyPr rtlCol="0"/>
        <a:lstStyle/>
        <a:p>
          <a:pPr rtl="0"/>
          <a:endParaRPr lang="pt-PT" noProof="0" dirty="0"/>
        </a:p>
      </dgm:t>
    </dgm:pt>
    <dgm:pt modelId="{A9FB573E-5C39-4200-AE81-986E8B2899A1}" type="sibTrans" cxnId="{C153F2C4-27C7-4F67-B59D-21B1E7599AB9}">
      <dgm:prSet/>
      <dgm:spPr/>
      <dgm:t>
        <a:bodyPr rtlCol="0"/>
        <a:lstStyle/>
        <a:p>
          <a:pPr rtl="0"/>
          <a:endParaRPr lang="pt-PT" noProof="0" dirty="0"/>
        </a:p>
      </dgm:t>
    </dgm:pt>
    <dgm:pt modelId="{70AAB01F-1F3F-4239-BB51-C836817025E3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noProof="0" dirty="0"/>
            <a:t>Construção</a:t>
          </a:r>
        </a:p>
      </dgm:t>
    </dgm:pt>
    <dgm:pt modelId="{60249235-DC8C-405B-AC8E-676465FD62B7}" type="parTrans" cxnId="{66ABC6C2-DAA8-4BBD-A2CD-5B08247D6969}">
      <dgm:prSet/>
      <dgm:spPr/>
      <dgm:t>
        <a:bodyPr rtlCol="0"/>
        <a:lstStyle/>
        <a:p>
          <a:pPr rtl="0"/>
          <a:endParaRPr lang="pt-PT" noProof="0" dirty="0"/>
        </a:p>
      </dgm:t>
    </dgm:pt>
    <dgm:pt modelId="{A802530E-2788-4B70-8347-C4EFA40311A1}" type="sibTrans" cxnId="{66ABC6C2-DAA8-4BBD-A2CD-5B08247D6969}">
      <dgm:prSet/>
      <dgm:spPr/>
      <dgm:t>
        <a:bodyPr rtlCol="0"/>
        <a:lstStyle/>
        <a:p>
          <a:pPr rtl="0"/>
          <a:endParaRPr lang="pt-PT" noProof="0" dirty="0"/>
        </a:p>
      </dgm:t>
    </dgm:pt>
    <dgm:pt modelId="{F1D9C275-1E4B-40E9-8FA5-90D49683C289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noProof="0" dirty="0"/>
            <a:t>Planeamento Urbano</a:t>
          </a:r>
        </a:p>
      </dgm:t>
    </dgm:pt>
    <dgm:pt modelId="{9C0328EF-E0B3-46D2-8D34-FBD9C9204230}" type="parTrans" cxnId="{0606E161-41D1-4B3A-BC3B-E677E85EFE9B}">
      <dgm:prSet/>
      <dgm:spPr/>
      <dgm:t>
        <a:bodyPr rtlCol="0"/>
        <a:lstStyle/>
        <a:p>
          <a:pPr rtl="0"/>
          <a:endParaRPr lang="pt-PT" noProof="0" dirty="0"/>
        </a:p>
      </dgm:t>
    </dgm:pt>
    <dgm:pt modelId="{7142EB2F-6B3E-439E-A19D-B6E391266445}" type="sibTrans" cxnId="{0606E161-41D1-4B3A-BC3B-E677E85EFE9B}">
      <dgm:prSet/>
      <dgm:spPr/>
      <dgm:t>
        <a:bodyPr rtlCol="0"/>
        <a:lstStyle/>
        <a:p>
          <a:pPr rtl="0"/>
          <a:endParaRPr lang="pt-PT" noProof="0" dirty="0"/>
        </a:p>
      </dgm:t>
    </dgm:pt>
    <dgm:pt modelId="{0E8A49A6-8E18-4048-9FDA-610A17570EF0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9A68BBF8-A3E0-4E2F-B71B-1F2155ACCE48}" type="pres">
      <dgm:prSet presAssocID="{31A69854-7566-4412-A31D-81234E9B8C14}" presName="compNode" presStyleCnt="0"/>
      <dgm:spPr/>
    </dgm:pt>
    <dgm:pt modelId="{A862FEE0-5D38-41BA-91F4-C685EFB92C04}" type="pres">
      <dgm:prSet presAssocID="{31A69854-7566-4412-A31D-81234E9B8C14}" presName="iconBgRect" presStyleLbl="bgShp" presStyleIdx="0" presStyleCnt="3"/>
      <dgm:spPr/>
    </dgm:pt>
    <dgm:pt modelId="{A947F9BA-7C22-4CAB-8F98-954D0477F8C4}" type="pres">
      <dgm:prSet presAssocID="{31A69854-7566-4412-A31D-81234E9B8C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61AF29-DEA5-4C49-B50F-0E6750CA25F3}" type="pres">
      <dgm:prSet presAssocID="{31A69854-7566-4412-A31D-81234E9B8C14}" presName="spaceRect" presStyleCnt="0"/>
      <dgm:spPr/>
    </dgm:pt>
    <dgm:pt modelId="{9AA7F644-CA99-4D1C-AC22-9A40CAD36E45}" type="pres">
      <dgm:prSet presAssocID="{31A69854-7566-4412-A31D-81234E9B8C14}" presName="textRect" presStyleLbl="revTx" presStyleIdx="0" presStyleCnt="3">
        <dgm:presLayoutVars>
          <dgm:chMax val="1"/>
          <dgm:chPref val="1"/>
        </dgm:presLayoutVars>
      </dgm:prSet>
      <dgm:spPr/>
    </dgm:pt>
    <dgm:pt modelId="{46E12DA7-C0E4-4117-A680-978BC683C788}" type="pres">
      <dgm:prSet presAssocID="{A9FB573E-5C39-4200-AE81-986E8B2899A1}" presName="sibTrans" presStyleCnt="0"/>
      <dgm:spPr/>
    </dgm:pt>
    <dgm:pt modelId="{AEFD6563-DF4B-4A42-B09B-B4C19EE3FCBB}" type="pres">
      <dgm:prSet presAssocID="{70AAB01F-1F3F-4239-BB51-C836817025E3}" presName="compNode" presStyleCnt="0"/>
      <dgm:spPr/>
    </dgm:pt>
    <dgm:pt modelId="{395704C5-F946-462D-A69C-EF9F9736D2B0}" type="pres">
      <dgm:prSet presAssocID="{70AAB01F-1F3F-4239-BB51-C836817025E3}" presName="iconBgRect" presStyleLbl="bgShp" presStyleIdx="1" presStyleCnt="3"/>
      <dgm:spPr/>
    </dgm:pt>
    <dgm:pt modelId="{965E6294-B2C0-4C55-828B-784B823F312F}" type="pres">
      <dgm:prSet presAssocID="{70AAB01F-1F3F-4239-BB51-C836817025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2FDAA7AC-DEBA-4700-99D0-1A78999FE69D}" type="pres">
      <dgm:prSet presAssocID="{70AAB01F-1F3F-4239-BB51-C836817025E3}" presName="spaceRect" presStyleCnt="0"/>
      <dgm:spPr/>
    </dgm:pt>
    <dgm:pt modelId="{133F658D-38C7-4601-A0BE-1335EF200B1E}" type="pres">
      <dgm:prSet presAssocID="{70AAB01F-1F3F-4239-BB51-C836817025E3}" presName="textRect" presStyleLbl="revTx" presStyleIdx="1" presStyleCnt="3">
        <dgm:presLayoutVars>
          <dgm:chMax val="1"/>
          <dgm:chPref val="1"/>
        </dgm:presLayoutVars>
      </dgm:prSet>
      <dgm:spPr/>
    </dgm:pt>
    <dgm:pt modelId="{3B666681-D9D5-4A8A-82D9-4D0309BC6E10}" type="pres">
      <dgm:prSet presAssocID="{A802530E-2788-4B70-8347-C4EFA40311A1}" presName="sibTrans" presStyleCnt="0"/>
      <dgm:spPr/>
    </dgm:pt>
    <dgm:pt modelId="{7AAC013A-0AE3-49C5-B253-1E832DDAC4F3}" type="pres">
      <dgm:prSet presAssocID="{F1D9C275-1E4B-40E9-8FA5-90D49683C289}" presName="compNode" presStyleCnt="0"/>
      <dgm:spPr/>
    </dgm:pt>
    <dgm:pt modelId="{E11D9D2D-E1EF-4F8B-B956-5276604AD9D9}" type="pres">
      <dgm:prSet presAssocID="{F1D9C275-1E4B-40E9-8FA5-90D49683C289}" presName="iconBgRect" presStyleLbl="bgShp" presStyleIdx="2" presStyleCnt="3"/>
      <dgm:spPr/>
    </dgm:pt>
    <dgm:pt modelId="{58FA072A-DFB4-4C7E-8DD2-3ED530ACB350}" type="pres">
      <dgm:prSet presAssocID="{F1D9C275-1E4B-40E9-8FA5-90D49683C2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89381BC-2E4A-4E2E-8DCB-A1DCC09AF3C1}" type="pres">
      <dgm:prSet presAssocID="{F1D9C275-1E4B-40E9-8FA5-90D49683C289}" presName="spaceRect" presStyleCnt="0"/>
      <dgm:spPr/>
    </dgm:pt>
    <dgm:pt modelId="{4E92316D-3FE7-4566-B3F0-19B75154652B}" type="pres">
      <dgm:prSet presAssocID="{F1D9C275-1E4B-40E9-8FA5-90D49683C2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06E161-41D1-4B3A-BC3B-E677E85EFE9B}" srcId="{AB3EF664-A10F-4F61-87E9-B962E1317A37}" destId="{F1D9C275-1E4B-40E9-8FA5-90D49683C289}" srcOrd="2" destOrd="0" parTransId="{9C0328EF-E0B3-46D2-8D34-FBD9C9204230}" sibTransId="{7142EB2F-6B3E-439E-A19D-B6E391266445}"/>
    <dgm:cxn modelId="{E3CAD069-CACA-43E3-87EF-3695A8153986}" type="presOf" srcId="{31A69854-7566-4412-A31D-81234E9B8C14}" destId="{9AA7F644-CA99-4D1C-AC22-9A40CAD36E45}" srcOrd="0" destOrd="0" presId="urn:microsoft.com/office/officeart/2018/5/layout/IconCircleLabelList"/>
    <dgm:cxn modelId="{C0AE264B-7831-4384-AC47-897D1FA71958}" type="presOf" srcId="{70AAB01F-1F3F-4239-BB51-C836817025E3}" destId="{133F658D-38C7-4601-A0BE-1335EF200B1E}" srcOrd="0" destOrd="0" presId="urn:microsoft.com/office/officeart/2018/5/layout/IconCircleLabelList"/>
    <dgm:cxn modelId="{19BAD8AA-085B-4C78-A9C3-EBCFE611E9B4}" type="presOf" srcId="{F1D9C275-1E4B-40E9-8FA5-90D49683C289}" destId="{4E92316D-3FE7-4566-B3F0-19B75154652B}" srcOrd="0" destOrd="0" presId="urn:microsoft.com/office/officeart/2018/5/layout/IconCircleLabelList"/>
    <dgm:cxn modelId="{4E249BB5-DA6B-43ED-A8A0-A4158A6FAEE7}" type="presOf" srcId="{AB3EF664-A10F-4F61-87E9-B962E1317A37}" destId="{0E8A49A6-8E18-4048-9FDA-610A17570EF0}" srcOrd="0" destOrd="0" presId="urn:microsoft.com/office/officeart/2018/5/layout/IconCircleLabelList"/>
    <dgm:cxn modelId="{66ABC6C2-DAA8-4BBD-A2CD-5B08247D6969}" srcId="{AB3EF664-A10F-4F61-87E9-B962E1317A37}" destId="{70AAB01F-1F3F-4239-BB51-C836817025E3}" srcOrd="1" destOrd="0" parTransId="{60249235-DC8C-405B-AC8E-676465FD62B7}" sibTransId="{A802530E-2788-4B70-8347-C4EFA40311A1}"/>
    <dgm:cxn modelId="{C153F2C4-27C7-4F67-B59D-21B1E7599AB9}" srcId="{AB3EF664-A10F-4F61-87E9-B962E1317A37}" destId="{31A69854-7566-4412-A31D-81234E9B8C14}" srcOrd="0" destOrd="0" parTransId="{5565F0F1-4759-426E-A93D-D788C6B1834D}" sibTransId="{A9FB573E-5C39-4200-AE81-986E8B2899A1}"/>
    <dgm:cxn modelId="{B0A6F699-D400-48B7-8C7A-C3EEE22297DD}" type="presParOf" srcId="{0E8A49A6-8E18-4048-9FDA-610A17570EF0}" destId="{9A68BBF8-A3E0-4E2F-B71B-1F2155ACCE48}" srcOrd="0" destOrd="0" presId="urn:microsoft.com/office/officeart/2018/5/layout/IconCircleLabelList"/>
    <dgm:cxn modelId="{FEB4316E-5DD1-4796-9118-9A696E25DDEA}" type="presParOf" srcId="{9A68BBF8-A3E0-4E2F-B71B-1F2155ACCE48}" destId="{A862FEE0-5D38-41BA-91F4-C685EFB92C04}" srcOrd="0" destOrd="0" presId="urn:microsoft.com/office/officeart/2018/5/layout/IconCircleLabelList"/>
    <dgm:cxn modelId="{CA576736-5C63-4A97-A2DD-504DCE88DE80}" type="presParOf" srcId="{9A68BBF8-A3E0-4E2F-B71B-1F2155ACCE48}" destId="{A947F9BA-7C22-4CAB-8F98-954D0477F8C4}" srcOrd="1" destOrd="0" presId="urn:microsoft.com/office/officeart/2018/5/layout/IconCircleLabelList"/>
    <dgm:cxn modelId="{FB041FBD-A465-4993-A8CE-6E802FC21254}" type="presParOf" srcId="{9A68BBF8-A3E0-4E2F-B71B-1F2155ACCE48}" destId="{CC61AF29-DEA5-4C49-B50F-0E6750CA25F3}" srcOrd="2" destOrd="0" presId="urn:microsoft.com/office/officeart/2018/5/layout/IconCircleLabelList"/>
    <dgm:cxn modelId="{CACF3CE0-0F22-408C-BF0F-F426B5770E13}" type="presParOf" srcId="{9A68BBF8-A3E0-4E2F-B71B-1F2155ACCE48}" destId="{9AA7F644-CA99-4D1C-AC22-9A40CAD36E45}" srcOrd="3" destOrd="0" presId="urn:microsoft.com/office/officeart/2018/5/layout/IconCircleLabelList"/>
    <dgm:cxn modelId="{6EC493D3-B41B-4873-BEE5-A6C2847DED98}" type="presParOf" srcId="{0E8A49A6-8E18-4048-9FDA-610A17570EF0}" destId="{46E12DA7-C0E4-4117-A680-978BC683C788}" srcOrd="1" destOrd="0" presId="urn:microsoft.com/office/officeart/2018/5/layout/IconCircleLabelList"/>
    <dgm:cxn modelId="{2BD1452C-8008-416A-AF8A-3F33A03CB5F0}" type="presParOf" srcId="{0E8A49A6-8E18-4048-9FDA-610A17570EF0}" destId="{AEFD6563-DF4B-4A42-B09B-B4C19EE3FCBB}" srcOrd="2" destOrd="0" presId="urn:microsoft.com/office/officeart/2018/5/layout/IconCircleLabelList"/>
    <dgm:cxn modelId="{C00618F3-5CE5-4E61-BC2E-0DBDF35445D3}" type="presParOf" srcId="{AEFD6563-DF4B-4A42-B09B-B4C19EE3FCBB}" destId="{395704C5-F946-462D-A69C-EF9F9736D2B0}" srcOrd="0" destOrd="0" presId="urn:microsoft.com/office/officeart/2018/5/layout/IconCircleLabelList"/>
    <dgm:cxn modelId="{2866C1D9-1CDD-4186-AD88-EFD450F36E1C}" type="presParOf" srcId="{AEFD6563-DF4B-4A42-B09B-B4C19EE3FCBB}" destId="{965E6294-B2C0-4C55-828B-784B823F312F}" srcOrd="1" destOrd="0" presId="urn:microsoft.com/office/officeart/2018/5/layout/IconCircleLabelList"/>
    <dgm:cxn modelId="{CFDB2128-8828-4619-95F1-ADAC12395191}" type="presParOf" srcId="{AEFD6563-DF4B-4A42-B09B-B4C19EE3FCBB}" destId="{2FDAA7AC-DEBA-4700-99D0-1A78999FE69D}" srcOrd="2" destOrd="0" presId="urn:microsoft.com/office/officeart/2018/5/layout/IconCircleLabelList"/>
    <dgm:cxn modelId="{7035CD62-4FC4-4035-B99F-BAD5D736F115}" type="presParOf" srcId="{AEFD6563-DF4B-4A42-B09B-B4C19EE3FCBB}" destId="{133F658D-38C7-4601-A0BE-1335EF200B1E}" srcOrd="3" destOrd="0" presId="urn:microsoft.com/office/officeart/2018/5/layout/IconCircleLabelList"/>
    <dgm:cxn modelId="{559F9AFD-7B36-4EFE-B99A-F36D04D52469}" type="presParOf" srcId="{0E8A49A6-8E18-4048-9FDA-610A17570EF0}" destId="{3B666681-D9D5-4A8A-82D9-4D0309BC6E10}" srcOrd="3" destOrd="0" presId="urn:microsoft.com/office/officeart/2018/5/layout/IconCircleLabelList"/>
    <dgm:cxn modelId="{768E7001-0ED8-48BF-92F4-01F2B6779139}" type="presParOf" srcId="{0E8A49A6-8E18-4048-9FDA-610A17570EF0}" destId="{7AAC013A-0AE3-49C5-B253-1E832DDAC4F3}" srcOrd="4" destOrd="0" presId="urn:microsoft.com/office/officeart/2018/5/layout/IconCircleLabelList"/>
    <dgm:cxn modelId="{383A1B03-FB33-49FC-8C58-2BE863FA7C05}" type="presParOf" srcId="{7AAC013A-0AE3-49C5-B253-1E832DDAC4F3}" destId="{E11D9D2D-E1EF-4F8B-B956-5276604AD9D9}" srcOrd="0" destOrd="0" presId="urn:microsoft.com/office/officeart/2018/5/layout/IconCircleLabelList"/>
    <dgm:cxn modelId="{6FE9BF58-7A75-4B3B-938C-56B37D2827BC}" type="presParOf" srcId="{7AAC013A-0AE3-49C5-B253-1E832DDAC4F3}" destId="{58FA072A-DFB4-4C7E-8DD2-3ED530ACB350}" srcOrd="1" destOrd="0" presId="urn:microsoft.com/office/officeart/2018/5/layout/IconCircleLabelList"/>
    <dgm:cxn modelId="{0A289092-85B0-4037-A5BF-54E4FC6E6984}" type="presParOf" srcId="{7AAC013A-0AE3-49C5-B253-1E832DDAC4F3}" destId="{289381BC-2E4A-4E2E-8DCB-A1DCC09AF3C1}" srcOrd="2" destOrd="0" presId="urn:microsoft.com/office/officeart/2018/5/layout/IconCircleLabelList"/>
    <dgm:cxn modelId="{A1F0FFDC-21AB-4D75-B64E-1FFEF7914036}" type="presParOf" srcId="{7AAC013A-0AE3-49C5-B253-1E832DDAC4F3}" destId="{4E92316D-3FE7-4566-B3F0-19B7515465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082322-65D9-4EF8-8969-CB4FCD55B15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FA9820DA-81FE-4A14-B0EA-B65CD71618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noProof="0" dirty="0"/>
            <a:t>Desempenho</a:t>
          </a:r>
        </a:p>
      </dgm:t>
    </dgm:pt>
    <dgm:pt modelId="{7D86F940-3817-4F21-B70B-CDF9B2814FB6}" type="parTrans" cxnId="{23140E73-5C02-4E29-B677-CB0A65051E68}">
      <dgm:prSet/>
      <dgm:spPr/>
      <dgm:t>
        <a:bodyPr rtlCol="0"/>
        <a:lstStyle/>
        <a:p>
          <a:pPr rtl="0"/>
          <a:endParaRPr lang="pt-PT" noProof="0" dirty="0"/>
        </a:p>
      </dgm:t>
    </dgm:pt>
    <dgm:pt modelId="{A13B1399-C402-4A65-805A-4077B73F704E}" type="sibTrans" cxnId="{23140E73-5C02-4E29-B677-CB0A65051E68}">
      <dgm:prSet/>
      <dgm:spPr/>
      <dgm:t>
        <a:bodyPr rtlCol="0"/>
        <a:lstStyle/>
        <a:p>
          <a:pPr rtl="0"/>
          <a:endParaRPr lang="pt-PT" noProof="0" dirty="0"/>
        </a:p>
      </dgm:t>
    </dgm:pt>
    <dgm:pt modelId="{85CCB2CB-9E68-4B2C-9F1E-50CA45F3F484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noProof="0" dirty="0"/>
            <a:t>Resultados do Inquérito</a:t>
          </a:r>
        </a:p>
      </dgm:t>
    </dgm:pt>
    <dgm:pt modelId="{89638BAF-E3B3-4EC2-AD89-CF04956EB1D9}" type="parTrans" cxnId="{30268320-F02B-4006-B150-097885F597AB}">
      <dgm:prSet/>
      <dgm:spPr/>
      <dgm:t>
        <a:bodyPr rtlCol="0"/>
        <a:lstStyle/>
        <a:p>
          <a:pPr rtl="0"/>
          <a:endParaRPr lang="pt-PT" noProof="0" dirty="0"/>
        </a:p>
      </dgm:t>
    </dgm:pt>
    <dgm:pt modelId="{EC882073-29DC-49E2-8D0C-CE87001FF601}" type="sibTrans" cxnId="{30268320-F02B-4006-B150-097885F597AB}">
      <dgm:prSet/>
      <dgm:spPr/>
      <dgm:t>
        <a:bodyPr rtlCol="0"/>
        <a:lstStyle/>
        <a:p>
          <a:pPr rtl="0"/>
          <a:endParaRPr lang="pt-PT" noProof="0" dirty="0"/>
        </a:p>
      </dgm:t>
    </dgm:pt>
    <dgm:pt modelId="{438D9AB5-4B71-4E86-91B8-CCD3C6E465FA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noProof="0" dirty="0"/>
            <a:t>Destaques/Pontos Baixos</a:t>
          </a:r>
        </a:p>
      </dgm:t>
    </dgm:pt>
    <dgm:pt modelId="{0990FD5A-F3E8-49F8-AD75-18A09DFB88C9}" type="parTrans" cxnId="{B349604F-E5CF-4B20-9A83-A1E8837EECEE}">
      <dgm:prSet/>
      <dgm:spPr/>
      <dgm:t>
        <a:bodyPr rtlCol="0"/>
        <a:lstStyle/>
        <a:p>
          <a:pPr rtl="0"/>
          <a:endParaRPr lang="pt-PT" noProof="0" dirty="0"/>
        </a:p>
      </dgm:t>
    </dgm:pt>
    <dgm:pt modelId="{3E2CAA1F-C879-4840-8802-68DBCC5220D2}" type="sibTrans" cxnId="{B349604F-E5CF-4B20-9A83-A1E8837EECEE}">
      <dgm:prSet/>
      <dgm:spPr/>
      <dgm:t>
        <a:bodyPr rtlCol="0"/>
        <a:lstStyle/>
        <a:p>
          <a:pPr rtl="0"/>
          <a:endParaRPr lang="pt-PT" noProof="0" dirty="0"/>
        </a:p>
      </dgm:t>
    </dgm:pt>
    <dgm:pt modelId="{9248FD18-E683-4541-9EB2-A0B551436FFB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PT" noProof="0" dirty="0"/>
            <a:t>Atualizações de Projetos Chave</a:t>
          </a:r>
        </a:p>
      </dgm:t>
    </dgm:pt>
    <dgm:pt modelId="{925B2FF4-17B9-40B4-A5F2-C21ED5F20620}" type="parTrans" cxnId="{94C77C83-4E62-41E8-BBFF-3A926E5F2A54}">
      <dgm:prSet/>
      <dgm:spPr/>
      <dgm:t>
        <a:bodyPr rtlCol="0"/>
        <a:lstStyle/>
        <a:p>
          <a:pPr rtl="0"/>
          <a:endParaRPr lang="pt-PT" noProof="0" dirty="0"/>
        </a:p>
      </dgm:t>
    </dgm:pt>
    <dgm:pt modelId="{B62A2653-BEB5-458F-B551-D0A4AA3032AA}" type="sibTrans" cxnId="{94C77C83-4E62-41E8-BBFF-3A926E5F2A54}">
      <dgm:prSet/>
      <dgm:spPr/>
      <dgm:t>
        <a:bodyPr rtlCol="0"/>
        <a:lstStyle/>
        <a:p>
          <a:pPr rtl="0"/>
          <a:endParaRPr lang="pt-PT" noProof="0" dirty="0"/>
        </a:p>
      </dgm:t>
    </dgm:pt>
    <dgm:pt modelId="{5F6296FB-6623-49F0-A37B-32D5293F3A75}" type="pres">
      <dgm:prSet presAssocID="{A9082322-65D9-4EF8-8969-CB4FCD55B155}" presName="root" presStyleCnt="0">
        <dgm:presLayoutVars>
          <dgm:dir/>
          <dgm:resizeHandles val="exact"/>
        </dgm:presLayoutVars>
      </dgm:prSet>
      <dgm:spPr/>
    </dgm:pt>
    <dgm:pt modelId="{85DA380E-3FD6-4279-8ECB-35FD817107C7}" type="pres">
      <dgm:prSet presAssocID="{FA9820DA-81FE-4A14-B0EA-B65CD7161892}" presName="compNode" presStyleCnt="0"/>
      <dgm:spPr/>
    </dgm:pt>
    <dgm:pt modelId="{E5D0A7DB-F870-4289-A176-74DC8634D49F}" type="pres">
      <dgm:prSet presAssocID="{FA9820DA-81FE-4A14-B0EA-B65CD7161892}" presName="iconBgRect" presStyleLbl="bgShp" presStyleIdx="0" presStyleCnt="4"/>
      <dgm:spPr/>
    </dgm:pt>
    <dgm:pt modelId="{926532A6-7EC2-48FB-9700-1C2608E2063C}" type="pres">
      <dgm:prSet presAssocID="{FA9820DA-81FE-4A14-B0EA-B65CD71618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ation"/>
        </a:ext>
      </dgm:extLst>
    </dgm:pt>
    <dgm:pt modelId="{51E7910C-A987-431D-A3B3-AFE18209A9A2}" type="pres">
      <dgm:prSet presAssocID="{FA9820DA-81FE-4A14-B0EA-B65CD7161892}" presName="spaceRect" presStyleCnt="0"/>
      <dgm:spPr/>
    </dgm:pt>
    <dgm:pt modelId="{7ECCB9B7-3229-4D84-88AF-537C55717936}" type="pres">
      <dgm:prSet presAssocID="{FA9820DA-81FE-4A14-B0EA-B65CD7161892}" presName="textRect" presStyleLbl="revTx" presStyleIdx="0" presStyleCnt="4">
        <dgm:presLayoutVars>
          <dgm:chMax val="1"/>
          <dgm:chPref val="1"/>
        </dgm:presLayoutVars>
      </dgm:prSet>
      <dgm:spPr/>
    </dgm:pt>
    <dgm:pt modelId="{31C29FDC-4EAC-421C-85D7-75F0109DA069}" type="pres">
      <dgm:prSet presAssocID="{A13B1399-C402-4A65-805A-4077B73F704E}" presName="sibTrans" presStyleCnt="0"/>
      <dgm:spPr/>
    </dgm:pt>
    <dgm:pt modelId="{BB66529C-2270-4196-BFCB-71AF1BBE96EB}" type="pres">
      <dgm:prSet presAssocID="{85CCB2CB-9E68-4B2C-9F1E-50CA45F3F484}" presName="compNode" presStyleCnt="0"/>
      <dgm:spPr/>
    </dgm:pt>
    <dgm:pt modelId="{3EC02099-2D14-4F0B-98D2-969D1935C96B}" type="pres">
      <dgm:prSet presAssocID="{85CCB2CB-9E68-4B2C-9F1E-50CA45F3F484}" presName="iconBgRect" presStyleLbl="bgShp" presStyleIdx="1" presStyleCnt="4"/>
      <dgm:spPr/>
    </dgm:pt>
    <dgm:pt modelId="{F7C6369C-F074-481D-877F-C3CA1C8B2601}" type="pres">
      <dgm:prSet presAssocID="{85CCB2CB-9E68-4B2C-9F1E-50CA45F3F4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F176AB-80FF-420F-BF88-679C99DC0526}" type="pres">
      <dgm:prSet presAssocID="{85CCB2CB-9E68-4B2C-9F1E-50CA45F3F484}" presName="spaceRect" presStyleCnt="0"/>
      <dgm:spPr/>
    </dgm:pt>
    <dgm:pt modelId="{2E1E48B1-231B-40EC-9DEB-E9C62DB9B354}" type="pres">
      <dgm:prSet presAssocID="{85CCB2CB-9E68-4B2C-9F1E-50CA45F3F484}" presName="textRect" presStyleLbl="revTx" presStyleIdx="1" presStyleCnt="4">
        <dgm:presLayoutVars>
          <dgm:chMax val="1"/>
          <dgm:chPref val="1"/>
        </dgm:presLayoutVars>
      </dgm:prSet>
      <dgm:spPr/>
    </dgm:pt>
    <dgm:pt modelId="{40F320B4-3B2A-499E-8008-E3C845BE8529}" type="pres">
      <dgm:prSet presAssocID="{EC882073-29DC-49E2-8D0C-CE87001FF601}" presName="sibTrans" presStyleCnt="0"/>
      <dgm:spPr/>
    </dgm:pt>
    <dgm:pt modelId="{97C7AAAE-BF17-4136-8CB3-3B81D8C1FB63}" type="pres">
      <dgm:prSet presAssocID="{438D9AB5-4B71-4E86-91B8-CCD3C6E465FA}" presName="compNode" presStyleCnt="0"/>
      <dgm:spPr/>
    </dgm:pt>
    <dgm:pt modelId="{3B05B3D7-3CA4-4213-988D-5520E9FCAC06}" type="pres">
      <dgm:prSet presAssocID="{438D9AB5-4B71-4E86-91B8-CCD3C6E465FA}" presName="iconBgRect" presStyleLbl="bgShp" presStyleIdx="2" presStyleCnt="4"/>
      <dgm:spPr/>
    </dgm:pt>
    <dgm:pt modelId="{D20C6F1C-67EB-49A3-8A6A-77FE6F4E2581}" type="pres">
      <dgm:prSet presAssocID="{438D9AB5-4B71-4E86-91B8-CCD3C6E465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60854BB-8EB9-47EF-9355-8D47AD054958}" type="pres">
      <dgm:prSet presAssocID="{438D9AB5-4B71-4E86-91B8-CCD3C6E465FA}" presName="spaceRect" presStyleCnt="0"/>
      <dgm:spPr/>
    </dgm:pt>
    <dgm:pt modelId="{74A5C5D9-1529-4C00-8952-5702A3EBEB99}" type="pres">
      <dgm:prSet presAssocID="{438D9AB5-4B71-4E86-91B8-CCD3C6E465FA}" presName="textRect" presStyleLbl="revTx" presStyleIdx="2" presStyleCnt="4">
        <dgm:presLayoutVars>
          <dgm:chMax val="1"/>
          <dgm:chPref val="1"/>
        </dgm:presLayoutVars>
      </dgm:prSet>
      <dgm:spPr/>
    </dgm:pt>
    <dgm:pt modelId="{3131E9F9-356B-4609-AC65-F2A855C818FA}" type="pres">
      <dgm:prSet presAssocID="{3E2CAA1F-C879-4840-8802-68DBCC5220D2}" presName="sibTrans" presStyleCnt="0"/>
      <dgm:spPr/>
    </dgm:pt>
    <dgm:pt modelId="{D8743F52-E4D6-4D15-838C-369E27080496}" type="pres">
      <dgm:prSet presAssocID="{9248FD18-E683-4541-9EB2-A0B551436FFB}" presName="compNode" presStyleCnt="0"/>
      <dgm:spPr/>
    </dgm:pt>
    <dgm:pt modelId="{CB636E1E-A841-49EB-A5DF-AEA92F5B90A0}" type="pres">
      <dgm:prSet presAssocID="{9248FD18-E683-4541-9EB2-A0B551436FFB}" presName="iconBgRect" presStyleLbl="bgShp" presStyleIdx="3" presStyleCnt="4"/>
      <dgm:spPr/>
    </dgm:pt>
    <dgm:pt modelId="{59D6C5FB-B8FF-4B57-B22D-AEAC08728B7D}" type="pres">
      <dgm:prSet presAssocID="{9248FD18-E683-4541-9EB2-A0B551436F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EF90FF-C7D4-4034-8D59-1D749DDA41F9}" type="pres">
      <dgm:prSet presAssocID="{9248FD18-E683-4541-9EB2-A0B551436FFB}" presName="spaceRect" presStyleCnt="0"/>
      <dgm:spPr/>
    </dgm:pt>
    <dgm:pt modelId="{8E2D07B9-A1AB-4FA9-8A07-1D52AC3E3ADB}" type="pres">
      <dgm:prSet presAssocID="{9248FD18-E683-4541-9EB2-A0B551436F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E91711-457D-4C3A-BAE0-58FEF02D3010}" type="presOf" srcId="{9248FD18-E683-4541-9EB2-A0B551436FFB}" destId="{8E2D07B9-A1AB-4FA9-8A07-1D52AC3E3ADB}" srcOrd="0" destOrd="0" presId="urn:microsoft.com/office/officeart/2018/5/layout/IconCircleLabelList"/>
    <dgm:cxn modelId="{30268320-F02B-4006-B150-097885F597AB}" srcId="{A9082322-65D9-4EF8-8969-CB4FCD55B155}" destId="{85CCB2CB-9E68-4B2C-9F1E-50CA45F3F484}" srcOrd="1" destOrd="0" parTransId="{89638BAF-E3B3-4EC2-AD89-CF04956EB1D9}" sibTransId="{EC882073-29DC-49E2-8D0C-CE87001FF601}"/>
    <dgm:cxn modelId="{D1061536-E86B-4197-AB33-83869653E5A4}" type="presOf" srcId="{85CCB2CB-9E68-4B2C-9F1E-50CA45F3F484}" destId="{2E1E48B1-231B-40EC-9DEB-E9C62DB9B354}" srcOrd="0" destOrd="0" presId="urn:microsoft.com/office/officeart/2018/5/layout/IconCircleLabelList"/>
    <dgm:cxn modelId="{B349604F-E5CF-4B20-9A83-A1E8837EECEE}" srcId="{A9082322-65D9-4EF8-8969-CB4FCD55B155}" destId="{438D9AB5-4B71-4E86-91B8-CCD3C6E465FA}" srcOrd="2" destOrd="0" parTransId="{0990FD5A-F3E8-49F8-AD75-18A09DFB88C9}" sibTransId="{3E2CAA1F-C879-4840-8802-68DBCC5220D2}"/>
    <dgm:cxn modelId="{23140E73-5C02-4E29-B677-CB0A65051E68}" srcId="{A9082322-65D9-4EF8-8969-CB4FCD55B155}" destId="{FA9820DA-81FE-4A14-B0EA-B65CD7161892}" srcOrd="0" destOrd="0" parTransId="{7D86F940-3817-4F21-B70B-CDF9B2814FB6}" sibTransId="{A13B1399-C402-4A65-805A-4077B73F704E}"/>
    <dgm:cxn modelId="{E52E2580-A2A2-41C6-9C23-44EBAFEADA93}" type="presOf" srcId="{A9082322-65D9-4EF8-8969-CB4FCD55B155}" destId="{5F6296FB-6623-49F0-A37B-32D5293F3A75}" srcOrd="0" destOrd="0" presId="urn:microsoft.com/office/officeart/2018/5/layout/IconCircleLabelList"/>
    <dgm:cxn modelId="{94C77C83-4E62-41E8-BBFF-3A926E5F2A54}" srcId="{A9082322-65D9-4EF8-8969-CB4FCD55B155}" destId="{9248FD18-E683-4541-9EB2-A0B551436FFB}" srcOrd="3" destOrd="0" parTransId="{925B2FF4-17B9-40B4-A5F2-C21ED5F20620}" sibTransId="{B62A2653-BEB5-458F-B551-D0A4AA3032AA}"/>
    <dgm:cxn modelId="{3928EBAB-04A1-4240-8E73-7CC5509250D4}" type="presOf" srcId="{438D9AB5-4B71-4E86-91B8-CCD3C6E465FA}" destId="{74A5C5D9-1529-4C00-8952-5702A3EBEB99}" srcOrd="0" destOrd="0" presId="urn:microsoft.com/office/officeart/2018/5/layout/IconCircleLabelList"/>
    <dgm:cxn modelId="{E3E2B8B4-605D-4B42-BDED-255AB0E3103D}" type="presOf" srcId="{FA9820DA-81FE-4A14-B0EA-B65CD7161892}" destId="{7ECCB9B7-3229-4D84-88AF-537C55717936}" srcOrd="0" destOrd="0" presId="urn:microsoft.com/office/officeart/2018/5/layout/IconCircleLabelList"/>
    <dgm:cxn modelId="{E9B6D60B-EE8A-4E87-8A00-D8E904FC0544}" type="presParOf" srcId="{5F6296FB-6623-49F0-A37B-32D5293F3A75}" destId="{85DA380E-3FD6-4279-8ECB-35FD817107C7}" srcOrd="0" destOrd="0" presId="urn:microsoft.com/office/officeart/2018/5/layout/IconCircleLabelList"/>
    <dgm:cxn modelId="{B0F87955-5377-4F1D-8921-88E53579D482}" type="presParOf" srcId="{85DA380E-3FD6-4279-8ECB-35FD817107C7}" destId="{E5D0A7DB-F870-4289-A176-74DC8634D49F}" srcOrd="0" destOrd="0" presId="urn:microsoft.com/office/officeart/2018/5/layout/IconCircleLabelList"/>
    <dgm:cxn modelId="{0CBE1D9D-C93C-40F8-B710-76BF1DE224D9}" type="presParOf" srcId="{85DA380E-3FD6-4279-8ECB-35FD817107C7}" destId="{926532A6-7EC2-48FB-9700-1C2608E2063C}" srcOrd="1" destOrd="0" presId="urn:microsoft.com/office/officeart/2018/5/layout/IconCircleLabelList"/>
    <dgm:cxn modelId="{AB1A43E9-7456-48D3-88B2-52C2ADBF9E09}" type="presParOf" srcId="{85DA380E-3FD6-4279-8ECB-35FD817107C7}" destId="{51E7910C-A987-431D-A3B3-AFE18209A9A2}" srcOrd="2" destOrd="0" presId="urn:microsoft.com/office/officeart/2018/5/layout/IconCircleLabelList"/>
    <dgm:cxn modelId="{6080838C-CA5D-4505-A6F2-92051A3DEB22}" type="presParOf" srcId="{85DA380E-3FD6-4279-8ECB-35FD817107C7}" destId="{7ECCB9B7-3229-4D84-88AF-537C55717936}" srcOrd="3" destOrd="0" presId="urn:microsoft.com/office/officeart/2018/5/layout/IconCircleLabelList"/>
    <dgm:cxn modelId="{D5262C0E-799D-47C5-8514-639D9EA5D21D}" type="presParOf" srcId="{5F6296FB-6623-49F0-A37B-32D5293F3A75}" destId="{31C29FDC-4EAC-421C-85D7-75F0109DA069}" srcOrd="1" destOrd="0" presId="urn:microsoft.com/office/officeart/2018/5/layout/IconCircleLabelList"/>
    <dgm:cxn modelId="{C1FD4445-8252-449D-A9A3-29D325ED309C}" type="presParOf" srcId="{5F6296FB-6623-49F0-A37B-32D5293F3A75}" destId="{BB66529C-2270-4196-BFCB-71AF1BBE96EB}" srcOrd="2" destOrd="0" presId="urn:microsoft.com/office/officeart/2018/5/layout/IconCircleLabelList"/>
    <dgm:cxn modelId="{930D56C5-D09E-4419-BE3B-6FA1D45629A4}" type="presParOf" srcId="{BB66529C-2270-4196-BFCB-71AF1BBE96EB}" destId="{3EC02099-2D14-4F0B-98D2-969D1935C96B}" srcOrd="0" destOrd="0" presId="urn:microsoft.com/office/officeart/2018/5/layout/IconCircleLabelList"/>
    <dgm:cxn modelId="{DB603AA3-2F43-4AD4-AAA1-B7BED4D41E3F}" type="presParOf" srcId="{BB66529C-2270-4196-BFCB-71AF1BBE96EB}" destId="{F7C6369C-F074-481D-877F-C3CA1C8B2601}" srcOrd="1" destOrd="0" presId="urn:microsoft.com/office/officeart/2018/5/layout/IconCircleLabelList"/>
    <dgm:cxn modelId="{2A54E254-47AA-4B6C-BD71-C810A1EA7384}" type="presParOf" srcId="{BB66529C-2270-4196-BFCB-71AF1BBE96EB}" destId="{90F176AB-80FF-420F-BF88-679C99DC0526}" srcOrd="2" destOrd="0" presId="urn:microsoft.com/office/officeart/2018/5/layout/IconCircleLabelList"/>
    <dgm:cxn modelId="{B6049173-0FE6-4A67-B887-897661D37E09}" type="presParOf" srcId="{BB66529C-2270-4196-BFCB-71AF1BBE96EB}" destId="{2E1E48B1-231B-40EC-9DEB-E9C62DB9B354}" srcOrd="3" destOrd="0" presId="urn:microsoft.com/office/officeart/2018/5/layout/IconCircleLabelList"/>
    <dgm:cxn modelId="{6EC21CE0-4253-4782-9808-F096FBDBBCBF}" type="presParOf" srcId="{5F6296FB-6623-49F0-A37B-32D5293F3A75}" destId="{40F320B4-3B2A-499E-8008-E3C845BE8529}" srcOrd="3" destOrd="0" presId="urn:microsoft.com/office/officeart/2018/5/layout/IconCircleLabelList"/>
    <dgm:cxn modelId="{D37BD34A-2391-4770-8C05-D0F72AB53A39}" type="presParOf" srcId="{5F6296FB-6623-49F0-A37B-32D5293F3A75}" destId="{97C7AAAE-BF17-4136-8CB3-3B81D8C1FB63}" srcOrd="4" destOrd="0" presId="urn:microsoft.com/office/officeart/2018/5/layout/IconCircleLabelList"/>
    <dgm:cxn modelId="{EE886E27-1CB2-4FF1-8543-9787040DEDED}" type="presParOf" srcId="{97C7AAAE-BF17-4136-8CB3-3B81D8C1FB63}" destId="{3B05B3D7-3CA4-4213-988D-5520E9FCAC06}" srcOrd="0" destOrd="0" presId="urn:microsoft.com/office/officeart/2018/5/layout/IconCircleLabelList"/>
    <dgm:cxn modelId="{60F77FEB-3AD3-49C2-8311-2A474D0D6DFC}" type="presParOf" srcId="{97C7AAAE-BF17-4136-8CB3-3B81D8C1FB63}" destId="{D20C6F1C-67EB-49A3-8A6A-77FE6F4E2581}" srcOrd="1" destOrd="0" presId="urn:microsoft.com/office/officeart/2018/5/layout/IconCircleLabelList"/>
    <dgm:cxn modelId="{C1FBC55B-A424-433A-806F-985D36FA72A7}" type="presParOf" srcId="{97C7AAAE-BF17-4136-8CB3-3B81D8C1FB63}" destId="{960854BB-8EB9-47EF-9355-8D47AD054958}" srcOrd="2" destOrd="0" presId="urn:microsoft.com/office/officeart/2018/5/layout/IconCircleLabelList"/>
    <dgm:cxn modelId="{003C712C-CA2F-4D75-9DB7-855B273EEFF0}" type="presParOf" srcId="{97C7AAAE-BF17-4136-8CB3-3B81D8C1FB63}" destId="{74A5C5D9-1529-4C00-8952-5702A3EBEB99}" srcOrd="3" destOrd="0" presId="urn:microsoft.com/office/officeart/2018/5/layout/IconCircleLabelList"/>
    <dgm:cxn modelId="{D0B8E083-B7F7-4651-A066-A854E585B00C}" type="presParOf" srcId="{5F6296FB-6623-49F0-A37B-32D5293F3A75}" destId="{3131E9F9-356B-4609-AC65-F2A855C818FA}" srcOrd="5" destOrd="0" presId="urn:microsoft.com/office/officeart/2018/5/layout/IconCircleLabelList"/>
    <dgm:cxn modelId="{B7BEC187-DB4F-4B76-950C-4AF72A9D1947}" type="presParOf" srcId="{5F6296FB-6623-49F0-A37B-32D5293F3A75}" destId="{D8743F52-E4D6-4D15-838C-369E27080496}" srcOrd="6" destOrd="0" presId="urn:microsoft.com/office/officeart/2018/5/layout/IconCircleLabelList"/>
    <dgm:cxn modelId="{C2309D6D-5D0A-4B67-8980-826213932939}" type="presParOf" srcId="{D8743F52-E4D6-4D15-838C-369E27080496}" destId="{CB636E1E-A841-49EB-A5DF-AEA92F5B90A0}" srcOrd="0" destOrd="0" presId="urn:microsoft.com/office/officeart/2018/5/layout/IconCircleLabelList"/>
    <dgm:cxn modelId="{47EEBE5D-C4A4-4269-A448-D826101F8933}" type="presParOf" srcId="{D8743F52-E4D6-4D15-838C-369E27080496}" destId="{59D6C5FB-B8FF-4B57-B22D-AEAC08728B7D}" srcOrd="1" destOrd="0" presId="urn:microsoft.com/office/officeart/2018/5/layout/IconCircleLabelList"/>
    <dgm:cxn modelId="{97D8B400-AD01-4CE0-A1C0-13B78623169B}" type="presParOf" srcId="{D8743F52-E4D6-4D15-838C-369E27080496}" destId="{03EF90FF-C7D4-4034-8D59-1D749DDA41F9}" srcOrd="2" destOrd="0" presId="urn:microsoft.com/office/officeart/2018/5/layout/IconCircleLabelList"/>
    <dgm:cxn modelId="{9FDD0838-7A43-4BDD-8BD8-79526EECBD9E}" type="presParOf" srcId="{D8743F52-E4D6-4D15-838C-369E27080496}" destId="{8E2D07B9-A1AB-4FA9-8A07-1D52AC3E3A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957AB3-E527-4C0A-B9C8-935845860986}" type="doc">
      <dgm:prSet loTypeId="urn:microsoft.com/office/officeart/2018/5/layout/IconCircleLabelList#3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F8E012C-44D6-4F05-B09D-FB559D38F5E0}">
      <dgm:prSet/>
      <dgm:spPr/>
      <dgm:t>
        <a:bodyPr rtlCol="0"/>
        <a:lstStyle/>
        <a:p>
          <a:pPr rtl="0">
            <a:defRPr cap="all"/>
          </a:pPr>
          <a:r>
            <a:rPr lang="pt-PT" noProof="0" dirty="0"/>
            <a:t>Aspirações</a:t>
          </a:r>
        </a:p>
      </dgm:t>
    </dgm:pt>
    <dgm:pt modelId="{A5104B75-F6E2-46E7-B54C-1B43E31F84BF}" type="parTrans" cxnId="{8CA73CC5-7BFD-4EDE-9E5D-DE32FFF43108}">
      <dgm:prSet/>
      <dgm:spPr/>
      <dgm:t>
        <a:bodyPr rtlCol="0"/>
        <a:lstStyle/>
        <a:p>
          <a:pPr rtl="0"/>
          <a:endParaRPr lang="pt-PT" noProof="0" dirty="0"/>
        </a:p>
      </dgm:t>
    </dgm:pt>
    <dgm:pt modelId="{3DE9DCA1-EAC5-40C6-B0DF-ED57504F7BED}" type="sibTrans" cxnId="{8CA73CC5-7BFD-4EDE-9E5D-DE32FFF43108}">
      <dgm:prSet/>
      <dgm:spPr/>
      <dgm:t>
        <a:bodyPr rtlCol="0"/>
        <a:lstStyle/>
        <a:p>
          <a:pPr rtl="0"/>
          <a:endParaRPr lang="pt-PT" noProof="0" dirty="0"/>
        </a:p>
      </dgm:t>
    </dgm:pt>
    <dgm:pt modelId="{95E94D96-3B98-4D7E-9ACF-944C5F3A9AF1}">
      <dgm:prSet/>
      <dgm:spPr/>
      <dgm:t>
        <a:bodyPr rtlCol="0"/>
        <a:lstStyle/>
        <a:p>
          <a:pPr rtl="0">
            <a:defRPr cap="all"/>
          </a:pPr>
          <a:r>
            <a:rPr lang="pt-PT" noProof="0" dirty="0"/>
            <a:t>Novas Iniciativas</a:t>
          </a:r>
        </a:p>
      </dgm:t>
    </dgm:pt>
    <dgm:pt modelId="{82A8CF87-DF7C-45EF-9E17-C0F1343FE4A4}" type="parTrans" cxnId="{17EDC935-B24C-4444-AE70-343CABF6DFCD}">
      <dgm:prSet/>
      <dgm:spPr/>
      <dgm:t>
        <a:bodyPr rtlCol="0"/>
        <a:lstStyle/>
        <a:p>
          <a:pPr rtl="0"/>
          <a:endParaRPr lang="pt-PT" noProof="0" dirty="0"/>
        </a:p>
      </dgm:t>
    </dgm:pt>
    <dgm:pt modelId="{7265437F-B2E3-4FAB-AB37-2BE9A4541F53}" type="sibTrans" cxnId="{17EDC935-B24C-4444-AE70-343CABF6DFCD}">
      <dgm:prSet/>
      <dgm:spPr/>
      <dgm:t>
        <a:bodyPr rtlCol="0"/>
        <a:lstStyle/>
        <a:p>
          <a:pPr rtl="0"/>
          <a:endParaRPr lang="pt-PT" noProof="0" dirty="0"/>
        </a:p>
      </dgm:t>
    </dgm:pt>
    <dgm:pt modelId="{D0F45E65-F60A-43BB-9B92-6A29DF093BD9}">
      <dgm:prSet/>
      <dgm:spPr/>
      <dgm:t>
        <a:bodyPr rtlCol="0"/>
        <a:lstStyle/>
        <a:p>
          <a:pPr rtl="0">
            <a:defRPr cap="all"/>
          </a:pPr>
          <a:r>
            <a:rPr lang="pt-PT" noProof="0" dirty="0"/>
            <a:t>Métricas Principais</a:t>
          </a:r>
        </a:p>
      </dgm:t>
    </dgm:pt>
    <dgm:pt modelId="{2C8984B1-7506-4D58-8841-3AB6DA29EFF3}" type="parTrans" cxnId="{CE7C5130-D562-485F-8BA5-1FDD289016D7}">
      <dgm:prSet/>
      <dgm:spPr/>
      <dgm:t>
        <a:bodyPr rtlCol="0"/>
        <a:lstStyle/>
        <a:p>
          <a:pPr rtl="0"/>
          <a:endParaRPr lang="pt-PT" noProof="0" dirty="0"/>
        </a:p>
      </dgm:t>
    </dgm:pt>
    <dgm:pt modelId="{43038A27-424D-4614-ADD4-56AC3D60F2CE}" type="sibTrans" cxnId="{CE7C5130-D562-485F-8BA5-1FDD289016D7}">
      <dgm:prSet/>
      <dgm:spPr/>
      <dgm:t>
        <a:bodyPr rtlCol="0"/>
        <a:lstStyle/>
        <a:p>
          <a:pPr rtl="0"/>
          <a:endParaRPr lang="pt-PT" noProof="0" dirty="0"/>
        </a:p>
      </dgm:t>
    </dgm:pt>
    <dgm:pt modelId="{8EBFE719-C91A-436F-804C-4F5D6A2793F2}" type="pres">
      <dgm:prSet presAssocID="{05957AB3-E527-4C0A-B9C8-935845860986}" presName="root" presStyleCnt="0">
        <dgm:presLayoutVars>
          <dgm:dir/>
          <dgm:resizeHandles val="exact"/>
        </dgm:presLayoutVars>
      </dgm:prSet>
      <dgm:spPr/>
    </dgm:pt>
    <dgm:pt modelId="{2882F5EA-F271-41FA-B21F-FE3076482808}" type="pres">
      <dgm:prSet presAssocID="{4F8E012C-44D6-4F05-B09D-FB559D38F5E0}" presName="compNode" presStyleCnt="0"/>
      <dgm:spPr/>
    </dgm:pt>
    <dgm:pt modelId="{03FCCF9F-496F-4A91-9928-06906EDB772C}" type="pres">
      <dgm:prSet presAssocID="{4F8E012C-44D6-4F05-B09D-FB559D38F5E0}" presName="iconBgRect" presStyleLbl="bgShp" presStyleIdx="0" presStyleCnt="3"/>
      <dgm:spPr/>
    </dgm:pt>
    <dgm:pt modelId="{AE2ED098-F5FE-4A1B-9E20-DFC0D0A65C32}" type="pres">
      <dgm:prSet presAssocID="{4F8E012C-44D6-4F05-B09D-FB559D38F5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Outline"/>
        </a:ext>
      </dgm:extLst>
    </dgm:pt>
    <dgm:pt modelId="{1C96A689-6487-4DE8-9CD8-35F1624545B3}" type="pres">
      <dgm:prSet presAssocID="{4F8E012C-44D6-4F05-B09D-FB559D38F5E0}" presName="spaceRect" presStyleCnt="0"/>
      <dgm:spPr/>
    </dgm:pt>
    <dgm:pt modelId="{FFFA9F55-1AF0-42BC-8EA6-1B678D5F2076}" type="pres">
      <dgm:prSet presAssocID="{4F8E012C-44D6-4F05-B09D-FB559D38F5E0}" presName="textRect" presStyleLbl="revTx" presStyleIdx="0" presStyleCnt="3">
        <dgm:presLayoutVars>
          <dgm:chMax val="1"/>
          <dgm:chPref val="1"/>
        </dgm:presLayoutVars>
      </dgm:prSet>
      <dgm:spPr/>
    </dgm:pt>
    <dgm:pt modelId="{10E06326-DA92-4E1E-9DC4-4698BE1B02F3}" type="pres">
      <dgm:prSet presAssocID="{3DE9DCA1-EAC5-40C6-B0DF-ED57504F7BED}" presName="sibTrans" presStyleCnt="0"/>
      <dgm:spPr/>
    </dgm:pt>
    <dgm:pt modelId="{2285134B-2C5F-438A-AFC0-980D213456EC}" type="pres">
      <dgm:prSet presAssocID="{95E94D96-3B98-4D7E-9ACF-944C5F3A9AF1}" presName="compNode" presStyleCnt="0"/>
      <dgm:spPr/>
    </dgm:pt>
    <dgm:pt modelId="{C99B2ADA-595B-48AD-A247-3E9820063DCC}" type="pres">
      <dgm:prSet presAssocID="{95E94D96-3B98-4D7E-9ACF-944C5F3A9AF1}" presName="iconBgRect" presStyleLbl="bgShp" presStyleIdx="1" presStyleCnt="3"/>
      <dgm:spPr/>
    </dgm:pt>
    <dgm:pt modelId="{65494E7B-96C1-48B4-B650-9233C05BA3F4}" type="pres">
      <dgm:prSet presAssocID="{95E94D96-3B98-4D7E-9ACF-944C5F3A9A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8EF5CA39-9719-4252-A4EA-816F75FD33E4}" type="pres">
      <dgm:prSet presAssocID="{95E94D96-3B98-4D7E-9ACF-944C5F3A9AF1}" presName="spaceRect" presStyleCnt="0"/>
      <dgm:spPr/>
    </dgm:pt>
    <dgm:pt modelId="{C0B977E9-2E4A-4334-9684-AF022B9B409C}" type="pres">
      <dgm:prSet presAssocID="{95E94D96-3B98-4D7E-9ACF-944C5F3A9AF1}" presName="textRect" presStyleLbl="revTx" presStyleIdx="1" presStyleCnt="3">
        <dgm:presLayoutVars>
          <dgm:chMax val="1"/>
          <dgm:chPref val="1"/>
        </dgm:presLayoutVars>
      </dgm:prSet>
      <dgm:spPr/>
    </dgm:pt>
    <dgm:pt modelId="{16EB600F-BC01-41AF-A93A-03A30ECC96B5}" type="pres">
      <dgm:prSet presAssocID="{7265437F-B2E3-4FAB-AB37-2BE9A4541F53}" presName="sibTrans" presStyleCnt="0"/>
      <dgm:spPr/>
    </dgm:pt>
    <dgm:pt modelId="{618DEA4F-65CC-4803-AFBC-381A67C6F15B}" type="pres">
      <dgm:prSet presAssocID="{D0F45E65-F60A-43BB-9B92-6A29DF093BD9}" presName="compNode" presStyleCnt="0"/>
      <dgm:spPr/>
    </dgm:pt>
    <dgm:pt modelId="{62D8ACCD-9BFE-4669-9256-5B431AFDB26B}" type="pres">
      <dgm:prSet presAssocID="{D0F45E65-F60A-43BB-9B92-6A29DF093BD9}" presName="iconBgRect" presStyleLbl="bgShp" presStyleIdx="2" presStyleCnt="3"/>
      <dgm:spPr/>
    </dgm:pt>
    <dgm:pt modelId="{53A3AA3A-B895-49D9-93A1-ABD47A7C1F5E}" type="pres">
      <dgm:prSet presAssocID="{D0F45E65-F60A-43BB-9B92-6A29DF093B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E9783DEF-4572-4E8F-8561-0705EEED6EF6}" type="pres">
      <dgm:prSet presAssocID="{D0F45E65-F60A-43BB-9B92-6A29DF093BD9}" presName="spaceRect" presStyleCnt="0"/>
      <dgm:spPr/>
    </dgm:pt>
    <dgm:pt modelId="{A838AFCF-2D05-4D03-B9A1-295B281E4775}" type="pres">
      <dgm:prSet presAssocID="{D0F45E65-F60A-43BB-9B92-6A29DF093B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7C5130-D562-485F-8BA5-1FDD289016D7}" srcId="{05957AB3-E527-4C0A-B9C8-935845860986}" destId="{D0F45E65-F60A-43BB-9B92-6A29DF093BD9}" srcOrd="2" destOrd="0" parTransId="{2C8984B1-7506-4D58-8841-3AB6DA29EFF3}" sibTransId="{43038A27-424D-4614-ADD4-56AC3D60F2CE}"/>
    <dgm:cxn modelId="{17EDC935-B24C-4444-AE70-343CABF6DFCD}" srcId="{05957AB3-E527-4C0A-B9C8-935845860986}" destId="{95E94D96-3B98-4D7E-9ACF-944C5F3A9AF1}" srcOrd="1" destOrd="0" parTransId="{82A8CF87-DF7C-45EF-9E17-C0F1343FE4A4}" sibTransId="{7265437F-B2E3-4FAB-AB37-2BE9A4541F53}"/>
    <dgm:cxn modelId="{00B97850-BFA0-4267-80A3-B66E4D811FAD}" type="presOf" srcId="{D0F45E65-F60A-43BB-9B92-6A29DF093BD9}" destId="{A838AFCF-2D05-4D03-B9A1-295B281E4775}" srcOrd="0" destOrd="0" presId="urn:microsoft.com/office/officeart/2018/5/layout/IconCircleLabelList#3"/>
    <dgm:cxn modelId="{C4761853-D494-4333-9965-69412B3CECB6}" type="presOf" srcId="{95E94D96-3B98-4D7E-9ACF-944C5F3A9AF1}" destId="{C0B977E9-2E4A-4334-9684-AF022B9B409C}" srcOrd="0" destOrd="0" presId="urn:microsoft.com/office/officeart/2018/5/layout/IconCircleLabelList#3"/>
    <dgm:cxn modelId="{7017BB87-1D78-4F5D-BD53-D793842A4EA4}" type="presOf" srcId="{4F8E012C-44D6-4F05-B09D-FB559D38F5E0}" destId="{FFFA9F55-1AF0-42BC-8EA6-1B678D5F2076}" srcOrd="0" destOrd="0" presId="urn:microsoft.com/office/officeart/2018/5/layout/IconCircleLabelList#3"/>
    <dgm:cxn modelId="{8CA73CC5-7BFD-4EDE-9E5D-DE32FFF43108}" srcId="{05957AB3-E527-4C0A-B9C8-935845860986}" destId="{4F8E012C-44D6-4F05-B09D-FB559D38F5E0}" srcOrd="0" destOrd="0" parTransId="{A5104B75-F6E2-46E7-B54C-1B43E31F84BF}" sibTransId="{3DE9DCA1-EAC5-40C6-B0DF-ED57504F7BED}"/>
    <dgm:cxn modelId="{C32D84CE-9537-434B-9C17-828CFF48CCC4}" type="presOf" srcId="{05957AB3-E527-4C0A-B9C8-935845860986}" destId="{8EBFE719-C91A-436F-804C-4F5D6A2793F2}" srcOrd="0" destOrd="0" presId="urn:microsoft.com/office/officeart/2018/5/layout/IconCircleLabelList#3"/>
    <dgm:cxn modelId="{28D8A466-DC96-40ED-A8EF-111B85A4DF35}" type="presParOf" srcId="{8EBFE719-C91A-436F-804C-4F5D6A2793F2}" destId="{2882F5EA-F271-41FA-B21F-FE3076482808}" srcOrd="0" destOrd="0" presId="urn:microsoft.com/office/officeart/2018/5/layout/IconCircleLabelList#3"/>
    <dgm:cxn modelId="{A3F30082-49B5-4A83-8060-46CAC8C9B0C7}" type="presParOf" srcId="{2882F5EA-F271-41FA-B21F-FE3076482808}" destId="{03FCCF9F-496F-4A91-9928-06906EDB772C}" srcOrd="0" destOrd="0" presId="urn:microsoft.com/office/officeart/2018/5/layout/IconCircleLabelList#3"/>
    <dgm:cxn modelId="{4F75B1CC-BC0B-48EA-9D79-2105D71DD134}" type="presParOf" srcId="{2882F5EA-F271-41FA-B21F-FE3076482808}" destId="{AE2ED098-F5FE-4A1B-9E20-DFC0D0A65C32}" srcOrd="1" destOrd="0" presId="urn:microsoft.com/office/officeart/2018/5/layout/IconCircleLabelList#3"/>
    <dgm:cxn modelId="{3CDD4CB6-2CB7-496D-981E-64D5336A4E9C}" type="presParOf" srcId="{2882F5EA-F271-41FA-B21F-FE3076482808}" destId="{1C96A689-6487-4DE8-9CD8-35F1624545B3}" srcOrd="2" destOrd="0" presId="urn:microsoft.com/office/officeart/2018/5/layout/IconCircleLabelList#3"/>
    <dgm:cxn modelId="{F8524F33-60DC-4265-937F-262E130A7AEB}" type="presParOf" srcId="{2882F5EA-F271-41FA-B21F-FE3076482808}" destId="{FFFA9F55-1AF0-42BC-8EA6-1B678D5F2076}" srcOrd="3" destOrd="0" presId="urn:microsoft.com/office/officeart/2018/5/layout/IconCircleLabelList#3"/>
    <dgm:cxn modelId="{7D916CC9-EA37-4F84-9AF6-017777DCD2AE}" type="presParOf" srcId="{8EBFE719-C91A-436F-804C-4F5D6A2793F2}" destId="{10E06326-DA92-4E1E-9DC4-4698BE1B02F3}" srcOrd="1" destOrd="0" presId="urn:microsoft.com/office/officeart/2018/5/layout/IconCircleLabelList#3"/>
    <dgm:cxn modelId="{5AA350F5-0620-42A4-B5EE-38986FA8791F}" type="presParOf" srcId="{8EBFE719-C91A-436F-804C-4F5D6A2793F2}" destId="{2285134B-2C5F-438A-AFC0-980D213456EC}" srcOrd="2" destOrd="0" presId="urn:microsoft.com/office/officeart/2018/5/layout/IconCircleLabelList#3"/>
    <dgm:cxn modelId="{B9C9E23D-AE6A-4036-982A-7A5567753789}" type="presParOf" srcId="{2285134B-2C5F-438A-AFC0-980D213456EC}" destId="{C99B2ADA-595B-48AD-A247-3E9820063DCC}" srcOrd="0" destOrd="0" presId="urn:microsoft.com/office/officeart/2018/5/layout/IconCircleLabelList#3"/>
    <dgm:cxn modelId="{7DFC409C-2D46-485E-91CF-36AA2929CBC9}" type="presParOf" srcId="{2285134B-2C5F-438A-AFC0-980D213456EC}" destId="{65494E7B-96C1-48B4-B650-9233C05BA3F4}" srcOrd="1" destOrd="0" presId="urn:microsoft.com/office/officeart/2018/5/layout/IconCircleLabelList#3"/>
    <dgm:cxn modelId="{68465B83-EB66-457D-A418-51D04F5BA6B4}" type="presParOf" srcId="{2285134B-2C5F-438A-AFC0-980D213456EC}" destId="{8EF5CA39-9719-4252-A4EA-816F75FD33E4}" srcOrd="2" destOrd="0" presId="urn:microsoft.com/office/officeart/2018/5/layout/IconCircleLabelList#3"/>
    <dgm:cxn modelId="{EF1996FE-C974-4C4F-AE13-A326AF5A0722}" type="presParOf" srcId="{2285134B-2C5F-438A-AFC0-980D213456EC}" destId="{C0B977E9-2E4A-4334-9684-AF022B9B409C}" srcOrd="3" destOrd="0" presId="urn:microsoft.com/office/officeart/2018/5/layout/IconCircleLabelList#3"/>
    <dgm:cxn modelId="{5B8E9537-A252-420E-B021-878EF6FCFE7F}" type="presParOf" srcId="{8EBFE719-C91A-436F-804C-4F5D6A2793F2}" destId="{16EB600F-BC01-41AF-A93A-03A30ECC96B5}" srcOrd="3" destOrd="0" presId="urn:microsoft.com/office/officeart/2018/5/layout/IconCircleLabelList#3"/>
    <dgm:cxn modelId="{AAB6C982-C458-409D-A6B3-9D982F33FA45}" type="presParOf" srcId="{8EBFE719-C91A-436F-804C-4F5D6A2793F2}" destId="{618DEA4F-65CC-4803-AFBC-381A67C6F15B}" srcOrd="4" destOrd="0" presId="urn:microsoft.com/office/officeart/2018/5/layout/IconCircleLabelList#3"/>
    <dgm:cxn modelId="{50B930B6-A8B4-4133-818A-6FD309931502}" type="presParOf" srcId="{618DEA4F-65CC-4803-AFBC-381A67C6F15B}" destId="{62D8ACCD-9BFE-4669-9256-5B431AFDB26B}" srcOrd="0" destOrd="0" presId="urn:microsoft.com/office/officeart/2018/5/layout/IconCircleLabelList#3"/>
    <dgm:cxn modelId="{9731F2F0-9B3C-47C6-B3AD-B2D2CB7BF105}" type="presParOf" srcId="{618DEA4F-65CC-4803-AFBC-381A67C6F15B}" destId="{53A3AA3A-B895-49D9-93A1-ABD47A7C1F5E}" srcOrd="1" destOrd="0" presId="urn:microsoft.com/office/officeart/2018/5/layout/IconCircleLabelList#3"/>
    <dgm:cxn modelId="{1056EB01-9394-4F59-9D90-2442FC3C4C57}" type="presParOf" srcId="{618DEA4F-65CC-4803-AFBC-381A67C6F15B}" destId="{E9783DEF-4572-4E8F-8561-0705EEED6EF6}" srcOrd="2" destOrd="0" presId="urn:microsoft.com/office/officeart/2018/5/layout/IconCircleLabelList#3"/>
    <dgm:cxn modelId="{0EECCA5D-FC40-4B53-ABB1-1B2CCA1F36AA}" type="presParOf" srcId="{618DEA4F-65CC-4803-AFBC-381A67C6F15B}" destId="{A838AFCF-2D05-4D03-B9A1-295B281E4775}" srcOrd="3" destOrd="0" presId="urn:microsoft.com/office/officeart/2018/5/layout/IconCircleLabelList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F302EF-0412-40C3-9D3D-280C2CE2E80D}" type="doc">
      <dgm:prSet loTypeId="urn:microsoft.com/office/officeart/2018/5/layout/IconCircleLabelList#4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960953C8-342A-4985-9AF7-5B9B91E1DE0A}">
      <dgm:prSet/>
      <dgm:spPr/>
      <dgm:t>
        <a:bodyPr rtlCol="0"/>
        <a:lstStyle/>
        <a:p>
          <a:pPr rtl="0">
            <a:defRPr cap="all"/>
          </a:pPr>
          <a:r>
            <a:rPr lang="pt-PT" noProof="0" dirty="0"/>
            <a:t>Equipa Executiva</a:t>
          </a:r>
        </a:p>
      </dgm:t>
    </dgm:pt>
    <dgm:pt modelId="{52FACAE2-C6EB-4D23-B104-50BC724974FB}" type="parTrans" cxnId="{4695EA0E-D0B0-4BBF-852A-1DE2B1D6BA8D}">
      <dgm:prSet/>
      <dgm:spPr/>
      <dgm:t>
        <a:bodyPr rtlCol="0"/>
        <a:lstStyle/>
        <a:p>
          <a:pPr rtl="0"/>
          <a:endParaRPr lang="pt-PT" noProof="0" dirty="0"/>
        </a:p>
      </dgm:t>
    </dgm:pt>
    <dgm:pt modelId="{FCC113C1-B5E3-4B29-8035-77FD7A46F9DC}" type="sibTrans" cxnId="{4695EA0E-D0B0-4BBF-852A-1DE2B1D6BA8D}">
      <dgm:prSet/>
      <dgm:spPr/>
      <dgm:t>
        <a:bodyPr rtlCol="0"/>
        <a:lstStyle/>
        <a:p>
          <a:pPr rtl="0"/>
          <a:endParaRPr lang="pt-PT" noProof="0" dirty="0"/>
        </a:p>
      </dgm:t>
    </dgm:pt>
    <dgm:pt modelId="{35D39187-E3B5-4796-95CE-E20FD33F9088}">
      <dgm:prSet/>
      <dgm:spPr/>
      <dgm:t>
        <a:bodyPr rtlCol="0"/>
        <a:lstStyle/>
        <a:p>
          <a:pPr rtl="0">
            <a:defRPr cap="all"/>
          </a:pPr>
          <a:r>
            <a:rPr lang="pt-PT" noProof="0" dirty="0"/>
            <a:t>Novos Colaboradores</a:t>
          </a:r>
        </a:p>
      </dgm:t>
    </dgm:pt>
    <dgm:pt modelId="{9EE62BB1-71AE-49E3-B474-50C210274425}" type="parTrans" cxnId="{4E2CF89F-B657-432A-8E7F-5117B8BBAAC7}">
      <dgm:prSet/>
      <dgm:spPr/>
      <dgm:t>
        <a:bodyPr rtlCol="0"/>
        <a:lstStyle/>
        <a:p>
          <a:pPr rtl="0"/>
          <a:endParaRPr lang="pt-PT" noProof="0" dirty="0"/>
        </a:p>
      </dgm:t>
    </dgm:pt>
    <dgm:pt modelId="{BE3235C6-BBFF-4118-846E-4FEBDE079D0A}" type="sibTrans" cxnId="{4E2CF89F-B657-432A-8E7F-5117B8BBAAC7}">
      <dgm:prSet/>
      <dgm:spPr/>
      <dgm:t>
        <a:bodyPr rtlCol="0"/>
        <a:lstStyle/>
        <a:p>
          <a:pPr rtl="0"/>
          <a:endParaRPr lang="pt-PT" noProof="0" dirty="0"/>
        </a:p>
      </dgm:t>
    </dgm:pt>
    <dgm:pt modelId="{C68FC3CE-0C3B-4BCF-BC7D-840964940C53}">
      <dgm:prSet/>
      <dgm:spPr/>
      <dgm:t>
        <a:bodyPr rtlCol="0"/>
        <a:lstStyle/>
        <a:p>
          <a:pPr rtl="0">
            <a:defRPr cap="all"/>
          </a:pPr>
          <a:r>
            <a:rPr lang="pt-PT" noProof="0" dirty="0"/>
            <a:t>Aniversários</a:t>
          </a:r>
        </a:p>
      </dgm:t>
    </dgm:pt>
    <dgm:pt modelId="{0FE9301B-CD4B-42F4-A2A0-ABCDEDBB232D}" type="parTrans" cxnId="{B6054DF8-E693-4B89-90BA-632B5AAD0747}">
      <dgm:prSet/>
      <dgm:spPr/>
      <dgm:t>
        <a:bodyPr rtlCol="0"/>
        <a:lstStyle/>
        <a:p>
          <a:pPr rtl="0"/>
          <a:endParaRPr lang="pt-PT" noProof="0" dirty="0"/>
        </a:p>
      </dgm:t>
    </dgm:pt>
    <dgm:pt modelId="{7E0B8761-3DA7-4578-B5ED-12FC2D4B8BBA}" type="sibTrans" cxnId="{B6054DF8-E693-4B89-90BA-632B5AAD0747}">
      <dgm:prSet/>
      <dgm:spPr/>
      <dgm:t>
        <a:bodyPr rtlCol="0"/>
        <a:lstStyle/>
        <a:p>
          <a:pPr rtl="0"/>
          <a:endParaRPr lang="pt-PT" noProof="0" dirty="0"/>
        </a:p>
      </dgm:t>
    </dgm:pt>
    <dgm:pt modelId="{8B45BC14-7A22-41FC-826F-56C11C7FF868}" type="pres">
      <dgm:prSet presAssocID="{97F302EF-0412-40C3-9D3D-280C2CE2E80D}" presName="root" presStyleCnt="0">
        <dgm:presLayoutVars>
          <dgm:dir/>
          <dgm:resizeHandles val="exact"/>
        </dgm:presLayoutVars>
      </dgm:prSet>
      <dgm:spPr/>
    </dgm:pt>
    <dgm:pt modelId="{B137A5E7-7E67-4CEC-A53B-7514D1EFCA9D}" type="pres">
      <dgm:prSet presAssocID="{960953C8-342A-4985-9AF7-5B9B91E1DE0A}" presName="compNode" presStyleCnt="0"/>
      <dgm:spPr/>
    </dgm:pt>
    <dgm:pt modelId="{08346DB4-E28D-4475-9627-3198174DAAAE}" type="pres">
      <dgm:prSet presAssocID="{960953C8-342A-4985-9AF7-5B9B91E1DE0A}" presName="iconBgRect" presStyleLbl="bgShp" presStyleIdx="0" presStyleCnt="3"/>
      <dgm:spPr/>
    </dgm:pt>
    <dgm:pt modelId="{009C0011-AB42-453D-AA2A-40AC5C1114B5}" type="pres">
      <dgm:prSet presAssocID="{960953C8-342A-4985-9AF7-5B9B91E1DE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1ECE7E6-A4FE-418B-B790-89E979EC0D88}" type="pres">
      <dgm:prSet presAssocID="{960953C8-342A-4985-9AF7-5B9B91E1DE0A}" presName="spaceRect" presStyleCnt="0"/>
      <dgm:spPr/>
    </dgm:pt>
    <dgm:pt modelId="{320F79D9-25C2-4EBC-B332-D360FAD7E676}" type="pres">
      <dgm:prSet presAssocID="{960953C8-342A-4985-9AF7-5B9B91E1DE0A}" presName="textRect" presStyleLbl="revTx" presStyleIdx="0" presStyleCnt="3">
        <dgm:presLayoutVars>
          <dgm:chMax val="1"/>
          <dgm:chPref val="1"/>
        </dgm:presLayoutVars>
      </dgm:prSet>
      <dgm:spPr/>
    </dgm:pt>
    <dgm:pt modelId="{9495219E-3030-4AFE-98D5-2F6607EB1C04}" type="pres">
      <dgm:prSet presAssocID="{FCC113C1-B5E3-4B29-8035-77FD7A46F9DC}" presName="sibTrans" presStyleCnt="0"/>
      <dgm:spPr/>
    </dgm:pt>
    <dgm:pt modelId="{961F3570-BA38-4CA9-BCFA-F2FE67959C29}" type="pres">
      <dgm:prSet presAssocID="{35D39187-E3B5-4796-95CE-E20FD33F9088}" presName="compNode" presStyleCnt="0"/>
      <dgm:spPr/>
    </dgm:pt>
    <dgm:pt modelId="{332CC82E-2732-4332-B222-5AA11519F4B1}" type="pres">
      <dgm:prSet presAssocID="{35D39187-E3B5-4796-95CE-E20FD33F9088}" presName="iconBgRect" presStyleLbl="bgShp" presStyleIdx="1" presStyleCnt="3"/>
      <dgm:spPr/>
    </dgm:pt>
    <dgm:pt modelId="{B22573F0-287C-4583-947C-4DBEB52897BF}" type="pres">
      <dgm:prSet presAssocID="{35D39187-E3B5-4796-95CE-E20FD33F90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660073B-A35E-4A46-838B-F47A1998DA43}" type="pres">
      <dgm:prSet presAssocID="{35D39187-E3B5-4796-95CE-E20FD33F9088}" presName="spaceRect" presStyleCnt="0"/>
      <dgm:spPr/>
    </dgm:pt>
    <dgm:pt modelId="{D7B8C479-B90A-4B6B-B59B-44B1AB6A29A9}" type="pres">
      <dgm:prSet presAssocID="{35D39187-E3B5-4796-95CE-E20FD33F9088}" presName="textRect" presStyleLbl="revTx" presStyleIdx="1" presStyleCnt="3">
        <dgm:presLayoutVars>
          <dgm:chMax val="1"/>
          <dgm:chPref val="1"/>
        </dgm:presLayoutVars>
      </dgm:prSet>
      <dgm:spPr/>
    </dgm:pt>
    <dgm:pt modelId="{BCC3A16C-0FE0-4BD8-950F-4797A4C2DB73}" type="pres">
      <dgm:prSet presAssocID="{BE3235C6-BBFF-4118-846E-4FEBDE079D0A}" presName="sibTrans" presStyleCnt="0"/>
      <dgm:spPr/>
    </dgm:pt>
    <dgm:pt modelId="{9AF4CC23-0438-43D7-8F70-CE6F308FE83E}" type="pres">
      <dgm:prSet presAssocID="{C68FC3CE-0C3B-4BCF-BC7D-840964940C53}" presName="compNode" presStyleCnt="0"/>
      <dgm:spPr/>
    </dgm:pt>
    <dgm:pt modelId="{A88BF49D-D9FB-4FF6-B33B-DDA1CB79C3B9}" type="pres">
      <dgm:prSet presAssocID="{C68FC3CE-0C3B-4BCF-BC7D-840964940C53}" presName="iconBgRect" presStyleLbl="bgShp" presStyleIdx="2" presStyleCnt="3"/>
      <dgm:spPr/>
    </dgm:pt>
    <dgm:pt modelId="{AE03B0FB-40BE-497E-B77A-FD94FB894F88}" type="pres">
      <dgm:prSet presAssocID="{C68FC3CE-0C3B-4BCF-BC7D-840964940C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stive Lantern"/>
        </a:ext>
      </dgm:extLst>
    </dgm:pt>
    <dgm:pt modelId="{5889F313-A86D-49AF-B43B-74E365DE89B0}" type="pres">
      <dgm:prSet presAssocID="{C68FC3CE-0C3B-4BCF-BC7D-840964940C53}" presName="spaceRect" presStyleCnt="0"/>
      <dgm:spPr/>
    </dgm:pt>
    <dgm:pt modelId="{05438E14-2EB9-4DA2-BA3A-46830B6B20E0}" type="pres">
      <dgm:prSet presAssocID="{C68FC3CE-0C3B-4BCF-BC7D-840964940C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95EA0E-D0B0-4BBF-852A-1DE2B1D6BA8D}" srcId="{97F302EF-0412-40C3-9D3D-280C2CE2E80D}" destId="{960953C8-342A-4985-9AF7-5B9B91E1DE0A}" srcOrd="0" destOrd="0" parTransId="{52FACAE2-C6EB-4D23-B104-50BC724974FB}" sibTransId="{FCC113C1-B5E3-4B29-8035-77FD7A46F9DC}"/>
    <dgm:cxn modelId="{239CD04B-C8C5-47D8-8E52-B11109897ABD}" type="presOf" srcId="{97F302EF-0412-40C3-9D3D-280C2CE2E80D}" destId="{8B45BC14-7A22-41FC-826F-56C11C7FF868}" srcOrd="0" destOrd="0" presId="urn:microsoft.com/office/officeart/2018/5/layout/IconCircleLabelList#4"/>
    <dgm:cxn modelId="{CC5F1E5A-6FE2-457D-9CDC-7643505C9960}" type="presOf" srcId="{960953C8-342A-4985-9AF7-5B9B91E1DE0A}" destId="{320F79D9-25C2-4EBC-B332-D360FAD7E676}" srcOrd="0" destOrd="0" presId="urn:microsoft.com/office/officeart/2018/5/layout/IconCircleLabelList#4"/>
    <dgm:cxn modelId="{968B9995-06C9-47D4-A7D6-75C305F19691}" type="presOf" srcId="{C68FC3CE-0C3B-4BCF-BC7D-840964940C53}" destId="{05438E14-2EB9-4DA2-BA3A-46830B6B20E0}" srcOrd="0" destOrd="0" presId="urn:microsoft.com/office/officeart/2018/5/layout/IconCircleLabelList#4"/>
    <dgm:cxn modelId="{4E2CF89F-B657-432A-8E7F-5117B8BBAAC7}" srcId="{97F302EF-0412-40C3-9D3D-280C2CE2E80D}" destId="{35D39187-E3B5-4796-95CE-E20FD33F9088}" srcOrd="1" destOrd="0" parTransId="{9EE62BB1-71AE-49E3-B474-50C210274425}" sibTransId="{BE3235C6-BBFF-4118-846E-4FEBDE079D0A}"/>
    <dgm:cxn modelId="{E22C48F0-6CB2-4B2D-8AC3-D421541C3D7F}" type="presOf" srcId="{35D39187-E3B5-4796-95CE-E20FD33F9088}" destId="{D7B8C479-B90A-4B6B-B59B-44B1AB6A29A9}" srcOrd="0" destOrd="0" presId="urn:microsoft.com/office/officeart/2018/5/layout/IconCircleLabelList#4"/>
    <dgm:cxn modelId="{B6054DF8-E693-4B89-90BA-632B5AAD0747}" srcId="{97F302EF-0412-40C3-9D3D-280C2CE2E80D}" destId="{C68FC3CE-0C3B-4BCF-BC7D-840964940C53}" srcOrd="2" destOrd="0" parTransId="{0FE9301B-CD4B-42F4-A2A0-ABCDEDBB232D}" sibTransId="{7E0B8761-3DA7-4578-B5ED-12FC2D4B8BBA}"/>
    <dgm:cxn modelId="{719510B9-345A-4667-B962-968C0DE2059A}" type="presParOf" srcId="{8B45BC14-7A22-41FC-826F-56C11C7FF868}" destId="{B137A5E7-7E67-4CEC-A53B-7514D1EFCA9D}" srcOrd="0" destOrd="0" presId="urn:microsoft.com/office/officeart/2018/5/layout/IconCircleLabelList#4"/>
    <dgm:cxn modelId="{E6B4FBFD-B662-49BA-91D2-7D459616DE0E}" type="presParOf" srcId="{B137A5E7-7E67-4CEC-A53B-7514D1EFCA9D}" destId="{08346DB4-E28D-4475-9627-3198174DAAAE}" srcOrd="0" destOrd="0" presId="urn:microsoft.com/office/officeart/2018/5/layout/IconCircleLabelList#4"/>
    <dgm:cxn modelId="{F2943946-952B-49C3-BAAA-069865735321}" type="presParOf" srcId="{B137A5E7-7E67-4CEC-A53B-7514D1EFCA9D}" destId="{009C0011-AB42-453D-AA2A-40AC5C1114B5}" srcOrd="1" destOrd="0" presId="urn:microsoft.com/office/officeart/2018/5/layout/IconCircleLabelList#4"/>
    <dgm:cxn modelId="{7EBC1ECE-0490-4774-BDC8-18A25387CFFF}" type="presParOf" srcId="{B137A5E7-7E67-4CEC-A53B-7514D1EFCA9D}" destId="{E1ECE7E6-A4FE-418B-B790-89E979EC0D88}" srcOrd="2" destOrd="0" presId="urn:microsoft.com/office/officeart/2018/5/layout/IconCircleLabelList#4"/>
    <dgm:cxn modelId="{026F79AF-1402-4209-8043-C78E73CDF573}" type="presParOf" srcId="{B137A5E7-7E67-4CEC-A53B-7514D1EFCA9D}" destId="{320F79D9-25C2-4EBC-B332-D360FAD7E676}" srcOrd="3" destOrd="0" presId="urn:microsoft.com/office/officeart/2018/5/layout/IconCircleLabelList#4"/>
    <dgm:cxn modelId="{B29AB49C-05D9-49BE-AB37-9D508C378993}" type="presParOf" srcId="{8B45BC14-7A22-41FC-826F-56C11C7FF868}" destId="{9495219E-3030-4AFE-98D5-2F6607EB1C04}" srcOrd="1" destOrd="0" presId="urn:microsoft.com/office/officeart/2018/5/layout/IconCircleLabelList#4"/>
    <dgm:cxn modelId="{C2FF2469-58B0-4BE0-A75F-B98B251763B4}" type="presParOf" srcId="{8B45BC14-7A22-41FC-826F-56C11C7FF868}" destId="{961F3570-BA38-4CA9-BCFA-F2FE67959C29}" srcOrd="2" destOrd="0" presId="urn:microsoft.com/office/officeart/2018/5/layout/IconCircleLabelList#4"/>
    <dgm:cxn modelId="{974BD3B1-A0EF-4F18-B736-1D72A711EE36}" type="presParOf" srcId="{961F3570-BA38-4CA9-BCFA-F2FE67959C29}" destId="{332CC82E-2732-4332-B222-5AA11519F4B1}" srcOrd="0" destOrd="0" presId="urn:microsoft.com/office/officeart/2018/5/layout/IconCircleLabelList#4"/>
    <dgm:cxn modelId="{FED09B9C-341F-4257-AAEB-363812F8B27A}" type="presParOf" srcId="{961F3570-BA38-4CA9-BCFA-F2FE67959C29}" destId="{B22573F0-287C-4583-947C-4DBEB52897BF}" srcOrd="1" destOrd="0" presId="urn:microsoft.com/office/officeart/2018/5/layout/IconCircleLabelList#4"/>
    <dgm:cxn modelId="{858AB4E7-886B-42D8-A30D-E7CDD792EC56}" type="presParOf" srcId="{961F3570-BA38-4CA9-BCFA-F2FE67959C29}" destId="{E660073B-A35E-4A46-838B-F47A1998DA43}" srcOrd="2" destOrd="0" presId="urn:microsoft.com/office/officeart/2018/5/layout/IconCircleLabelList#4"/>
    <dgm:cxn modelId="{01CFC00A-874B-4651-B9B3-3DAC29879EAE}" type="presParOf" srcId="{961F3570-BA38-4CA9-BCFA-F2FE67959C29}" destId="{D7B8C479-B90A-4B6B-B59B-44B1AB6A29A9}" srcOrd="3" destOrd="0" presId="urn:microsoft.com/office/officeart/2018/5/layout/IconCircleLabelList#4"/>
    <dgm:cxn modelId="{B792525C-8D73-4F0D-9FF3-640C907105F3}" type="presParOf" srcId="{8B45BC14-7A22-41FC-826F-56C11C7FF868}" destId="{BCC3A16C-0FE0-4BD8-950F-4797A4C2DB73}" srcOrd="3" destOrd="0" presId="urn:microsoft.com/office/officeart/2018/5/layout/IconCircleLabelList#4"/>
    <dgm:cxn modelId="{7D4201D1-E8B3-4323-B338-B8E5704322FB}" type="presParOf" srcId="{8B45BC14-7A22-41FC-826F-56C11C7FF868}" destId="{9AF4CC23-0438-43D7-8F70-CE6F308FE83E}" srcOrd="4" destOrd="0" presId="urn:microsoft.com/office/officeart/2018/5/layout/IconCircleLabelList#4"/>
    <dgm:cxn modelId="{A0D1A39B-0549-491A-9CD3-F54873781898}" type="presParOf" srcId="{9AF4CC23-0438-43D7-8F70-CE6F308FE83E}" destId="{A88BF49D-D9FB-4FF6-B33B-DDA1CB79C3B9}" srcOrd="0" destOrd="0" presId="urn:microsoft.com/office/officeart/2018/5/layout/IconCircleLabelList#4"/>
    <dgm:cxn modelId="{A3CC9339-6809-417F-9294-DD8BE7C33E70}" type="presParOf" srcId="{9AF4CC23-0438-43D7-8F70-CE6F308FE83E}" destId="{AE03B0FB-40BE-497E-B77A-FD94FB894F88}" srcOrd="1" destOrd="0" presId="urn:microsoft.com/office/officeart/2018/5/layout/IconCircleLabelList#4"/>
    <dgm:cxn modelId="{A08F01DB-F61D-458E-B52F-3E6E2515FE0D}" type="presParOf" srcId="{9AF4CC23-0438-43D7-8F70-CE6F308FE83E}" destId="{5889F313-A86D-49AF-B43B-74E365DE89B0}" srcOrd="2" destOrd="0" presId="urn:microsoft.com/office/officeart/2018/5/layout/IconCircleLabelList#4"/>
    <dgm:cxn modelId="{F0185937-559F-4C32-ACD7-9DC5F45B66DB}" type="presParOf" srcId="{9AF4CC23-0438-43D7-8F70-CE6F308FE83E}" destId="{05438E14-2EB9-4DA2-BA3A-46830B6B20E0}" srcOrd="3" destOrd="0" presId="urn:microsoft.com/office/officeart/2018/5/layout/IconCircleLabelList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noProof="0" dirty="0"/>
            <a:t>A Nossa História</a:t>
          </a:r>
        </a:p>
      </dsp:txBody>
      <dsp:txXfrm>
        <a:off x="4405" y="2245657"/>
        <a:ext cx="1763085" cy="705234"/>
      </dsp:txXfrm>
    </dsp:sp>
    <dsp:sp modelId="{C4618682-3912-4E72-999D-4BF5CD06322D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F9AEA-3377-4AFB-BDDB-45672D648ACC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A8AF0-CDCB-4FBD-8FCB-A8EECB922CE0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noProof="0" dirty="0"/>
            <a:t>Missão</a:t>
          </a:r>
        </a:p>
      </dsp:txBody>
      <dsp:txXfrm>
        <a:off x="2076031" y="2245657"/>
        <a:ext cx="1763085" cy="705234"/>
      </dsp:txXfrm>
    </dsp:sp>
    <dsp:sp modelId="{1F290E81-B7E4-40F0-A220-DB97594D9AE3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D919-83B2-43D2-B22A-C1D340DD896A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0A1B-B3E5-49A9-AA89-AAA8A26BCB24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noProof="0" dirty="0"/>
            <a:t>Filosofia</a:t>
          </a:r>
        </a:p>
      </dsp:txBody>
      <dsp:txXfrm>
        <a:off x="4147657" y="2245657"/>
        <a:ext cx="1763085" cy="705234"/>
      </dsp:txXfrm>
    </dsp:sp>
    <dsp:sp modelId="{17388459-6EB8-4F5E-BF5C-9EB4EB9F5789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9CF1-097F-4361-ABD4-11EB84ECFAE9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D94C-0979-4A7E-9611-4E89C272E0B9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noProof="0" dirty="0"/>
            <a:t>Produtos e Serviços</a:t>
          </a:r>
        </a:p>
      </dsp:txBody>
      <dsp:txXfrm>
        <a:off x="6219283" y="2245657"/>
        <a:ext cx="1763085" cy="705234"/>
      </dsp:txXfrm>
    </dsp:sp>
    <dsp:sp modelId="{21D2485F-A179-4312-960D-B04D23F73093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EB1C6-24EC-4328-9469-745343CCA869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5D214-334E-4BA2-B451-DC551C28264B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200" kern="1200" noProof="0" dirty="0"/>
            <a:t>Conquistas Chave</a:t>
          </a:r>
        </a:p>
      </dsp:txBody>
      <dsp:txXfrm>
        <a:off x="8290908" y="2245657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FEE0-5D38-41BA-91F4-C685EFB92C04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F9BA-7C22-4CAB-8F98-954D0477F8C4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F644-CA99-4D1C-AC22-9A40CAD36E45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 noProof="0" dirty="0"/>
            <a:t>Arquitetura</a:t>
          </a:r>
        </a:p>
      </dsp:txBody>
      <dsp:txXfrm>
        <a:off x="35606" y="2725540"/>
        <a:ext cx="2981250" cy="720000"/>
      </dsp:txXfrm>
    </dsp:sp>
    <dsp:sp modelId="{395704C5-F946-462D-A69C-EF9F9736D2B0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E6294-B2C0-4C55-828B-784B823F312F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658D-38C7-4601-A0BE-1335EF200B1E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 noProof="0" dirty="0"/>
            <a:t>Construção</a:t>
          </a:r>
        </a:p>
      </dsp:txBody>
      <dsp:txXfrm>
        <a:off x="3538574" y="2725540"/>
        <a:ext cx="2981250" cy="720000"/>
      </dsp:txXfrm>
    </dsp:sp>
    <dsp:sp modelId="{E11D9D2D-E1EF-4F8B-B956-5276604AD9D9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A072A-DFB4-4C7E-8DD2-3ED530ACB350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6D-3FE7-4566-B3F0-19B75154652B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 noProof="0" dirty="0"/>
            <a:t>Planeamento Urbano</a:t>
          </a:r>
        </a:p>
      </dsp:txBody>
      <dsp:txXfrm>
        <a:off x="7041543" y="272554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0A7DB-F870-4289-A176-74DC8634D49F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532A6-7EC2-48FB-9700-1C2608E2063C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CB9B7-3229-4D84-88AF-537C55717936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800" kern="1200" noProof="0" dirty="0"/>
            <a:t>Desempenho</a:t>
          </a:r>
        </a:p>
      </dsp:txBody>
      <dsp:txXfrm>
        <a:off x="372805" y="2356270"/>
        <a:ext cx="2058075" cy="720000"/>
      </dsp:txXfrm>
    </dsp:sp>
    <dsp:sp modelId="{3EC02099-2D14-4F0B-98D2-969D1935C96B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6369C-F074-481D-877F-C3CA1C8B2601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E48B1-231B-40EC-9DEB-E9C62DB9B354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800" kern="1200" noProof="0" dirty="0"/>
            <a:t>Resultados do Inquérito</a:t>
          </a:r>
        </a:p>
      </dsp:txBody>
      <dsp:txXfrm>
        <a:off x="2791043" y="2356270"/>
        <a:ext cx="2058075" cy="720000"/>
      </dsp:txXfrm>
    </dsp:sp>
    <dsp:sp modelId="{3B05B3D7-3CA4-4213-988D-5520E9FCAC0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C6F1C-67EB-49A3-8A6A-77FE6F4E2581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5C5D9-1529-4C00-8952-5702A3EBEB99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800" kern="1200" noProof="0" dirty="0"/>
            <a:t>Destaques/Pontos Baixos</a:t>
          </a:r>
        </a:p>
      </dsp:txBody>
      <dsp:txXfrm>
        <a:off x="5209281" y="2356270"/>
        <a:ext cx="2058075" cy="720000"/>
      </dsp:txXfrm>
    </dsp:sp>
    <dsp:sp modelId="{CB636E1E-A841-49EB-A5DF-AEA92F5B90A0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6C5FB-B8FF-4B57-B22D-AEAC08728B7D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D07B9-A1AB-4FA9-8A07-1D52AC3E3AD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800" kern="1200" noProof="0" dirty="0"/>
            <a:t>Atualizações de Projetos Chave</a:t>
          </a:r>
        </a:p>
      </dsp:txBody>
      <dsp:txXfrm>
        <a:off x="7627519" y="2356270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CCF9F-496F-4A91-9928-06906EDB772C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ED098-F5FE-4A1B-9E20-DFC0D0A65C3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A9F55-1AF0-42BC-8EA6-1B678D5F207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600" kern="1200" noProof="0" dirty="0"/>
            <a:t>Aspirações</a:t>
          </a:r>
        </a:p>
      </dsp:txBody>
      <dsp:txXfrm>
        <a:off x="35606" y="2725540"/>
        <a:ext cx="2981250" cy="720000"/>
      </dsp:txXfrm>
    </dsp:sp>
    <dsp:sp modelId="{C99B2ADA-595B-48AD-A247-3E9820063DCC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94E7B-96C1-48B4-B650-9233C05BA3F4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977E9-2E4A-4334-9684-AF022B9B409C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600" kern="1200" noProof="0" dirty="0"/>
            <a:t>Novas Iniciativas</a:t>
          </a:r>
        </a:p>
      </dsp:txBody>
      <dsp:txXfrm>
        <a:off x="3538574" y="2725540"/>
        <a:ext cx="2981250" cy="720000"/>
      </dsp:txXfrm>
    </dsp:sp>
    <dsp:sp modelId="{62D8ACCD-9BFE-4669-9256-5B431AFDB26B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3AA3A-B895-49D9-93A1-ABD47A7C1F5E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8AFCF-2D05-4D03-B9A1-295B281E4775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600" kern="1200" noProof="0" dirty="0"/>
            <a:t>Métricas Principais</a:t>
          </a:r>
        </a:p>
      </dsp:txBody>
      <dsp:txXfrm>
        <a:off x="7041543" y="2725540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6DB4-E28D-4475-9627-3198174DAAA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C0011-AB42-453D-AA2A-40AC5C1114B5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F79D9-25C2-4EBC-B332-D360FAD7E67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 noProof="0" dirty="0"/>
            <a:t>Equipa Executiva</a:t>
          </a:r>
        </a:p>
      </dsp:txBody>
      <dsp:txXfrm>
        <a:off x="35606" y="2725540"/>
        <a:ext cx="2981250" cy="720000"/>
      </dsp:txXfrm>
    </dsp:sp>
    <dsp:sp modelId="{332CC82E-2732-4332-B222-5AA11519F4B1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573F0-287C-4583-947C-4DBEB52897BF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8C479-B90A-4B6B-B59B-44B1AB6A29A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 noProof="0" dirty="0"/>
            <a:t>Novos Colaboradores</a:t>
          </a:r>
        </a:p>
      </dsp:txBody>
      <dsp:txXfrm>
        <a:off x="3538574" y="2725540"/>
        <a:ext cx="2981250" cy="720000"/>
      </dsp:txXfrm>
    </dsp:sp>
    <dsp:sp modelId="{A88BF49D-D9FB-4FF6-B33B-DDA1CB79C3B9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3B0FB-40BE-497E-B77A-FD94FB894F88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38E14-2EB9-4DA2-BA3A-46830B6B20E0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500" kern="1200" noProof="0" dirty="0"/>
            <a:t>Aniversários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Ícone Lista de Etiquetas Circular"/>
  <dgm:desc val="Utilizar para mostrar blocos de informação não sequenciais ou agrupados, acompanhados por elementos visuais relacionados. Funciona melhor com ícones ou pequenas imagens com legendas de texto brev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Ícone Lista de Etiquetas Circular"/>
  <dgm:desc val="Utilizar para mostrar blocos de informação não sequenciais ou agrupados, acompanhados por elementos visuais relacionados. Funciona melhor com ícones ou pequenas imagens com legendas de texto brev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Ícone Lista de Etiquetas Circular"/>
  <dgm:desc val="Utilizar para mostrar blocos de informação não sequenciais ou agrupados, acompanhados por elementos visuais relacionados. Funciona melhor com ícones ou pequenas imagens com legendas de texto brev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#3">
  <dgm:title val="Ícone Lista de Etiquetas Folha"/>
  <dgm:desc val="Utilizar para mostrar blocos de informação não sequenciais ou agrupados, acompanhados por elementos visuais relacionados. Funciona melhor com ícones ou pequenas imagens com legendas de texto brev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#4">
  <dgm:title val="Ícone Lista de Etiquetas Folha"/>
  <dgm:desc val="Utilizar para mostrar blocos de informação não sequenciais ou agrupados, acompanhados por elementos visuais relacionados. Funciona melhor com ícones ou pequenas imagens com legendas de texto brev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2371BD-CBE8-435D-9B11-549FDC16ACEF}" type="datetime1">
              <a:rPr lang="pt-PT" smtClean="0"/>
              <a:t>06/06/2022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2B9F-17DB-4047-B9A9-527C0B05C166}" type="datetime1">
              <a:rPr lang="pt-PT" smtClean="0"/>
              <a:pPr/>
              <a:t>06/06/2022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648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6763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7817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9442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755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5258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8648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459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246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605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6421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60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83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8468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71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D2573-0068-4218-9697-F7C79B894BD0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04794C-8A34-4F52-8567-4ACF3054A4A7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15" name="Conexão Reta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164C6E-8EF5-439C-8A13-9536CEB894EF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E5CF56-A80A-4E49-822B-98685F016F94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1453DA3-6652-456F-8FAA-FC52F4714952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01291D-FD4A-4968-A7CD-3604266F3E73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00F2A1-677D-4422-AEB8-1C3F2D70A13C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D1C8C9-946A-46D8-8518-8043258C379D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901FDC-E33C-461E-9DB1-0DFF9E51C2EC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77F208E-2699-4E92-83D6-804CFE27C1A5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39FB4-7639-4B1B-9E03-14DB6EE79FA7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elogramo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001E8D-7942-4BBF-BB6D-D845804C9269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2C779-DC17-4EAE-B1A7-C07D628E75D2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0A376-EB10-4227-83F8-65942810904C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B717E73-6864-4ACA-BEFF-E733BC66FB99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2" name="Marcador de Posição da Imagem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pt-PT" sz="14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8A43F-3AA3-49BB-8A10-13E3C795E3DD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2" name="Marcador de Posição da Imagem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pt-PT" sz="14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CDF46A-7688-4473-8E35-A89B731FD273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0B20B-E649-4BDA-8A60-8636CBA730D3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05C77-3064-4EC4-9186-DCFE3778A80C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elogramo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B0AB030-7EA2-4B0D-8098-43E1BE45CBFC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elogramo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E6706B-7A7D-4271-8E2D-04DF90696319}" type="datetime1">
              <a:rPr lang="pt-PT" noProof="0" smtClean="0"/>
              <a:t>06/06/2022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a Imagem 5" descr="Grupo de pessoas a conversar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LAPR4 2021/2022</a:t>
            </a:r>
            <a:br>
              <a:rPr lang="pt-PT" dirty="0"/>
            </a:br>
            <a:r>
              <a:rPr lang="pt-PT" dirty="0"/>
              <a:t>Sprint D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2335" y="6322983"/>
            <a:ext cx="3003496" cy="535017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latin typeface="+mj-lt"/>
              </a:rPr>
              <a:t>06/06/2022	</a:t>
            </a:r>
          </a:p>
          <a:p>
            <a:pPr rtl="0"/>
            <a:endParaRPr lang="pt-PT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146EB2-182C-C4C2-D683-202AD3BBB9D3}"/>
              </a:ext>
            </a:extLst>
          </p:cNvPr>
          <p:cNvSpPr txBox="1"/>
          <p:nvPr/>
        </p:nvSpPr>
        <p:spPr>
          <a:xfrm>
            <a:off x="6867330" y="5498883"/>
            <a:ext cx="3340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João Beires – 1190718</a:t>
            </a:r>
          </a:p>
          <a:p>
            <a:r>
              <a:rPr lang="pt-PT" dirty="0"/>
              <a:t>José Maia – 1191419</a:t>
            </a:r>
          </a:p>
          <a:p>
            <a:r>
              <a:rPr lang="pt-PT" dirty="0"/>
              <a:t>José Soares – 1190782</a:t>
            </a:r>
          </a:p>
          <a:p>
            <a:r>
              <a:rPr lang="pt-PT" dirty="0"/>
              <a:t>Lourenço Melo - 1190811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 descr="Uma imagem que contém elementos interiores. Uma pessoa a assinar um documento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777888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sz="7200" dirty="0" err="1">
                <a:solidFill>
                  <a:srgbClr val="FFFFFF"/>
                </a:solidFill>
                <a:latin typeface="+mj-lt"/>
              </a:rPr>
              <a:t>Thank</a:t>
            </a:r>
            <a:r>
              <a:rPr lang="pt-PT" sz="7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pt-PT" sz="7200" dirty="0" err="1">
                <a:solidFill>
                  <a:srgbClr val="FFFFFF"/>
                </a:solidFill>
                <a:latin typeface="+mj-lt"/>
              </a:rPr>
              <a:t>You</a:t>
            </a:r>
            <a:r>
              <a:rPr lang="pt-PT" sz="7200" dirty="0">
                <a:solidFill>
                  <a:srgbClr val="FFFFFF"/>
                </a:solidFill>
                <a:latin typeface="+mj-lt"/>
              </a:rPr>
              <a:t> For </a:t>
            </a:r>
            <a:r>
              <a:rPr lang="pt-PT" sz="7200" dirty="0" err="1">
                <a:solidFill>
                  <a:srgbClr val="FFFFFF"/>
                </a:solidFill>
                <a:latin typeface="+mj-lt"/>
              </a:rPr>
              <a:t>Your</a:t>
            </a:r>
            <a:r>
              <a:rPr lang="pt-PT" sz="7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pt-PT" sz="7200" dirty="0" err="1">
                <a:solidFill>
                  <a:srgbClr val="FFFFFF"/>
                </a:solidFill>
                <a:latin typeface="+mj-lt"/>
              </a:rPr>
              <a:t>Attention</a:t>
            </a:r>
            <a:endParaRPr lang="pt-PT" sz="7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pt-PT" sz="2400" cap="all" spc="200" dirty="0" err="1">
                <a:solidFill>
                  <a:srgbClr val="FFFFFF"/>
                </a:solidFill>
              </a:rPr>
              <a:t>Any</a:t>
            </a:r>
            <a:r>
              <a:rPr lang="pt-PT" sz="2400" cap="all" spc="200" dirty="0">
                <a:solidFill>
                  <a:srgbClr val="FFFFFF"/>
                </a:solidFill>
              </a:rPr>
              <a:t> 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Agenda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723900"/>
            <a:ext cx="5186597" cy="4642517"/>
          </a:xfrm>
        </p:spPr>
        <p:txBody>
          <a:bodyPr numCol="2" rtlCol="0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Acerca da Empresa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A Nossa História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Missão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Filosofia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Produtos e Serviços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Conquistas Chave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Resultados de 2019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Desempenho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Resultados do Inquérito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Destaques/Pontos Baixos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Atualizações de projetos chave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Planos para 2020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Aspirações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Novas Iniciativas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Métricas Principais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As Nossas Pessoas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Equipa Executiva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Novos colaboradores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Aniversários</a:t>
            </a:r>
          </a:p>
          <a:p>
            <a:pPr marL="533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Fecho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Resumo</a:t>
            </a:r>
          </a:p>
          <a:p>
            <a:pPr marL="533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latin typeface="+mj-lt"/>
              </a:rPr>
              <a:t>Perguntas e Respostas</a:t>
            </a:r>
          </a:p>
        </p:txBody>
      </p:sp>
      <p:sp>
        <p:nvSpPr>
          <p:cNvPr id="27" name="Retângulo 26" descr="Aperto de mão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16375" y="723900"/>
            <a:ext cx="499424" cy="49942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etângulo 27" descr="Gráfico de barras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93983" y="2480684"/>
            <a:ext cx="499424" cy="49942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tângulo 28" descr="Marca de verificação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594365" y="4185003"/>
            <a:ext cx="373900" cy="394492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Retângulo 29" descr="Grupo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8626838" y="704416"/>
            <a:ext cx="499424" cy="499424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tângulo 30" descr="Ajuda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8641828" y="2046310"/>
            <a:ext cx="499424" cy="499424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sz="4800" dirty="0">
                <a:solidFill>
                  <a:schemeClr val="tx1"/>
                </a:solidFill>
              </a:rPr>
              <a:t>Missão</a:t>
            </a:r>
          </a:p>
        </p:txBody>
      </p: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pt-PT">
                <a:latin typeface="+mj-lt"/>
              </a:rPr>
              <a:t>Qual é o motivo pelo qual a empresa existe? </a:t>
            </a:r>
          </a:p>
          <a:p>
            <a:pPr rtl="0"/>
            <a:r>
              <a:rPr lang="pt-PT">
                <a:latin typeface="+mj-lt"/>
              </a:rPr>
              <a:t>Tem uma declaração oficial da missão da empresa?</a:t>
            </a:r>
          </a:p>
        </p:txBody>
      </p:sp>
      <p:pic>
        <p:nvPicPr>
          <p:cNvPr id="9" name="Marcador de Posição da Imagem 8" descr="Uma imagem com um objeto que representa missão, objetivo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701" r="2" b="2295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Acerca da Decorações Decoradas</a:t>
            </a:r>
          </a:p>
        </p:txBody>
      </p:sp>
      <p:graphicFrame>
        <p:nvGraphicFramePr>
          <p:cNvPr id="9" name="Marcador de Posição de Conteúdo 6" descr="Este é um diapositivo de agenda com ícones e textos">
            <a:extLst>
              <a:ext uri="{FF2B5EF4-FFF2-40B4-BE49-F238E27FC236}">
                <a16:creationId xmlns:a16="http://schemas.microsoft.com/office/drawing/2014/main" id="{08D3DC19-5976-4026-819D-310A94626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3773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tângulo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sz="4800">
                <a:solidFill>
                  <a:schemeClr val="tx1">
                    <a:lumMod val="75000"/>
                    <a:lumOff val="25000"/>
                  </a:schemeClr>
                </a:solidFill>
              </a:rPr>
              <a:t>A Nossa História</a:t>
            </a:r>
          </a:p>
        </p:txBody>
      </p:sp>
      <p:pic>
        <p:nvPicPr>
          <p:cNvPr id="10" name="Marcador de Posição da Imagem 9" descr="Vista de um edifício alto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02" r="989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pt-PT">
                <a:latin typeface="+mj-lt"/>
              </a:rPr>
              <a:t>Como é que começou?</a:t>
            </a:r>
          </a:p>
          <a:p>
            <a:pPr rtl="0"/>
            <a:r>
              <a:rPr lang="pt-PT">
                <a:latin typeface="+mj-lt"/>
              </a:rPr>
              <a:t>O que é que o seu legado tem de memorável?</a:t>
            </a: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Os Nossos Produtos e Serviços</a:t>
            </a:r>
          </a:p>
        </p:txBody>
      </p:sp>
      <p:graphicFrame>
        <p:nvGraphicFramePr>
          <p:cNvPr id="8" name="Marcador de Posição de Conteúdo 5" descr="Este é um diapositivo de agenda com ícones e textos">
            <a:extLst>
              <a:ext uri="{FF2B5EF4-FFF2-40B4-BE49-F238E27FC236}">
                <a16:creationId xmlns:a16="http://schemas.microsoft.com/office/drawing/2014/main" id="{11C77D7C-7B20-41EB-B25D-E388EB341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0694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Resultados de 2019</a:t>
            </a:r>
          </a:p>
        </p:txBody>
      </p:sp>
      <p:graphicFrame>
        <p:nvGraphicFramePr>
          <p:cNvPr id="18" name="Marcador de Posição de Conteúdo 7" descr="Este é um diapositivo de agenda com ícones e textos">
            <a:extLst>
              <a:ext uri="{FF2B5EF4-FFF2-40B4-BE49-F238E27FC236}">
                <a16:creationId xmlns:a16="http://schemas.microsoft.com/office/drawing/2014/main" id="{8DB202CD-67CB-4F55-926C-FEA75DA63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65868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Desempenho 20XX</a:t>
            </a:r>
          </a:p>
        </p:txBody>
      </p:sp>
      <p:graphicFrame>
        <p:nvGraphicFramePr>
          <p:cNvPr id="8" name="Marcador de Posição de Conteúdo 5" descr="Gráficos de barras">
            <a:extLst>
              <a:ext uri="{FF2B5EF4-FFF2-40B4-BE49-F238E27FC236}">
                <a16:creationId xmlns:a16="http://schemas.microsoft.com/office/drawing/2014/main" id="{6EC5BF26-2477-4F05-8212-95DB51239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363718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Atualizações de Projetos Chave</a:t>
            </a:r>
          </a:p>
        </p:txBody>
      </p:sp>
      <p:graphicFrame>
        <p:nvGraphicFramePr>
          <p:cNvPr id="11" name="Marcador de Posição de Conteúdo 10">
            <a:extLst>
              <a:ext uri="{FF2B5EF4-FFF2-40B4-BE49-F238E27FC236}">
                <a16:creationId xmlns:a16="http://schemas.microsoft.com/office/drawing/2014/main" id="{CD6565CB-45A4-465A-A747-D83A67D20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491839"/>
              </p:ext>
            </p:extLst>
          </p:nvPr>
        </p:nvGraphicFramePr>
        <p:xfrm>
          <a:off x="1216025" y="2108199"/>
          <a:ext cx="9939656" cy="349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914">
                  <a:extLst>
                    <a:ext uri="{9D8B030D-6E8A-4147-A177-3AD203B41FA5}">
                      <a16:colId xmlns:a16="http://schemas.microsoft.com/office/drawing/2014/main" val="2527041651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64999608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1779352262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29204405"/>
                    </a:ext>
                  </a:extLst>
                </a:gridCol>
              </a:tblGrid>
              <a:tr h="673101">
                <a:tc>
                  <a:txBody>
                    <a:bodyPr/>
                    <a:lstStyle/>
                    <a:p>
                      <a:pPr rtl="0"/>
                      <a:r>
                        <a:rPr lang="pt-PT" sz="2000" b="1" noProof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 marL="108757" marR="108757" marT="54378" marB="543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PT" sz="2000" b="1" noProof="0"/>
                        <a:t>T2</a:t>
                      </a:r>
                    </a:p>
                  </a:txBody>
                  <a:tcPr marL="108757" marR="108757" marT="54378" marB="5437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PT" sz="2000" b="1" noProof="0"/>
                        <a:t>T3</a:t>
                      </a:r>
                    </a:p>
                  </a:txBody>
                  <a:tcPr marL="108757" marR="108757" marT="54378" marB="5437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PT" sz="2000" b="1" noProof="0"/>
                        <a:t>T4</a:t>
                      </a:r>
                    </a:p>
                  </a:txBody>
                  <a:tcPr marL="108757" marR="108757" marT="54378" marB="54378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82286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54204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1735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5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pt-PT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pt-PT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et</a:t>
                      </a:r>
                      <a:r>
                        <a:rPr lang="pt-PT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tula</a:t>
                      </a:r>
                      <a:r>
                        <a:rPr lang="pt-PT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pt-PT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pt-PT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et</a:t>
                      </a:r>
                      <a:r>
                        <a:rPr lang="pt-PT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</a:t>
                      </a:r>
                      <a:r>
                        <a:rPr lang="pt-PT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pt-PT" sz="15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ipsum</a:t>
                      </a:r>
                      <a:r>
                        <a:rPr lang="pt-PT" sz="15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6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37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exão Reta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ângu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45" y="932271"/>
            <a:ext cx="3697683" cy="70425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rtl="0"/>
            <a:r>
              <a:rPr lang="pt-PT" sz="4400" dirty="0" err="1">
                <a:solidFill>
                  <a:schemeClr val="tx1"/>
                </a:solidFill>
              </a:rPr>
              <a:t>Achievements</a:t>
            </a:r>
            <a:endParaRPr lang="pt-PT" sz="4400" dirty="0">
              <a:solidFill>
                <a:schemeClr val="tx1"/>
              </a:solidFill>
            </a:endParaRPr>
          </a:p>
        </p:txBody>
      </p:sp>
      <p:cxnSp>
        <p:nvCxnSpPr>
          <p:cNvPr id="30" name="Conexão Reta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7" y="2799185"/>
            <a:ext cx="3084844" cy="3511038"/>
          </a:xfrm>
        </p:spPr>
        <p:txBody>
          <a:bodyPr vert="horz" lIns="0" tIns="45720" rIns="0" bIns="45720" rtlCol="0">
            <a:normAutofit fontScale="92500"/>
          </a:bodyPr>
          <a:lstStyle/>
          <a:p>
            <a:r>
              <a:rPr lang="pt-PT" dirty="0" err="1">
                <a:latin typeface="+mj-lt"/>
              </a:rPr>
              <a:t>User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stories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completed</a:t>
            </a:r>
            <a:r>
              <a:rPr lang="pt-PT" dirty="0">
                <a:latin typeface="+mj-lt"/>
              </a:rPr>
              <a:t>.</a:t>
            </a:r>
          </a:p>
          <a:p>
            <a:r>
              <a:rPr lang="pt-PT" dirty="0" err="1">
                <a:latin typeface="+mj-lt"/>
              </a:rPr>
              <a:t>All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Work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done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before</a:t>
            </a:r>
            <a:r>
              <a:rPr lang="pt-PT" dirty="0">
                <a:latin typeface="+mj-lt"/>
              </a:rPr>
              <a:t> deadline.</a:t>
            </a:r>
          </a:p>
          <a:p>
            <a:r>
              <a:rPr lang="pt-PT" dirty="0" err="1">
                <a:latin typeface="+mj-lt"/>
              </a:rPr>
              <a:t>Improvements</a:t>
            </a:r>
            <a:r>
              <a:rPr lang="pt-PT" dirty="0">
                <a:latin typeface="+mj-lt"/>
              </a:rPr>
              <a:t> in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relationship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between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members</a:t>
            </a:r>
            <a:r>
              <a:rPr lang="pt-PT" dirty="0">
                <a:latin typeface="+mj-lt"/>
              </a:rPr>
              <a:t>.</a:t>
            </a:r>
          </a:p>
          <a:p>
            <a:r>
              <a:rPr lang="pt-PT" dirty="0" err="1">
                <a:latin typeface="+mj-lt"/>
              </a:rPr>
              <a:t>Continuos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increase</a:t>
            </a:r>
            <a:r>
              <a:rPr lang="pt-PT" dirty="0">
                <a:latin typeface="+mj-lt"/>
              </a:rPr>
              <a:t> in  </a:t>
            </a:r>
            <a:r>
              <a:rPr lang="pt-PT" dirty="0" err="1">
                <a:latin typeface="+mj-lt"/>
              </a:rPr>
              <a:t>coding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quality</a:t>
            </a:r>
            <a:r>
              <a:rPr lang="pt-PT" dirty="0">
                <a:latin typeface="+mj-lt"/>
              </a:rPr>
              <a:t>. </a:t>
            </a:r>
          </a:p>
        </p:txBody>
      </p:sp>
      <p:pic>
        <p:nvPicPr>
          <p:cNvPr id="9" name="Marcador de Posição da Imagem 8" descr="Uma pessoa com o pôr do sol em segundo plano. Esta imagem também reflete conquistas&#10;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Planos para 2020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21A8359F-00D6-408F-ACF5-D8A1A931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PT" dirty="0"/>
              <a:t>Aspirações</a:t>
            </a:r>
          </a:p>
          <a:p>
            <a:pPr rtl="0"/>
            <a:r>
              <a:rPr lang="pt-PT" dirty="0"/>
              <a:t>Novas Iniciativas</a:t>
            </a:r>
          </a:p>
          <a:p>
            <a:pPr rtl="0"/>
            <a:r>
              <a:rPr lang="pt-PT" dirty="0"/>
              <a:t>Métricas Principais</a:t>
            </a:r>
          </a:p>
        </p:txBody>
      </p:sp>
      <p:sp>
        <p:nvSpPr>
          <p:cNvPr id="8" name="Forma Livre: forma 8" descr="Planos">
            <a:extLst>
              <a:ext uri="{FF2B5EF4-FFF2-40B4-BE49-F238E27FC236}">
                <a16:creationId xmlns:a16="http://schemas.microsoft.com/office/drawing/2014/main" id="{2DB38FFA-F8F9-4178-AD76-00851D638B92}"/>
              </a:ext>
            </a:extLst>
          </p:cNvPr>
          <p:cNvSpPr/>
          <p:nvPr/>
        </p:nvSpPr>
        <p:spPr>
          <a:xfrm>
            <a:off x="4757976" y="2553504"/>
            <a:ext cx="515064" cy="7572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rtlCol="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PT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0388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Planos para 2020</a:t>
            </a:r>
          </a:p>
        </p:txBody>
      </p:sp>
      <p:graphicFrame>
        <p:nvGraphicFramePr>
          <p:cNvPr id="9" name="Marcador de Posição de Conteúdo 6" descr="Planos de ação e os respectivos ícones">
            <a:extLst>
              <a:ext uri="{FF2B5EF4-FFF2-40B4-BE49-F238E27FC236}">
                <a16:creationId xmlns:a16="http://schemas.microsoft.com/office/drawing/2014/main" id="{B0AB7E84-2C4E-4170-8A50-4B76D0965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9623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15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Métricas Principais</a:t>
            </a:r>
          </a:p>
        </p:txBody>
      </p:sp>
      <p:graphicFrame>
        <p:nvGraphicFramePr>
          <p:cNvPr id="10" name="Marcador de Posição de Conteúdo 5" descr="Gráfico de linhas, gráfico de progresso">
            <a:extLst>
              <a:ext uri="{FF2B5EF4-FFF2-40B4-BE49-F238E27FC236}">
                <a16:creationId xmlns:a16="http://schemas.microsoft.com/office/drawing/2014/main" id="{6574203E-A0B2-46E6-954F-B68557A5A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913011"/>
              </p:ext>
            </p:extLst>
          </p:nvPr>
        </p:nvGraphicFramePr>
        <p:xfrm>
          <a:off x="1216025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806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As Nossas Pessoas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F74FED9E-E7B7-481E-8BD9-53BE272F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PT" dirty="0"/>
              <a:t>Equipa Executiva</a:t>
            </a:r>
          </a:p>
          <a:p>
            <a:pPr rtl="0"/>
            <a:r>
              <a:rPr lang="pt-PT" dirty="0"/>
              <a:t>Novos Colaboradores</a:t>
            </a:r>
          </a:p>
          <a:p>
            <a:pPr rtl="0"/>
            <a:r>
              <a:rPr lang="pt-PT" dirty="0"/>
              <a:t>Aniversários</a:t>
            </a:r>
          </a:p>
        </p:txBody>
      </p:sp>
      <p:sp>
        <p:nvSpPr>
          <p:cNvPr id="5" name="Retângulo 4" descr="Utilizadores">
            <a:extLst>
              <a:ext uri="{FF2B5EF4-FFF2-40B4-BE49-F238E27FC236}">
                <a16:creationId xmlns:a16="http://schemas.microsoft.com/office/drawing/2014/main" id="{C123C14A-AC1C-49E6-84C6-5EC75804E103}"/>
              </a:ext>
            </a:extLst>
          </p:cNvPr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22882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As Nossas Pessoas</a:t>
            </a:r>
          </a:p>
        </p:txBody>
      </p:sp>
      <p:graphicFrame>
        <p:nvGraphicFramePr>
          <p:cNvPr id="9" name="Marcador de Posição de Conteúdo 6" descr="Informações e ícones dos membros da equipa">
            <a:extLst>
              <a:ext uri="{FF2B5EF4-FFF2-40B4-BE49-F238E27FC236}">
                <a16:creationId xmlns:a16="http://schemas.microsoft.com/office/drawing/2014/main" id="{CC411424-8938-42A7-94CD-5021A95CB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99416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6105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 descr="Empresa, Escritório ">
            <a:extLst>
              <a:ext uri="{FF2B5EF4-FFF2-40B4-BE49-F238E27FC236}">
                <a16:creationId xmlns:a16="http://schemas.microsoft.com/office/drawing/2014/main" id="{252793D9-9D19-46B1-AC25-73D1587617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3541486"/>
          </a:xfr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6B9FD8B-5D1C-457B-8A59-E4F48DF9C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354148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pic>
        <p:nvPicPr>
          <p:cNvPr id="10" name="Imagem 9" descr="Masculino ">
            <a:extLst>
              <a:ext uri="{FF2B5EF4-FFF2-40B4-BE49-F238E27FC236}">
                <a16:creationId xmlns:a16="http://schemas.microsoft.com/office/drawing/2014/main" id="{ACB17B5C-4599-46ED-9FF8-F2017749EF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100" y="2119087"/>
            <a:ext cx="3105725" cy="2162628"/>
          </a:xfrm>
          <a:prstGeom prst="rect">
            <a:avLst/>
          </a:prstGeom>
        </p:spPr>
      </p:pic>
      <p:pic>
        <p:nvPicPr>
          <p:cNvPr id="8" name="Imagem 7" descr="Uma pessoa a posar&#10;&#10;">
            <a:extLst>
              <a:ext uri="{FF2B5EF4-FFF2-40B4-BE49-F238E27FC236}">
                <a16:creationId xmlns:a16="http://schemas.microsoft.com/office/drawing/2014/main" id="{70886311-3B64-4DC3-B8DA-A60A6A4632C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279" y="2119085"/>
            <a:ext cx="3105724" cy="2162629"/>
          </a:xfrm>
          <a:prstGeom prst="rect">
            <a:avLst/>
          </a:prstGeom>
        </p:spPr>
      </p:pic>
      <p:pic>
        <p:nvPicPr>
          <p:cNvPr id="3" name="Imagem 2" descr="Uma pessoa a olhar para uma câmara&#10;&#10;">
            <a:extLst>
              <a:ext uri="{FF2B5EF4-FFF2-40B4-BE49-F238E27FC236}">
                <a16:creationId xmlns:a16="http://schemas.microsoft.com/office/drawing/2014/main" id="{5301A91A-F36F-4DD8-B727-D80D34662D9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2190" y="2119087"/>
            <a:ext cx="3105724" cy="2162628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C9D11D0-1CA9-42D5-AF43-178886E1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Equipa Executiva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447B9F0-E0A0-4BBE-B121-CB430CF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7FCD230-80C3-4221-BD83-0AF697C8C66A}"/>
              </a:ext>
            </a:extLst>
          </p:cNvPr>
          <p:cNvSpPr/>
          <p:nvPr/>
        </p:nvSpPr>
        <p:spPr>
          <a:xfrm>
            <a:off x="1395031" y="4420063"/>
            <a:ext cx="2510220" cy="13542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pt-PT" sz="3200" b="1">
                <a:solidFill>
                  <a:schemeClr val="accent1"/>
                </a:solidFill>
              </a:rPr>
              <a:t>Primeiro Último</a:t>
            </a:r>
          </a:p>
          <a:p>
            <a:pPr algn="ctr" rtl="0"/>
            <a:r>
              <a:rPr lang="pt-PT"/>
              <a:t>Presidente Executivo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FD8CEFD-B7FD-494C-9958-FFC3682AFFA4}"/>
              </a:ext>
            </a:extLst>
          </p:cNvPr>
          <p:cNvSpPr/>
          <p:nvPr/>
        </p:nvSpPr>
        <p:spPr>
          <a:xfrm>
            <a:off x="4895849" y="4425170"/>
            <a:ext cx="2400302" cy="13542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pt-PT" sz="3200" b="1">
                <a:solidFill>
                  <a:schemeClr val="accent1"/>
                </a:solidFill>
              </a:rPr>
              <a:t>Primeiro Último</a:t>
            </a:r>
          </a:p>
          <a:p>
            <a:pPr algn="ctr" rtl="0"/>
            <a:r>
              <a:rPr lang="pt-PT"/>
              <a:t>Diretor de Operações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0D034E2-BF66-4CC7-A5E7-6632D8A1EC90}"/>
              </a:ext>
            </a:extLst>
          </p:cNvPr>
          <p:cNvSpPr/>
          <p:nvPr/>
        </p:nvSpPr>
        <p:spPr>
          <a:xfrm>
            <a:off x="8442954" y="4389671"/>
            <a:ext cx="2354016" cy="13542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rtl="0"/>
            <a:r>
              <a:rPr lang="pt-PT" sz="3200" b="1">
                <a:solidFill>
                  <a:schemeClr val="accent1"/>
                </a:solidFill>
              </a:rPr>
              <a:t>Primeiro Último</a:t>
            </a:r>
          </a:p>
          <a:p>
            <a:pPr algn="ctr" rtl="0"/>
            <a:r>
              <a:rPr lang="pt-PT"/>
              <a:t>Diretor Financeiro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23E8F64-A337-487B-B96A-8EFD2FE6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7279" y="2119086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BBCCE7F-7C73-48DF-B394-594D9BCF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2190" y="2119085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5EB0A28-B294-49C5-9D69-34BA4D21E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67101" y="2119085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0580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D681D-B806-434D-8F8F-7B268533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Parabéns!</a:t>
            </a:r>
          </a:p>
        </p:txBody>
      </p:sp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id="{9776A932-6ABB-47FE-9460-F331784DC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222252"/>
              </p:ext>
            </p:extLst>
          </p:nvPr>
        </p:nvGraphicFramePr>
        <p:xfrm>
          <a:off x="1096963" y="2222048"/>
          <a:ext cx="10058400" cy="353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3916323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9822831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82676541"/>
                    </a:ext>
                  </a:extLst>
                </a:gridCol>
              </a:tblGrid>
              <a:tr h="830900">
                <a:tc>
                  <a:txBody>
                    <a:bodyPr/>
                    <a:lstStyle/>
                    <a:p>
                      <a:pPr algn="l" rtl="0"/>
                      <a:r>
                        <a:rPr lang="pt-PT" sz="2800" noProof="0" dirty="0">
                          <a:solidFill>
                            <a:schemeClr val="tx1"/>
                          </a:solidFill>
                        </a:rPr>
                        <a:t>1 ano</a:t>
                      </a:r>
                    </a:p>
                  </a:txBody>
                  <a:tcPr marL="254882" marR="254882" marT="76935" marB="769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PT" sz="2800" noProof="0" dirty="0">
                          <a:solidFill>
                            <a:schemeClr val="bg1"/>
                          </a:solidFill>
                        </a:rPr>
                        <a:t>2 anos</a:t>
                      </a:r>
                    </a:p>
                  </a:txBody>
                  <a:tcPr marL="254882" marR="254882" marT="76935" marB="7693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PT" sz="2800" noProof="0" dirty="0">
                          <a:solidFill>
                            <a:schemeClr val="bg1"/>
                          </a:solidFill>
                        </a:rPr>
                        <a:t>3 anos</a:t>
                      </a:r>
                    </a:p>
                  </a:txBody>
                  <a:tcPr marL="254882" marR="254882" marT="76935" marB="7693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157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Primeiro Último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Primeiro Último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Primeiro Último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92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Primeiro Último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Primeiro Último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04869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Primeiro Último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31040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0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Primeiro Último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6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1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 SWOT </a:t>
            </a:r>
            <a:r>
              <a:rPr lang="pt-PT" dirty="0" err="1"/>
              <a:t>Format</a:t>
            </a:r>
            <a:endParaRPr lang="pt-PT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A42479C-09F6-C98E-B040-932417879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775193"/>
              </p:ext>
            </p:extLst>
          </p:nvPr>
        </p:nvGraphicFramePr>
        <p:xfrm>
          <a:off x="1828754" y="1640210"/>
          <a:ext cx="8534491" cy="476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6095880" imgH="3406320" progId="Paint.Picture">
                  <p:embed/>
                </p:oleObj>
              </mc:Choice>
              <mc:Fallback>
                <p:oleObj name="Imagem de Mapa de Bits" r:id="rId3" imgW="6095880" imgH="3406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754" y="1640210"/>
                        <a:ext cx="8534491" cy="4769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tângulo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9451528-0368-45CE-A13E-EDB97BE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900" y="494591"/>
            <a:ext cx="5983605" cy="8470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Leadership</a:t>
            </a:r>
            <a:endParaRPr lang="pt-PT" sz="4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0" name="Marcador de Posição da Imagem 9" descr="Um grupo de pessoas a posar para a câmara&#10;">
            <a:extLst>
              <a:ext uri="{FF2B5EF4-FFF2-40B4-BE49-F238E27FC236}">
                <a16:creationId xmlns:a16="http://schemas.microsoft.com/office/drawing/2014/main" id="{802F584E-7FE7-4EA7-A8B5-FD96F72F29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29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59B328BF-1AD6-4365-B1FE-A5A39673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pt-PT" dirty="0" err="1">
                <a:latin typeface="+mj-lt"/>
              </a:rPr>
              <a:t>Type</a:t>
            </a:r>
            <a:r>
              <a:rPr lang="pt-PT" dirty="0">
                <a:latin typeface="+mj-lt"/>
              </a:rPr>
              <a:t>: </a:t>
            </a:r>
            <a:r>
              <a:rPr lang="pt-PT" dirty="0" err="1">
                <a:latin typeface="+mj-lt"/>
              </a:rPr>
              <a:t>Laissez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Faire</a:t>
            </a:r>
            <a:endParaRPr lang="pt-PT" dirty="0">
              <a:latin typeface="+mj-lt"/>
            </a:endParaRPr>
          </a:p>
          <a:p>
            <a:r>
              <a:rPr lang="pt-PT" dirty="0">
                <a:latin typeface="+mj-lt"/>
              </a:rPr>
              <a:t>Rotative </a:t>
            </a:r>
            <a:r>
              <a:rPr lang="pt-PT" dirty="0" err="1">
                <a:latin typeface="+mj-lt"/>
              </a:rPr>
              <a:t>between</a:t>
            </a:r>
            <a:r>
              <a:rPr lang="pt-PT" dirty="0">
                <a:latin typeface="+mj-lt"/>
              </a:rPr>
              <a:t> sprints</a:t>
            </a:r>
          </a:p>
          <a:p>
            <a:r>
              <a:rPr lang="pt-PT" dirty="0" err="1">
                <a:latin typeface="+mj-lt"/>
              </a:rPr>
              <a:t>Autonomy</a:t>
            </a:r>
            <a:endParaRPr lang="pt-PT" dirty="0">
              <a:latin typeface="+mj-lt"/>
            </a:endParaRPr>
          </a:p>
          <a:p>
            <a:r>
              <a:rPr lang="pt-PT" dirty="0" err="1">
                <a:latin typeface="+mj-lt"/>
              </a:rPr>
              <a:t>Encouraging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Aid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between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members</a:t>
            </a:r>
            <a:endParaRPr lang="pt-PT" dirty="0">
              <a:latin typeface="+mj-lt"/>
            </a:endParaRPr>
          </a:p>
          <a:p>
            <a:r>
              <a:rPr lang="pt-PT" dirty="0" err="1">
                <a:latin typeface="+mj-lt"/>
              </a:rPr>
              <a:t>Achieving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same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goal</a:t>
            </a:r>
            <a:endParaRPr lang="pt-PT" dirty="0">
              <a:latin typeface="+mj-lt"/>
            </a:endParaRPr>
          </a:p>
          <a:p>
            <a:r>
              <a:rPr lang="pt-PT" dirty="0" err="1">
                <a:latin typeface="+mj-lt"/>
              </a:rPr>
              <a:t>Frequent</a:t>
            </a:r>
            <a:r>
              <a:rPr lang="pt-PT" dirty="0">
                <a:latin typeface="+mj-lt"/>
              </a:rPr>
              <a:t> Meetings</a:t>
            </a:r>
          </a:p>
          <a:p>
            <a:pPr marL="0" indent="0">
              <a:buNone/>
            </a:pPr>
            <a:endParaRPr lang="pt-PT" dirty="0">
              <a:latin typeface="+mj-lt"/>
            </a:endParaRPr>
          </a:p>
          <a:p>
            <a:pPr marL="0" indent="0" rtl="0">
              <a:buNone/>
            </a:pP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50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tângulo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11" name="Marcador de Posição da Imagem 10" descr="Uma imagem com céu, água, o exterior, pessoa. Também reflete filosofia, paz&#10;&#10;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430213" indent="-342900"/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team </a:t>
            </a:r>
            <a:r>
              <a:rPr lang="pt-PT" dirty="0" err="1">
                <a:latin typeface="+mj-lt"/>
              </a:rPr>
              <a:t>has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been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same</a:t>
            </a:r>
            <a:r>
              <a:rPr lang="pt-PT" dirty="0">
                <a:latin typeface="+mj-lt"/>
              </a:rPr>
              <a:t> for some </a:t>
            </a:r>
            <a:r>
              <a:rPr lang="pt-PT" dirty="0" err="1">
                <a:latin typeface="+mj-lt"/>
              </a:rPr>
              <a:t>years</a:t>
            </a:r>
            <a:endParaRPr lang="pt-PT" dirty="0">
              <a:latin typeface="+mj-lt"/>
            </a:endParaRPr>
          </a:p>
          <a:p>
            <a:pPr marL="430213" indent="-342900"/>
            <a:r>
              <a:rPr lang="pt-PT" dirty="0" err="1">
                <a:latin typeface="+mj-lt"/>
              </a:rPr>
              <a:t>Conscience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members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weakness</a:t>
            </a:r>
            <a:r>
              <a:rPr lang="pt-PT" dirty="0">
                <a:latin typeface="+mj-lt"/>
              </a:rPr>
              <a:t>/</a:t>
            </a:r>
            <a:r>
              <a:rPr lang="pt-PT" dirty="0" err="1">
                <a:latin typeface="+mj-lt"/>
              </a:rPr>
              <a:t>strengths</a:t>
            </a:r>
            <a:endParaRPr lang="pt-PT" dirty="0">
              <a:latin typeface="+mj-lt"/>
            </a:endParaRPr>
          </a:p>
          <a:p>
            <a:pPr marL="430213" indent="-342900"/>
            <a:r>
              <a:rPr lang="pt-PT" dirty="0" err="1">
                <a:latin typeface="+mj-lt"/>
              </a:rPr>
              <a:t>There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is</a:t>
            </a:r>
            <a:r>
              <a:rPr lang="pt-PT" dirty="0">
                <a:latin typeface="+mj-lt"/>
              </a:rPr>
              <a:t> no </a:t>
            </a:r>
            <a:r>
              <a:rPr lang="pt-PT" dirty="0" err="1">
                <a:latin typeface="+mj-lt"/>
              </a:rPr>
              <a:t>storming</a:t>
            </a:r>
            <a:endParaRPr lang="pt-PT" dirty="0">
              <a:latin typeface="+mj-lt"/>
            </a:endParaRPr>
          </a:p>
          <a:p>
            <a:pPr marL="430213" indent="-342900"/>
            <a:r>
              <a:rPr lang="pt-PT" dirty="0" err="1">
                <a:latin typeface="+mj-lt"/>
              </a:rPr>
              <a:t>Greater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freedom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equals</a:t>
            </a:r>
            <a:r>
              <a:rPr lang="pt-PT" dirty="0">
                <a:latin typeface="+mj-lt"/>
              </a:rPr>
              <a:t> to more </a:t>
            </a:r>
            <a:r>
              <a:rPr lang="pt-PT" dirty="0" err="1">
                <a:latin typeface="+mj-lt"/>
              </a:rPr>
              <a:t>results</a:t>
            </a:r>
            <a:endParaRPr lang="pt-PT" dirty="0">
              <a:latin typeface="+mj-lt"/>
            </a:endParaRPr>
          </a:p>
          <a:p>
            <a:pPr marL="430213" indent="-342900"/>
            <a:r>
              <a:rPr lang="pt-PT" dirty="0" err="1">
                <a:latin typeface="+mj-lt"/>
              </a:rPr>
              <a:t>Aiming</a:t>
            </a:r>
            <a:r>
              <a:rPr lang="pt-PT" dirty="0">
                <a:latin typeface="+mj-lt"/>
              </a:rPr>
              <a:t> to </a:t>
            </a:r>
            <a:r>
              <a:rPr lang="pt-PT" dirty="0" err="1">
                <a:latin typeface="+mj-lt"/>
              </a:rPr>
              <a:t>have</a:t>
            </a:r>
            <a:r>
              <a:rPr lang="pt-PT" dirty="0">
                <a:latin typeface="+mj-lt"/>
              </a:rPr>
              <a:t> balance </a:t>
            </a:r>
            <a:r>
              <a:rPr lang="pt-PT" dirty="0" err="1">
                <a:latin typeface="+mj-lt"/>
              </a:rPr>
              <a:t>between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work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and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rest</a:t>
            </a:r>
            <a:r>
              <a:rPr lang="pt-PT" dirty="0">
                <a:latin typeface="+mj-lt"/>
              </a:rPr>
              <a:t>. </a:t>
            </a:r>
          </a:p>
          <a:p>
            <a:pPr marL="430213" indent="-342900"/>
            <a:endParaRPr lang="pt-PT" dirty="0">
              <a:latin typeface="+mj-lt"/>
            </a:endParaRPr>
          </a:p>
          <a:p>
            <a:pPr marL="430213" indent="-342900"/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PT" dirty="0" err="1"/>
              <a:t>Evidence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Engineering</a:t>
            </a:r>
            <a:r>
              <a:rPr lang="pt-PT" dirty="0"/>
              <a:t> </a:t>
            </a:r>
            <a:r>
              <a:rPr lang="pt-PT" dirty="0" err="1"/>
              <a:t>Process</a:t>
            </a:r>
            <a:endParaRPr lang="pt-PT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153727A-EC68-02F9-524D-7F132ECB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2" y="2557670"/>
            <a:ext cx="11811104" cy="25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FEFADC-1ECC-45BD-B9E8-3CFEF6C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170829"/>
            <a:ext cx="6463917" cy="16211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/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Self-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Assessement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Behavioral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pt-PT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Marcador de Posição da Imagem 7" descr="As pessoas estão a debater algo">
            <a:extLst>
              <a:ext uri="{FF2B5EF4-FFF2-40B4-BE49-F238E27FC236}">
                <a16:creationId xmlns:a16="http://schemas.microsoft.com/office/drawing/2014/main" id="{7830119B-592B-41DB-B601-F7EB61B4E1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618" r="1295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Marcador de Posição de Conteúdo 25">
            <a:extLst>
              <a:ext uri="{FF2B5EF4-FFF2-40B4-BE49-F238E27FC236}">
                <a16:creationId xmlns:a16="http://schemas.microsoft.com/office/drawing/2014/main" id="{723D6F69-4581-D177-5DCF-63F5F8A9E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347639"/>
              </p:ext>
            </p:extLst>
          </p:nvPr>
        </p:nvGraphicFramePr>
        <p:xfrm>
          <a:off x="5367938" y="2393480"/>
          <a:ext cx="6072187" cy="375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2FC8D174-0852-0241-9E72-A7329CF5C7FF}"/>
              </a:ext>
            </a:extLst>
          </p:cNvPr>
          <p:cNvSpPr txBox="1"/>
          <p:nvPr/>
        </p:nvSpPr>
        <p:spPr>
          <a:xfrm>
            <a:off x="5367938" y="6104684"/>
            <a:ext cx="627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Description</a:t>
            </a:r>
            <a:r>
              <a:rPr lang="pt-PT" dirty="0"/>
              <a:t>:</a:t>
            </a:r>
          </a:p>
          <a:p>
            <a:r>
              <a:rPr lang="pt-PT" dirty="0"/>
              <a:t>1-very </a:t>
            </a:r>
            <a:r>
              <a:rPr lang="pt-PT" dirty="0" err="1"/>
              <a:t>weak</a:t>
            </a:r>
            <a:r>
              <a:rPr lang="pt-PT" dirty="0"/>
              <a:t>; 2- </a:t>
            </a:r>
            <a:r>
              <a:rPr lang="pt-PT" dirty="0" err="1"/>
              <a:t>weak</a:t>
            </a:r>
            <a:r>
              <a:rPr lang="pt-PT" dirty="0"/>
              <a:t>; 3-fair; 4-good; 5-very </a:t>
            </a:r>
            <a:r>
              <a:rPr lang="pt-PT" dirty="0" err="1"/>
              <a:t>good</a:t>
            </a:r>
            <a:r>
              <a:rPr lang="pt-PT" dirty="0"/>
              <a:t>; 6-excellent</a:t>
            </a:r>
          </a:p>
        </p:txBody>
      </p:sp>
    </p:spTree>
    <p:extLst>
      <p:ext uri="{BB962C8B-B14F-4D97-AF65-F5344CB8AC3E}">
        <p14:creationId xmlns:p14="http://schemas.microsoft.com/office/powerpoint/2010/main" val="314551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2408148-307A-49CD-B792-9631633A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/>
              <a:t>Aspirações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7D16F5AB-A34F-4AEC-99FE-B5892AD2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906" y="865523"/>
            <a:ext cx="6072099" cy="634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rtl="0">
              <a:buNone/>
            </a:pPr>
            <a:r>
              <a:rPr lang="pt-PT" sz="3200" b="1" dirty="0" err="1"/>
              <a:t>Possible</a:t>
            </a:r>
            <a:r>
              <a:rPr lang="pt-PT" sz="3200" b="1" dirty="0"/>
              <a:t> </a:t>
            </a:r>
            <a:r>
              <a:rPr lang="pt-PT" sz="3200" b="1" dirty="0" err="1"/>
              <a:t>Improvments</a:t>
            </a:r>
            <a:endParaRPr lang="pt-PT" sz="3200" b="1" cap="all" spc="200" dirty="0"/>
          </a:p>
        </p:txBody>
      </p:sp>
      <p:pic>
        <p:nvPicPr>
          <p:cNvPr id="13" name="Marcador de Posição da Imagem 12" descr="Um avião grande a voar a grande altitude&#10;&#10;">
            <a:extLst>
              <a:ext uri="{FF2B5EF4-FFF2-40B4-BE49-F238E27FC236}">
                <a16:creationId xmlns:a16="http://schemas.microsoft.com/office/drawing/2014/main" id="{D7465B01-98C0-49B4-89B4-A4F1341745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7" r="16565" b="-1"/>
          <a:stretch/>
        </p:blipFill>
        <p:spPr>
          <a:xfrm>
            <a:off x="20" y="10"/>
            <a:ext cx="4654276" cy="5864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740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96" y="1885125"/>
            <a:ext cx="3324838" cy="2093975"/>
          </a:xfrm>
        </p:spPr>
        <p:txBody>
          <a:bodyPr rtlCol="0"/>
          <a:lstStyle/>
          <a:p>
            <a:pPr rtl="0"/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Improvments</a:t>
            </a:r>
            <a:endParaRPr lang="pt-PT" dirty="0"/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pt-PT" dirty="0"/>
          </a:p>
        </p:txBody>
      </p:sp>
      <p:grpSp>
        <p:nvGrpSpPr>
          <p:cNvPr id="10" name="Grupo 9" descr="Informações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32_TF33476885_Win32" id="{BC0081C3-B797-428B-8D26-AB9BD48BD09D}" vid="{070E8DEC-5437-49A3-8F7E-DEDAA34849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para reunião geral</Template>
  <TotalTime>166</TotalTime>
  <Words>504</Words>
  <Application>Microsoft Office PowerPoint</Application>
  <PresentationFormat>Ecrã Panorâmico</PresentationFormat>
  <Paragraphs>164</Paragraphs>
  <Slides>26</Slides>
  <Notes>26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RetrospectVTI</vt:lpstr>
      <vt:lpstr>Imagem de Mapa de Bits</vt:lpstr>
      <vt:lpstr>LAPR4 2021/2022 Sprint D</vt:lpstr>
      <vt:lpstr>Achievements</vt:lpstr>
      <vt:lpstr> SWOT Format</vt:lpstr>
      <vt:lpstr>Leadership</vt:lpstr>
      <vt:lpstr>Why this type of leadership?</vt:lpstr>
      <vt:lpstr>Evidence of Engineering Process</vt:lpstr>
      <vt:lpstr>Self-Assessement on Behavioral/Technical Skills</vt:lpstr>
      <vt:lpstr>Aspirações</vt:lpstr>
      <vt:lpstr>Possible Improvments</vt:lpstr>
      <vt:lpstr>Conclusão</vt:lpstr>
      <vt:lpstr>Thank You For Your Attention</vt:lpstr>
      <vt:lpstr>Agenda</vt:lpstr>
      <vt:lpstr>Missão</vt:lpstr>
      <vt:lpstr>Acerca da Decorações Decoradas</vt:lpstr>
      <vt:lpstr>A Nossa História</vt:lpstr>
      <vt:lpstr>Os Nossos Produtos e Serviços</vt:lpstr>
      <vt:lpstr>Resultados de 2019</vt:lpstr>
      <vt:lpstr>Desempenho 20XX</vt:lpstr>
      <vt:lpstr>Atualizações de Projetos Chave</vt:lpstr>
      <vt:lpstr>Planos para 2020</vt:lpstr>
      <vt:lpstr>Planos para 2020</vt:lpstr>
      <vt:lpstr>Métricas Principais</vt:lpstr>
      <vt:lpstr>As Nossas Pessoas</vt:lpstr>
      <vt:lpstr>As Nossas Pessoas</vt:lpstr>
      <vt:lpstr>Equipa Executiva</vt:lpstr>
      <vt:lpstr>Parabéns!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LAPR4 2021/2022 Sprint D</dc:title>
  <dc:creator>Lourenço Melo</dc:creator>
  <cp:lastModifiedBy>Lourenço Melo</cp:lastModifiedBy>
  <cp:revision>3</cp:revision>
  <dcterms:created xsi:type="dcterms:W3CDTF">2022-06-06T13:20:26Z</dcterms:created>
  <dcterms:modified xsi:type="dcterms:W3CDTF">2022-06-06T17:36:47Z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