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6" r:id="rId3"/>
    <p:sldId id="277" r:id="rId4"/>
    <p:sldId id="278" r:id="rId5"/>
    <p:sldId id="272" r:id="rId6"/>
    <p:sldId id="280" r:id="rId7"/>
    <p:sldId id="279" r:id="rId8"/>
    <p:sldId id="275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089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88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4505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52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636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53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070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591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128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961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72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444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183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913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150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833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9D1D07EF-3E5F-E874-F7D6-4D87EB7F8389}"/>
              </a:ext>
            </a:extLst>
          </p:cNvPr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247BDA9-9F54-6309-613A-4FA2822DD15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C0DBC2-29CC-243D-160D-A566EFF8251E}"/>
                </a:ext>
              </a:extLst>
            </p:cNvPr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5AC07C-40A7-CFF9-067C-37434DAB5F5B}"/>
                </a:ext>
              </a:extLst>
            </p:cNvPr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120E956-1C3D-97DC-2E66-6FB9967CBF2C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DA97F5-1B7E-3E82-EADA-30F1EE112201}"/>
                </a:ext>
              </a:extLst>
            </p:cNvPr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DB02785-6F4F-2845-09A0-078166862AD1}"/>
                </a:ext>
              </a:extLst>
            </p:cNvPr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81BD2F8-4C2F-D93C-FB11-9456CE45FF42}"/>
                </a:ext>
              </a:extLst>
            </p:cNvPr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E9C1472-5CD0-30BF-03CF-678CAEA30238}"/>
                </a:ext>
              </a:extLst>
            </p:cNvPr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78CB218-232B-E42B-0327-95A002EE263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848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INTEGRATIVE PROJECT OF THE 4TH SEMESTER OF LEI-ISEP</a:t>
            </a:r>
            <a:br>
              <a:rPr lang="pt-PT" b="1"/>
            </a:br>
            <a:r>
              <a:rPr lang="pt-PT" sz="3600" b="1"/>
              <a:t>Sprint C</a:t>
            </a:r>
            <a:br>
              <a:rPr lang="pt-PT" sz="3600" b="1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PT" b="1" cap="none">
              <a:latin typeface="+mj-lt"/>
            </a:endParaRPr>
          </a:p>
          <a:p>
            <a:r>
              <a:rPr lang="pt-PT" b="1">
                <a:latin typeface="+mj-lt"/>
              </a:rPr>
              <a:t>29</a:t>
            </a:r>
            <a:r>
              <a:rPr lang="pt-PT" b="1" cap="none">
                <a:latin typeface="+mj-lt"/>
              </a:rPr>
              <a:t>/05/2022</a:t>
            </a:r>
          </a:p>
          <a:p>
            <a:r>
              <a:rPr lang="pt-PT" b="1" cap="none">
                <a:latin typeface="+mj-lt"/>
              </a:rPr>
              <a:t>lei21_22_s4_2dg_04</a:t>
            </a:r>
            <a:endParaRPr lang="pt-PT" b="1" cap="none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7FC307-5E68-30C4-9DFA-B17088150D13}"/>
              </a:ext>
            </a:extLst>
          </p:cNvPr>
          <p:cNvSpPr txBox="1"/>
          <p:nvPr/>
        </p:nvSpPr>
        <p:spPr>
          <a:xfrm>
            <a:off x="724988" y="5024016"/>
            <a:ext cx="3324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Members:</a:t>
            </a:r>
          </a:p>
          <a:p>
            <a:r>
              <a:rPr lang="pt-PT"/>
              <a:t>João Beires </a:t>
            </a:r>
          </a:p>
          <a:p>
            <a:r>
              <a:rPr lang="pt-PT"/>
              <a:t>José Soares</a:t>
            </a:r>
          </a:p>
          <a:p>
            <a:r>
              <a:rPr lang="pt-PT"/>
              <a:t>José Maia</a:t>
            </a:r>
          </a:p>
          <a:p>
            <a:r>
              <a:rPr lang="pt-PT"/>
              <a:t>Lourenço Melo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B329C-54D9-D8F4-362A-26D20C3A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609" y="714102"/>
            <a:ext cx="8596668" cy="1320800"/>
          </a:xfrm>
        </p:spPr>
        <p:txBody>
          <a:bodyPr/>
          <a:lstStyle/>
          <a:p>
            <a:pPr algn="ctr"/>
            <a:r>
              <a:rPr lang="pt-PT" dirty="0" err="1"/>
              <a:t>User</a:t>
            </a:r>
            <a:r>
              <a:rPr lang="pt-PT" dirty="0"/>
              <a:t> interface</a:t>
            </a:r>
            <a:br>
              <a:rPr lang="pt-PT" dirty="0"/>
            </a:br>
            <a:r>
              <a:rPr lang="pt-PT" dirty="0"/>
              <a:t>(LOGIN)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B965F31-96E1-B73D-FD06-2F3C638EB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773" y="3019019"/>
            <a:ext cx="6401693" cy="1695687"/>
          </a:xfrm>
        </p:spPr>
      </p:pic>
    </p:spTree>
    <p:extLst>
      <p:ext uri="{BB962C8B-B14F-4D97-AF65-F5344CB8AC3E}">
        <p14:creationId xmlns:p14="http://schemas.microsoft.com/office/powerpoint/2010/main" val="189886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46CEC-8EBA-6608-8B90-76703618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048" y="544285"/>
            <a:ext cx="8596668" cy="1320800"/>
          </a:xfrm>
        </p:spPr>
        <p:txBody>
          <a:bodyPr/>
          <a:lstStyle/>
          <a:p>
            <a:pPr algn="ctr"/>
            <a:r>
              <a:rPr lang="pt-PT" dirty="0" err="1"/>
              <a:t>User</a:t>
            </a:r>
            <a:r>
              <a:rPr lang="pt-PT" dirty="0"/>
              <a:t> Interface</a:t>
            </a:r>
            <a:br>
              <a:rPr lang="pt-PT" dirty="0"/>
            </a:br>
            <a:r>
              <a:rPr lang="pt-PT" dirty="0"/>
              <a:t>(MENU)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B94FA9A-7630-1F9D-6E2C-0A65B79D3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56" y="2186514"/>
            <a:ext cx="6449325" cy="3829584"/>
          </a:xfrm>
        </p:spPr>
      </p:pic>
    </p:spTree>
    <p:extLst>
      <p:ext uri="{BB962C8B-B14F-4D97-AF65-F5344CB8AC3E}">
        <p14:creationId xmlns:p14="http://schemas.microsoft.com/office/powerpoint/2010/main" val="177423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4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Isosceles Triangle 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B29CD-97F1-0958-C3F1-42DD6C20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703852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Documentation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Marcador de Posição de Conteúdo 3">
            <a:extLst>
              <a:ext uri="{FF2B5EF4-FFF2-40B4-BE49-F238E27FC236}">
                <a16:creationId xmlns:a16="http://schemas.microsoft.com/office/drawing/2014/main" id="{8DEEDFE5-FEC2-8A95-9BBE-5F437FC1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943597"/>
            <a:ext cx="3973943" cy="970799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documentation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of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US’s</a:t>
            </a:r>
            <a:r>
              <a:rPr lang="en-US" dirty="0">
                <a:solidFill>
                  <a:schemeClr val="bg1"/>
                </a:solidFill>
              </a:rPr>
              <a:t> are stored on the “docs” directory.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21B564-C495-9CD1-13D5-391201A1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1" y="347424"/>
            <a:ext cx="6101513" cy="6163146"/>
          </a:xfrm>
          <a:prstGeom prst="rect">
            <a:avLst/>
          </a:prstGeom>
        </p:spPr>
      </p:pic>
      <p:sp>
        <p:nvSpPr>
          <p:cNvPr id="70" name="Isosceles Triangle 5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1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Completed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activities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02167"/>
              </p:ext>
            </p:extLst>
          </p:nvPr>
        </p:nvGraphicFramePr>
        <p:xfrm>
          <a:off x="429845" y="1801317"/>
          <a:ext cx="11332310" cy="4010203"/>
        </p:xfrm>
        <a:graphic>
          <a:graphicData uri="http://schemas.openxmlformats.org/drawingml/2006/table">
            <a:tbl>
              <a:tblPr/>
              <a:tblGrid>
                <a:gridCol w="894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L2S20-64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Lourenço Melo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L2S20-65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Soares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L2S20-66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US4001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Maia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89787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L2S20-70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US4002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João Beires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35564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L2S20-71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US5001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02693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L2S20-72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US5002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8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4AC76-8637-8C8F-0F82-1CEF2E74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86" y="545430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Commits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0EFBA6-A6E2-7E0C-34B2-8C4B5B91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1" y="2608843"/>
            <a:ext cx="3973943" cy="1945905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Commits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were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made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with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issue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tag</a:t>
            </a:r>
            <a:r>
              <a:rPr lang="pt-PT" dirty="0">
                <a:solidFill>
                  <a:schemeClr val="bg1"/>
                </a:solidFill>
              </a:rPr>
              <a:t> in </a:t>
            </a:r>
            <a:r>
              <a:rPr lang="pt-PT" dirty="0" err="1">
                <a:solidFill>
                  <a:schemeClr val="bg1"/>
                </a:solidFill>
              </a:rPr>
              <a:t>order</a:t>
            </a:r>
            <a:r>
              <a:rPr lang="pt-PT" dirty="0">
                <a:solidFill>
                  <a:schemeClr val="bg1"/>
                </a:solidFill>
              </a:rPr>
              <a:t> to </a:t>
            </a:r>
            <a:r>
              <a:rPr lang="pt-PT" dirty="0" err="1">
                <a:solidFill>
                  <a:schemeClr val="bg1"/>
                </a:solidFill>
              </a:rPr>
              <a:t>connect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commit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with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jira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issue</a:t>
            </a:r>
            <a:r>
              <a:rPr lang="pt-PT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We tried to make the descriptions brief and with all the important changes made.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213A8-4320-2D5A-A53C-EAD196DC2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5990" y="294487"/>
            <a:ext cx="7289560" cy="62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0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667F8-D74E-8E43-E595-C7085422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44" y="943937"/>
            <a:ext cx="10890689" cy="1320800"/>
          </a:xfrm>
        </p:spPr>
        <p:txBody>
          <a:bodyPr/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Documentation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team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decisions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reunions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83A9C6C-D65F-2EE9-86E6-69906D68B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56" y="3033637"/>
            <a:ext cx="7101482" cy="45934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268DD4-3382-F7A3-36C5-2E7B4C362449}"/>
              </a:ext>
            </a:extLst>
          </p:cNvPr>
          <p:cNvSpPr txBox="1"/>
          <p:nvPr/>
        </p:nvSpPr>
        <p:spPr>
          <a:xfrm>
            <a:off x="445391" y="2440549"/>
            <a:ext cx="822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F06078-B90B-8318-EB77-92A817CB8771}"/>
              </a:ext>
            </a:extLst>
          </p:cNvPr>
          <p:cNvSpPr txBox="1"/>
          <p:nvPr/>
        </p:nvSpPr>
        <p:spPr>
          <a:xfrm>
            <a:off x="448574" y="3685961"/>
            <a:ext cx="11188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reunion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571F65-3080-1917-521B-B9A4DCCF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56" y="4586826"/>
            <a:ext cx="9530289" cy="18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5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INTEGRATIVE PROJECT OF THE 4TH SEMESTER</a:t>
            </a:r>
            <a:br>
              <a:rPr lang="pt-PT" b="1" dirty="0"/>
            </a:br>
            <a:r>
              <a:rPr lang="pt-PT" b="1"/>
              <a:t>Sprint C</a:t>
            </a:r>
            <a:br>
              <a:rPr lang="pt-PT" b="1"/>
            </a:br>
            <a:endParaRPr lang="pt-PT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endParaRPr lang="pt-PT" b="1" cap="none">
              <a:latin typeface="+mj-lt"/>
            </a:endParaRPr>
          </a:p>
          <a:p>
            <a:pPr algn="l"/>
            <a:r>
              <a:rPr lang="pt-PT" b="1" dirty="0">
                <a:latin typeface="+mj-lt"/>
              </a:rPr>
              <a:t>29</a:t>
            </a:r>
            <a:r>
              <a:rPr lang="pt-PT" b="1" cap="none" dirty="0">
                <a:latin typeface="+mj-lt"/>
              </a:rPr>
              <a:t>/05/2022</a:t>
            </a:r>
            <a:endParaRPr lang="pt-PT" b="1" cap="none">
              <a:latin typeface="+mj-lt"/>
            </a:endParaRPr>
          </a:p>
          <a:p>
            <a:pPr algn="l"/>
            <a:endParaRPr lang="pt-PT" b="1" cap="non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677</TotalTime>
  <Words>267</Words>
  <Application>Microsoft Office PowerPoint</Application>
  <PresentationFormat>Ecrã Panorâmico</PresentationFormat>
  <Paragraphs>85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INTEGRATIVE PROJECT OF THE 4TH SEMESTER OF LEI-ISEP Sprint C </vt:lpstr>
      <vt:lpstr>User interface (LOGIN)</vt:lpstr>
      <vt:lpstr>User Interface (MENU)</vt:lpstr>
      <vt:lpstr>Documentation</vt:lpstr>
      <vt:lpstr>Completed activities</vt:lpstr>
      <vt:lpstr>Commits</vt:lpstr>
      <vt:lpstr>Documentation of the team decisions and reunions</vt:lpstr>
      <vt:lpstr>INTEGRATIVE PROJECT OF THE 4TH SEMESTER Sprint 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José Maia</cp:lastModifiedBy>
  <cp:revision>64</cp:revision>
  <dcterms:created xsi:type="dcterms:W3CDTF">2015-06-02T09:01:30Z</dcterms:created>
  <dcterms:modified xsi:type="dcterms:W3CDTF">2022-05-29T11:42:26Z</dcterms:modified>
</cp:coreProperties>
</file>