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0" r:id="rId6"/>
    <p:sldId id="389" r:id="rId7"/>
    <p:sldId id="317" r:id="rId8"/>
    <p:sldId id="277" r:id="rId9"/>
    <p:sldId id="278" r:id="rId10"/>
    <p:sldId id="268" r:id="rId11"/>
    <p:sldId id="272" r:id="rId12"/>
    <p:sldId id="281" r:id="rId13"/>
    <p:sldId id="321" r:id="rId14"/>
    <p:sldId id="391" r:id="rId1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pt-PT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pt-PT" sz="1800">
              <a:latin typeface="+mn-lt"/>
            </a:rPr>
            <a:t>Título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PT" sz="1600" dirty="0">
              <a:latin typeface="+mn-lt"/>
            </a:rPr>
            <a:t>Para iniciar uma apresentação, aceda ao separador Apresentação de Diapositivos e selecione A Partir do Início.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pt-PT" sz="1800">
              <a:latin typeface="+mn-lt"/>
            </a:rPr>
            <a:t>Título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PT" sz="1600" dirty="0">
              <a:latin typeface="+mn-lt"/>
            </a:rPr>
            <a:t>Para mostrar a vista do Apresentador, na vista Apresentação de Diapositivos, na barra de controlo no canto inferior esquerdo, selecione as reticências e, em seguida, Mostrar Vista do Apresentador.</a:t>
          </a: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pt-PT" sz="1800">
              <a:latin typeface="+mn-lt"/>
            </a:rPr>
            <a:t>Título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PT" sz="1600" dirty="0"/>
            <a:t>Durante a sua apresentação, as notas do orador estarão visíveis no seu monitor, mas não para a audiência.</a:t>
          </a:r>
          <a:endParaRPr lang="pt-PT" sz="160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pt-PT" sz="180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PT" sz="1800">
              <a:latin typeface="+mn-lt"/>
            </a:rPr>
            <a:t>Título</a:t>
          </a: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pt-PT" sz="180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pt-PT" sz="180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PT" sz="1800">
              <a:latin typeface="+mn-lt"/>
            </a:rPr>
            <a:t>Título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pt-PT" sz="180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pt-PT" sz="180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PT" sz="1600" dirty="0"/>
            <a:t>Se não vir o painel de Notas ou se estiver completamente minimizado, clique em Notas na barra de tarefas na parte inferior da janela do PowerPoint.</a:t>
          </a:r>
          <a:endParaRPr lang="pt-PT" sz="1600" dirty="0">
            <a:latin typeface="+mn-lt"/>
          </a:endParaRP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pt-PT" sz="180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pt-PT" sz="180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t-PT" sz="1600" dirty="0"/>
            <a:t>O painel de Notas é uma caixa que aparece abaixo de cada diapositivo. Toque no mesmo para adicionar notas.</a:t>
          </a:r>
          <a:endParaRPr lang="pt-PT" sz="1600" dirty="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pt-PT" sz="180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pt-PT" sz="18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34223" y="1011950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>
              <a:latin typeface="+mn-lt"/>
            </a:rPr>
            <a:t>Título</a:t>
          </a:r>
        </a:p>
      </dsp:txBody>
      <dsp:txXfrm rot="5400000">
        <a:off x="674664" y="1810365"/>
        <a:ext cx="1936532" cy="359130"/>
      </dsp:txXfrm>
    </dsp:sp>
    <dsp:sp modelId="{45A02F84-C6CB-43F5-AEE4-3EA66C2BD25F}">
      <dsp:nvSpPr>
        <dsp:cNvPr id="0" name=""/>
        <dsp:cNvSpPr/>
      </dsp:nvSpPr>
      <dsp:spPr>
        <a:xfrm>
          <a:off x="3249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21920" numCol="1" spcCol="1270" rtlCol="0" anchor="b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600" kern="1200" dirty="0">
              <a:latin typeface="+mn-lt"/>
            </a:rPr>
            <a:t>Para iniciar uma apresentação, aceda ao separador Apresentação de Diapositivos e selecione A Partir do Início.</a:t>
          </a:r>
        </a:p>
      </dsp:txBody>
      <dsp:txXfrm>
        <a:off x="3249" y="0"/>
        <a:ext cx="3259934" cy="1392951"/>
      </dsp:txXfrm>
    </dsp:sp>
    <dsp:sp modelId="{6BA46904-CB7C-4538-BD49-D3891EF19552}">
      <dsp:nvSpPr>
        <dsp:cNvPr id="0" name=""/>
        <dsp:cNvSpPr/>
      </dsp:nvSpPr>
      <dsp:spPr>
        <a:xfrm>
          <a:off x="1633216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93417" y="1392951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>
              <a:latin typeface="+mn-lt"/>
            </a:rPr>
            <a:t>Título</a:t>
          </a:r>
        </a:p>
      </dsp:txBody>
      <dsp:txXfrm>
        <a:off x="2611196" y="1790937"/>
        <a:ext cx="1955960" cy="397986"/>
      </dsp:txXfrm>
    </dsp:sp>
    <dsp:sp modelId="{FEBD3C2A-A340-470A-A475-AE614EA07678}">
      <dsp:nvSpPr>
        <dsp:cNvPr id="0" name=""/>
        <dsp:cNvSpPr/>
      </dsp:nvSpPr>
      <dsp:spPr>
        <a:xfrm>
          <a:off x="1959209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0" numCol="1" spcCol="1270" rtlCol="0" anchor="t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600" kern="1200" dirty="0">
              <a:latin typeface="+mn-lt"/>
            </a:rPr>
            <a:t>Para mostrar a vista do Apresentador, na vista Apresentação de Diapositivos, na barra de controlo no canto inferior esquerdo, selecione as reticências e, em seguida, Mostrar Vista do Apresentador.</a:t>
          </a:r>
        </a:p>
      </dsp:txBody>
      <dsp:txXfrm>
        <a:off x="1959209" y="2586910"/>
        <a:ext cx="3259934" cy="1392951"/>
      </dsp:txXfrm>
    </dsp:sp>
    <dsp:sp modelId="{080474C8-0FEA-4FD1-97F1-0978CFB4A37F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567157" y="1790937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>
              <a:latin typeface="+mn-lt"/>
            </a:rPr>
            <a:t>Título</a:t>
          </a:r>
        </a:p>
      </dsp:txBody>
      <dsp:txXfrm>
        <a:off x="4567157" y="1790937"/>
        <a:ext cx="1955960" cy="397986"/>
      </dsp:txXfrm>
    </dsp:sp>
    <dsp:sp modelId="{80CDBBF8-C6B4-4166-87C1-DC9120CC7586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21920" numCol="1" spcCol="1270" rtlCol="0" anchor="b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600" kern="1200" dirty="0"/>
            <a:t>Durante a sua apresentação, as notas do orador estarão visíveis no seu monitor, mas não para a audiência.</a:t>
          </a:r>
          <a:endParaRPr lang="pt-PT" sz="1600" kern="1200" dirty="0">
            <a:latin typeface="+mn-lt"/>
          </a:endParaRPr>
        </a:p>
      </dsp:txBody>
      <dsp:txXfrm>
        <a:off x="3915170" y="0"/>
        <a:ext cx="3259934" cy="1392951"/>
      </dsp:txXfrm>
    </dsp:sp>
    <dsp:sp modelId="{89759DE5-9F8A-470E-A6D8-F13BB4DEE93D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523117" y="1790937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800" kern="1200">
              <a:latin typeface="+mn-lt"/>
            </a:rPr>
            <a:t>Título</a:t>
          </a:r>
        </a:p>
      </dsp:txBody>
      <dsp:txXfrm>
        <a:off x="6523117" y="1790937"/>
        <a:ext cx="1955960" cy="397986"/>
      </dsp:txXfrm>
    </dsp:sp>
    <dsp:sp modelId="{1BB5FD64-47F9-47A3-911F-535BFE17A3B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0" numCol="1" spcCol="1270" rtlCol="0" anchor="t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600" kern="1200" dirty="0"/>
            <a:t>O painel de Notas é uma caixa que aparece abaixo de cada diapositivo. Toque no mesmo para adicionar notas.</a:t>
          </a:r>
          <a:endParaRPr lang="pt-PT" sz="1600" kern="1200" dirty="0">
            <a:latin typeface="+mn-lt"/>
          </a:endParaRPr>
        </a:p>
      </dsp:txBody>
      <dsp:txXfrm>
        <a:off x="5871130" y="2586910"/>
        <a:ext cx="3259934" cy="1392951"/>
      </dsp:txXfrm>
    </dsp:sp>
    <dsp:sp modelId="{FE9B27EB-7AC7-485A-9A55-41E8118F9EAF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800" kern="1200">
              <a:latin typeface="+mn-lt"/>
            </a:rPr>
            <a:t>Título</a:t>
          </a:r>
        </a:p>
      </dsp:txBody>
      <dsp:txXfrm rot="-5400000">
        <a:off x="8479078" y="1810365"/>
        <a:ext cx="1936532" cy="359130"/>
      </dsp:txXfrm>
    </dsp:sp>
    <dsp:sp modelId="{1FA3C236-5719-4A33-A6BB-80FA85F940E3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21920" numCol="1" spcCol="1270" rtlCol="0" anchor="b" anchorCtr="1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1600" kern="1200" dirty="0"/>
            <a:t>Se não vir o painel de Notas ou se estiver completamente minimizado, clique em Notas na barra de tarefas na parte inferior da janela do PowerPoint.</a:t>
          </a:r>
          <a:endParaRPr lang="pt-PT" sz="1600" kern="1200" dirty="0">
            <a:latin typeface="+mn-lt"/>
          </a:endParaRPr>
        </a:p>
      </dsp:txBody>
      <dsp:txXfrm>
        <a:off x="7827091" y="0"/>
        <a:ext cx="3259934" cy="1392951"/>
      </dsp:txXfrm>
    </dsp:sp>
    <dsp:sp modelId="{18F1C823-9ACD-4FCD-8102-F468DCE57A45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Linha Cronológica Retangular com Cantos Arredondados"/>
  <dgm:desc val="Utilizar para mostrar uma lista de eventos por ordem cronológica. Uma caixa invisível contém a descrição e a data é apresentada em retângulos, exceto para o primeiro e o último nó nos quais os cantos do retângulo são arredondados. Pode apresentar um grande volume de texto com um formato de data longo e descritivo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24227C-3F79-4894-AF29-54EEA2F15D74}" type="datetime1">
              <a:rPr lang="pt-PT" smtClean="0"/>
              <a:t>15/06/2022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A83782-9536-4DB3-B57F-39CC12543AF1}" type="datetime1">
              <a:rPr lang="pt-PT" smtClean="0"/>
              <a:t>15/06/2022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1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A19AF2-C80C-49F4-A598-86BDB16C8F2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3D44CF9-213B-4D28-B0A4-B7B434E666D1}" type="datetime1">
              <a:rPr lang="pt-PT" smtClean="0"/>
              <a:t>15/06/2022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2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A08DC4A-A3E8-43FB-A5AE-2258E97F84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7927A80-0518-495D-975A-9D7938BC7105}" type="datetime1">
              <a:rPr lang="pt-PT" smtClean="0"/>
              <a:t>15/06/2022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4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985108-E006-403D-9FE5-8A7C2C31A22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3411083-A9F7-4F08-90CE-118CFAE51AF2}" type="datetime1">
              <a:rPr lang="pt-PT" smtClean="0"/>
              <a:t>15/06/2022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7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FA1A291-13DC-4E62-BA46-64102436C24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DED718D-ECA9-43FE-A60A-2B1EAFB35CEE}" type="datetime1">
              <a:rPr lang="pt-PT" smtClean="0"/>
              <a:t>15/06/2022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pt-PT" smtClean="0"/>
              <a:t>8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A05BE00-41E4-43B7-862C-55F0E1D3F3F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0505084-6872-4011-B963-6CC5014B384B}" type="datetime1">
              <a:rPr lang="pt-PT" smtClean="0"/>
              <a:t>15/06/2022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t-PT" smtClean="0"/>
              <a:t>9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C03D8EF-DF79-4CFB-8BF8-C0E6C910C42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953984E-1153-48CC-87DF-DE9A318ADA86}" type="datetime1">
              <a:rPr lang="pt-PT" smtClean="0"/>
              <a:t>15/06/2022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3615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t-PT" smtClean="0"/>
              <a:t>10</a:t>
            </a:fld>
            <a:endParaRPr lang="pt-P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417EB28-99D4-4647-8F87-064E84CA850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99AC377-C9F6-4CA6-B6A7-56B6FC3EB8CF}" type="datetime1">
              <a:rPr lang="pt-PT" smtClean="0"/>
              <a:t>15/06/2022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PT" sz="4800"/>
              <a:t>3DFlutuante</a:t>
            </a:r>
          </a:p>
        </p:txBody>
      </p:sp>
      <p:sp>
        <p:nvSpPr>
          <p:cNvPr id="14" name="Marcador de Posição da Imagem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údo e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16" name="Marcador de Posição do Tex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17" name="Marcador de Posição de Conteúd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22" name="Marcador de Posição do Tex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 os estilos do texto de Modelo Global</a:t>
            </a:r>
          </a:p>
        </p:txBody>
      </p:sp>
      <p:sp>
        <p:nvSpPr>
          <p:cNvPr id="23" name="Marcador de Posição de Conteúd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18" name="Marcador de Posição do Tex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</a:t>
            </a:r>
          </a:p>
        </p:txBody>
      </p:sp>
      <p:sp>
        <p:nvSpPr>
          <p:cNvPr id="21" name="Marcador de Posição de Conteúd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1" name="Subtítu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Marcador de Posição da Imagem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42" name="Marcador de Posição da Imagem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t-PT"/>
              <a:t>Clique para adicionar um título</a:t>
            </a:r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t-PT" sz="1600"/>
              <a:t>Clique para adicionar texto</a:t>
            </a:r>
          </a:p>
        </p:txBody>
      </p:sp>
      <p:sp>
        <p:nvSpPr>
          <p:cNvPr id="17" name="Marcador de Posição da Imagem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2" name="Marcador de Posição da Imagem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5" name="Marcador de Posição da Imagem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2" name="Marcador de Posição da Imagem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8" name="Marcador de Posição da Imagem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9" name="Marcador de Posição da Imagem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0" name="Marcador de Posição da Imagem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Marcador de Posição de Conteúd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ebra de sec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ção da Imagem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t-PT">
                <a:solidFill>
                  <a:schemeClr val="tx1">
                    <a:alpha val="60000"/>
                  </a:schemeClr>
                </a:solidFill>
              </a:rPr>
              <a:t>Clique para editar o estilo de subtítulo do Modelo Global</a:t>
            </a:r>
            <a:endParaRPr lang="pt-P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Linha Cronológica da Tabela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t-PT"/>
              <a:t>Clique para editar o estilo de título do Modelo Global</a:t>
            </a:r>
            <a:endParaRPr lang="pt-PT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7" name="Marcador de Posição de Conteúd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40" name="Títu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t-PT"/>
              <a:t>Equipa</a:t>
            </a: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56" name="Marcador de Posição da Imagem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57" name="Marcador de Posição da Imagem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58" name="Marcador de Posição da Imagem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  <a:endParaRPr lang="pt-PT" dirty="0"/>
          </a:p>
        </p:txBody>
      </p:sp>
      <p:sp>
        <p:nvSpPr>
          <p:cNvPr id="59" name="Marcador de Posição da Imagem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t-PT"/>
              <a:t>Clique no ícone para adicionar uma imagem</a:t>
            </a:r>
          </a:p>
        </p:txBody>
      </p:sp>
      <p:sp>
        <p:nvSpPr>
          <p:cNvPr id="63" name="Marcador de Posição do Tex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1" name="Marcador de Posição do Tex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5" name="Marcador de Posição do Tex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4" name="Marcador de Posição do Tex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7" name="Marcador de Posição do Tex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6" name="Marcador de Posição do Tex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Cargo</a:t>
            </a:r>
          </a:p>
        </p:txBody>
      </p:sp>
      <p:sp>
        <p:nvSpPr>
          <p:cNvPr id="69" name="Marcador de Posição do Tex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t-PT"/>
              <a:t>Nome</a:t>
            </a:r>
          </a:p>
        </p:txBody>
      </p:sp>
      <p:sp>
        <p:nvSpPr>
          <p:cNvPr id="68" name="Marcador de Posição do Tex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t-PT"/>
              <a:t>Título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údo de 2 colunas (diapositivo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t-P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t-P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/>
              <a:t>Clique para editar os estilos do texto de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t-PT"/>
              <a:t>Clique para editar o estilo do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t-PT"/>
              <a:t>Texto de Rodapé de Exemplo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3" y="193135"/>
            <a:ext cx="38247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t-PT" dirty="0"/>
              <a:t>Grupo 2DG_04</a:t>
            </a:r>
          </a:p>
        </p:txBody>
      </p:sp>
      <p:pic>
        <p:nvPicPr>
          <p:cNvPr id="14" name="Marcador de Posição da Imagem 13" descr="Fundo Digital com Pontos de Dado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PT" dirty="0"/>
              <a:t>João Beires – 1190718</a:t>
            </a:r>
          </a:p>
          <a:p>
            <a:pPr rtl="0"/>
            <a:r>
              <a:rPr lang="pt-PT" dirty="0"/>
              <a:t>José Soares – 1190782</a:t>
            </a:r>
          </a:p>
          <a:p>
            <a:pPr rtl="0"/>
            <a:r>
              <a:rPr lang="pt-PT" dirty="0"/>
              <a:t>Lourenço Melo – 1190811</a:t>
            </a:r>
          </a:p>
          <a:p>
            <a:pPr rtl="0"/>
            <a:r>
              <a:rPr lang="pt-PT" dirty="0"/>
              <a:t>José Maia - 1191419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rtlCol="0"/>
          <a:lstStyle/>
          <a:p>
            <a:pPr rtl="0"/>
            <a:r>
              <a:rPr lang="pt-PT"/>
              <a:t>Resumo</a:t>
            </a:r>
          </a:p>
        </p:txBody>
      </p:sp>
      <p:pic>
        <p:nvPicPr>
          <p:cNvPr id="16" name="Marcador de Posição da Imagem 15" descr="Fundo Digital com Pontos de Dado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/>
          <a:p>
            <a:pPr rtl="0"/>
            <a:r>
              <a:rPr lang="pt-PT" sz="1800" dirty="0"/>
              <a:t>Com o PowerPoint, pode criar apresentações e partilhar o seu trabalho com outras pessoas, onde quer que estejam. Para começar, escreva aqui o texto que pretende. Também pode adicionar imagens, ilustrações e vídeos neste modelo. Guarde no OneDrive e aceda às suas apresentações a partir do seu computador, tablet ou telemóvel. 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pt-PT"/>
              <a:t>Obrigado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pt-PT"/>
              <a:t>Nome do orador</a:t>
            </a:r>
          </a:p>
          <a:p>
            <a:pPr rtl="0"/>
            <a:r>
              <a:rPr lang="pt-PT"/>
              <a:t>Endereço de e-mail</a:t>
            </a:r>
          </a:p>
          <a:p>
            <a:pPr rtl="0"/>
            <a:r>
              <a:rPr lang="pt-PT"/>
              <a:t>Endereço do Site</a:t>
            </a:r>
          </a:p>
        </p:txBody>
      </p:sp>
      <p:pic>
        <p:nvPicPr>
          <p:cNvPr id="27" name="Marcador de Posição da Imagem 26" descr="Fundo Digital com Pontos de Dados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Marcador de Posição da Imagem 32" descr="Fundo Digital com Pontos de Dados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868978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 </a:t>
            </a:r>
            <a:r>
              <a:rPr lang="pt-PT" dirty="0" err="1"/>
              <a:t>Methodology</a:t>
            </a:r>
            <a:endParaRPr lang="pt-PT" dirty="0"/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pt-PT" dirty="0" err="1"/>
              <a:t>Task</a:t>
            </a:r>
            <a:r>
              <a:rPr lang="pt-PT" dirty="0"/>
              <a:t> management </a:t>
            </a:r>
            <a:r>
              <a:rPr lang="pt-PT" dirty="0" err="1"/>
              <a:t>tools</a:t>
            </a:r>
            <a:r>
              <a:rPr lang="pt-PT" dirty="0"/>
              <a:t> </a:t>
            </a:r>
            <a:r>
              <a:rPr lang="pt-PT" dirty="0" err="1"/>
              <a:t>like</a:t>
            </a:r>
            <a:r>
              <a:rPr lang="pt-PT" dirty="0"/>
              <a:t> </a:t>
            </a:r>
            <a:r>
              <a:rPr lang="pt-PT" dirty="0" err="1"/>
              <a:t>Jira</a:t>
            </a:r>
            <a:r>
              <a:rPr lang="pt-PT" dirty="0"/>
              <a:t>.</a:t>
            </a:r>
          </a:p>
          <a:p>
            <a:pPr rtl="0"/>
            <a:r>
              <a:rPr lang="pt-PT" dirty="0" err="1"/>
              <a:t>Smart</a:t>
            </a:r>
            <a:r>
              <a:rPr lang="pt-PT" dirty="0"/>
              <a:t> </a:t>
            </a:r>
            <a:r>
              <a:rPr lang="pt-PT" dirty="0" err="1"/>
              <a:t>commits</a:t>
            </a:r>
            <a:r>
              <a:rPr lang="pt-PT" dirty="0"/>
              <a:t> to </a:t>
            </a:r>
            <a:r>
              <a:rPr lang="pt-PT" dirty="0" err="1"/>
              <a:t>associate</a:t>
            </a:r>
            <a:r>
              <a:rPr lang="pt-PT" dirty="0"/>
              <a:t> </a:t>
            </a:r>
            <a:r>
              <a:rPr lang="pt-PT" dirty="0" err="1"/>
              <a:t>Jira</a:t>
            </a:r>
            <a:r>
              <a:rPr lang="pt-PT" dirty="0"/>
              <a:t> </a:t>
            </a:r>
            <a:r>
              <a:rPr lang="pt-PT" dirty="0" err="1"/>
              <a:t>issues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Bitbucket</a:t>
            </a:r>
            <a:r>
              <a:rPr lang="pt-PT" dirty="0"/>
              <a:t> </a:t>
            </a:r>
            <a:r>
              <a:rPr lang="pt-PT" dirty="0" err="1"/>
              <a:t>commits</a:t>
            </a:r>
            <a:r>
              <a:rPr lang="pt-PT" dirty="0"/>
              <a:t>.</a:t>
            </a:r>
          </a:p>
          <a:p>
            <a:pPr rtl="0"/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Jira</a:t>
            </a:r>
            <a:r>
              <a:rPr lang="pt-PT" dirty="0"/>
              <a:t> to log time.</a:t>
            </a:r>
          </a:p>
          <a:p>
            <a:pPr rtl="0"/>
            <a:r>
              <a:rPr lang="pt-PT" dirty="0"/>
              <a:t> </a:t>
            </a:r>
            <a:r>
              <a:rPr lang="pt-PT" dirty="0" err="1"/>
              <a:t>Merge</a:t>
            </a:r>
            <a:r>
              <a:rPr lang="pt-PT" dirty="0"/>
              <a:t> </a:t>
            </a:r>
            <a:r>
              <a:rPr lang="pt-PT" dirty="0" err="1"/>
              <a:t>tool</a:t>
            </a:r>
            <a:r>
              <a:rPr lang="pt-PT" dirty="0"/>
              <a:t> </a:t>
            </a:r>
            <a:r>
              <a:rPr lang="pt-PT" dirty="0" err="1"/>
              <a:t>allowing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people</a:t>
            </a:r>
            <a:r>
              <a:rPr lang="pt-PT" dirty="0"/>
              <a:t> </a:t>
            </a:r>
            <a:r>
              <a:rPr lang="pt-PT" dirty="0" err="1"/>
              <a:t>could</a:t>
            </a:r>
            <a:r>
              <a:rPr lang="pt-PT" dirty="0"/>
              <a:t> </a:t>
            </a:r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simultaneously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.</a:t>
            </a:r>
          </a:p>
        </p:txBody>
      </p:sp>
      <p:sp>
        <p:nvSpPr>
          <p:cNvPr id="12" name="Marcador de Posição de Conteúdo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1"/>
            <a:ext cx="5436391" cy="2519430"/>
          </a:xfrm>
        </p:spPr>
        <p:txBody>
          <a:bodyPr rtlCol="0"/>
          <a:lstStyle/>
          <a:p>
            <a:pPr rtl="0"/>
            <a:r>
              <a:rPr lang="pt-PT" dirty="0" err="1"/>
              <a:t>Important</a:t>
            </a:r>
            <a:r>
              <a:rPr lang="pt-PT" dirty="0"/>
              <a:t> meetings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decisions</a:t>
            </a:r>
            <a:r>
              <a:rPr lang="pt-PT" dirty="0"/>
              <a:t> </a:t>
            </a:r>
            <a:r>
              <a:rPr lang="pt-PT" dirty="0" err="1"/>
              <a:t>were</a:t>
            </a:r>
            <a:r>
              <a:rPr lang="pt-PT" dirty="0"/>
              <a:t> </a:t>
            </a:r>
            <a:r>
              <a:rPr lang="pt-PT" dirty="0" err="1"/>
              <a:t>logged</a:t>
            </a:r>
            <a:r>
              <a:rPr lang="pt-PT" dirty="0"/>
              <a:t> in </a:t>
            </a:r>
            <a:r>
              <a:rPr lang="pt-PT" dirty="0" err="1"/>
              <a:t>Jira</a:t>
            </a:r>
            <a:r>
              <a:rPr lang="pt-PT" dirty="0"/>
              <a:t>.</a:t>
            </a:r>
          </a:p>
          <a:p>
            <a:pPr rtl="0"/>
            <a:r>
              <a:rPr lang="pt-PT" dirty="0" err="1"/>
              <a:t>The</a:t>
            </a:r>
            <a:r>
              <a:rPr lang="pt-PT" dirty="0"/>
              <a:t> team </a:t>
            </a:r>
            <a:r>
              <a:rPr lang="pt-PT" dirty="0" err="1"/>
              <a:t>had</a:t>
            </a:r>
            <a:r>
              <a:rPr lang="pt-PT" dirty="0"/>
              <a:t> </a:t>
            </a:r>
            <a:r>
              <a:rPr lang="pt-PT" dirty="0" err="1"/>
              <a:t>consistent</a:t>
            </a:r>
            <a:r>
              <a:rPr lang="pt-PT" dirty="0"/>
              <a:t> meetings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everyone</a:t>
            </a:r>
            <a:r>
              <a:rPr lang="pt-PT" dirty="0"/>
              <a:t> </a:t>
            </a:r>
            <a:r>
              <a:rPr lang="pt-PT" dirty="0" err="1"/>
              <a:t>helped</a:t>
            </a:r>
            <a:r>
              <a:rPr lang="pt-PT" dirty="0"/>
              <a:t> </a:t>
            </a:r>
            <a:r>
              <a:rPr lang="pt-PT" dirty="0" err="1"/>
              <a:t>eachother</a:t>
            </a:r>
            <a:r>
              <a:rPr lang="pt-PT" dirty="0"/>
              <a:t>.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2</a:t>
            </a:fld>
            <a:endParaRPr lang="pt-PT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915631"/>
          </a:xfrm>
        </p:spPr>
        <p:txBody>
          <a:bodyPr rtlCol="0"/>
          <a:lstStyle/>
          <a:p>
            <a:pPr rtl="0"/>
            <a:r>
              <a:rPr lang="pt-PT" dirty="0" err="1"/>
              <a:t>Commits</a:t>
            </a:r>
            <a:endParaRPr lang="pt-PT" dirty="0"/>
          </a:p>
        </p:txBody>
      </p:sp>
      <p:pic>
        <p:nvPicPr>
          <p:cNvPr id="10" name="Marcador de Posição da Imagem 9" descr="Pontos de Dado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Marcador de Posição da Imagem 11" descr="Fundo de Dado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Marcador de Posição do Número do Diapositivo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3</a:t>
            </a:fld>
            <a:endParaRPr lang="pt-PT"/>
          </a:p>
        </p:txBody>
      </p:sp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FF9D99D4-5575-801B-EDCD-5884219278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PT"/>
            </a:p>
          </p:txBody>
        </p:sp>
      </p:grpSp>
      <p:sp useBgFill="1">
        <p:nvSpPr>
          <p:cNvPr id="46" name="Retângu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pic>
        <p:nvPicPr>
          <p:cNvPr id="8" name="Marcador de Posição da Imagem 7" descr="Fundo Digital com Pontos de Dado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ângu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169" y="318993"/>
            <a:ext cx="5437187" cy="982809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PT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Tasks</a:t>
            </a:r>
            <a:r>
              <a:rPr lang="pt-PT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t-PT" sz="6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division</a:t>
            </a:r>
            <a:endParaRPr lang="pt-PT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t-PT" smtClean="0"/>
              <a:t>4</a:t>
            </a:fld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BC0D410-F7F7-2BD9-B101-5CC830675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88" y="1835524"/>
            <a:ext cx="11812024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PT"/>
              <a:t>Gráfico</a:t>
            </a:r>
          </a:p>
        </p:txBody>
      </p:sp>
      <p:graphicFrame>
        <p:nvGraphicFramePr>
          <p:cNvPr id="11" name="Marcador de Posição de Conteúdo 10" descr="Marcador de Posição do Gráfico de Barras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78104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PT"/>
              <a:t>Tabela</a:t>
            </a: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731059"/>
              </p:ext>
            </p:extLst>
          </p:nvPr>
        </p:nvGraphicFramePr>
        <p:xfrm>
          <a:off x="550863" y="2112963"/>
          <a:ext cx="11090275" cy="24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 rtl="0"/>
                      <a:endParaRPr lang="pt-PT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/>
                        <a:t>Categoria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dirty="0"/>
                        <a:t>Categoria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dirty="0"/>
                        <a:t>Categoria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dirty="0"/>
                        <a:t>Categoria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PT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4,5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2,3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1,7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PT">
                          <a:solidFill>
                            <a:schemeClr val="tx1"/>
                          </a:solidFill>
                        </a:rPr>
                        <a:t>Item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3,2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5,1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4,4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PT">
                          <a:solidFill>
                            <a:schemeClr val="tx1"/>
                          </a:solidFill>
                        </a:rPr>
                        <a:t>Item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2,1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1,7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2,5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2,8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pt-PT">
                          <a:solidFill>
                            <a:schemeClr val="tx1"/>
                          </a:solidFill>
                        </a:rPr>
                        <a:t>Item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4,5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2,2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1,7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</a:tbl>
          </a:graphicData>
        </a:graphic>
      </p:graphicFrame>
      <p:sp>
        <p:nvSpPr>
          <p:cNvPr id="14" name="Marcador de Posição da Data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PT"/>
              <a:t>Terça-feira, 2 de fevereiro de 20XX</a:t>
            </a:r>
          </a:p>
        </p:txBody>
      </p:sp>
      <p:sp>
        <p:nvSpPr>
          <p:cNvPr id="15" name="Marcador de Posição do Rodapé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pt-PT"/>
              <a:t>Equipa</a:t>
            </a:r>
          </a:p>
        </p:txBody>
      </p:sp>
      <p:pic>
        <p:nvPicPr>
          <p:cNvPr id="17" name="Marcador de Posição da Imagem 16" descr="Um homem sorridente no escritório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992" y="1990724"/>
            <a:ext cx="1691640" cy="1435608"/>
          </a:xfrm>
        </p:spPr>
      </p:pic>
      <p:pic>
        <p:nvPicPr>
          <p:cNvPr id="36" name="Marcador de Posição da Imagem 35" descr="Uma mulher sorridente no escritório">
            <a:extLst>
              <a:ext uri="{FF2B5EF4-FFF2-40B4-BE49-F238E27FC236}">
                <a16:creationId xmlns:a16="http://schemas.microsoft.com/office/drawing/2014/main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384" y="1990724"/>
            <a:ext cx="1691640" cy="1435608"/>
          </a:xfrm>
        </p:spPr>
      </p:pic>
      <p:pic>
        <p:nvPicPr>
          <p:cNvPr id="38" name="Marcador de Posição da Imagem 37" descr="Uma mulher no escritório a sorrir para a câmara&#10;">
            <a:extLst>
              <a:ext uri="{FF2B5EF4-FFF2-40B4-BE49-F238E27FC236}">
                <a16:creationId xmlns:a16="http://schemas.microsoft.com/office/drawing/2014/main" id="{8A6BB597-41F4-432E-8432-8F39511B29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1976" y="1993392"/>
            <a:ext cx="1691640" cy="1435608"/>
          </a:xfrm>
        </p:spPr>
      </p:pic>
      <p:pic>
        <p:nvPicPr>
          <p:cNvPr id="40" name="Marcador de Posição da Imagem 39" descr="Homem sorridente com barba">
            <a:extLst>
              <a:ext uri="{FF2B5EF4-FFF2-40B4-BE49-F238E27FC236}">
                <a16:creationId xmlns:a16="http://schemas.microsoft.com/office/drawing/2014/main" id="{76B2FC80-9F3B-46D8-94D9-882D90A858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5568" y="1990724"/>
            <a:ext cx="1691640" cy="1435608"/>
          </a:xfrm>
        </p:spPr>
      </p:pic>
      <p:sp>
        <p:nvSpPr>
          <p:cNvPr id="41" name="Marcador de Posição do Texto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9500" y="3781425"/>
            <a:ext cx="1711325" cy="365760"/>
          </a:xfrm>
        </p:spPr>
        <p:txBody>
          <a:bodyPr rtlCol="0"/>
          <a:lstStyle/>
          <a:p>
            <a:pPr rtl="0"/>
            <a:r>
              <a:rPr lang="pt-PT" dirty="0"/>
              <a:t>Nome</a:t>
            </a:r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3" y="4232949"/>
            <a:ext cx="1711572" cy="638175"/>
          </a:xfrm>
        </p:spPr>
        <p:txBody>
          <a:bodyPr rtlCol="0"/>
          <a:lstStyle/>
          <a:p>
            <a:pPr rtl="0"/>
            <a:r>
              <a:rPr lang="pt-PT"/>
              <a:t>Título</a:t>
            </a:r>
          </a:p>
        </p:txBody>
      </p:sp>
      <p:sp>
        <p:nvSpPr>
          <p:cNvPr id="43" name="Marcador de Posição do Texto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711325" cy="365760"/>
          </a:xfrm>
        </p:spPr>
        <p:txBody>
          <a:bodyPr rtlCol="0"/>
          <a:lstStyle/>
          <a:p>
            <a:pPr rtl="0"/>
            <a:r>
              <a:rPr lang="pt-PT"/>
              <a:t>Nome</a:t>
            </a:r>
          </a:p>
        </p:txBody>
      </p:sp>
      <p:sp>
        <p:nvSpPr>
          <p:cNvPr id="42" name="Marcador de Posição do Texto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638175"/>
          </a:xfrm>
        </p:spPr>
        <p:txBody>
          <a:bodyPr rtlCol="0"/>
          <a:lstStyle/>
          <a:p>
            <a:pPr rtl="0"/>
            <a:r>
              <a:rPr lang="pt-PT"/>
              <a:t>Título</a:t>
            </a:r>
          </a:p>
        </p:txBody>
      </p:sp>
      <p:sp>
        <p:nvSpPr>
          <p:cNvPr id="45" name="Marcador de Posição do Texto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62743" y="3781425"/>
            <a:ext cx="1711325" cy="365760"/>
          </a:xfrm>
        </p:spPr>
        <p:txBody>
          <a:bodyPr rtlCol="0"/>
          <a:lstStyle/>
          <a:p>
            <a:pPr rtl="0"/>
            <a:r>
              <a:rPr lang="pt-PT"/>
              <a:t>Nome</a:t>
            </a:r>
          </a:p>
        </p:txBody>
      </p:sp>
      <p:sp>
        <p:nvSpPr>
          <p:cNvPr id="44" name="Marcador de Posição do Texto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638175"/>
          </a:xfrm>
        </p:spPr>
        <p:txBody>
          <a:bodyPr rtlCol="0"/>
          <a:lstStyle/>
          <a:p>
            <a:pPr rtl="0"/>
            <a:r>
              <a:rPr lang="pt-PT"/>
              <a:t>Título</a:t>
            </a:r>
          </a:p>
        </p:txBody>
      </p:sp>
      <p:sp>
        <p:nvSpPr>
          <p:cNvPr id="47" name="Marcador de Posição do Texto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33112" y="3787288"/>
            <a:ext cx="1711325" cy="365760"/>
          </a:xfrm>
        </p:spPr>
        <p:txBody>
          <a:bodyPr rtlCol="0"/>
          <a:lstStyle/>
          <a:p>
            <a:pPr rtl="0"/>
            <a:r>
              <a:rPr lang="pt-PT"/>
              <a:t>Nome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638175"/>
          </a:xfrm>
        </p:spPr>
        <p:txBody>
          <a:bodyPr rtlCol="0"/>
          <a:lstStyle/>
          <a:p>
            <a:pPr rtl="0"/>
            <a:r>
              <a:rPr lang="pt-PT"/>
              <a:t>Título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t-PT"/>
              <a:t>Linha Cronológica</a:t>
            </a:r>
          </a:p>
        </p:txBody>
      </p:sp>
      <p:graphicFrame>
        <p:nvGraphicFramePr>
          <p:cNvPr id="4" name="Marcador de Posição de Conteúdo 3" descr="Marcador de Posição de Smart Art de Linha Cronológica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613938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t-PT"/>
              <a:t>Conteúdo 2 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/>
          <a:lstStyle/>
          <a:p>
            <a:pPr rtl="0"/>
            <a:r>
              <a:rPr lang="pt-PT"/>
              <a:t>Subtítulo</a:t>
            </a: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/>
          <a:p>
            <a:pPr lvl="0" rtl="0"/>
            <a:r>
              <a:rPr lang="pt-PT" sz="1400" dirty="0"/>
              <a:t>Adicione texto, imagens, ilustrações e vídeos. </a:t>
            </a:r>
          </a:p>
          <a:p>
            <a:pPr lvl="0" rtl="0"/>
            <a:r>
              <a:rPr lang="pt-PT" sz="1400" dirty="0"/>
              <a:t>Adicione transições, animações e movimento. </a:t>
            </a:r>
          </a:p>
          <a:p>
            <a:pPr lvl="0" rtl="0"/>
            <a:r>
              <a:rPr lang="pt-PT" sz="1400" dirty="0"/>
              <a:t>Guarde no OneDrive para aceder às suas apresentações a partir do seu computador, tablet ou telemóvel. </a:t>
            </a:r>
          </a:p>
          <a:p>
            <a:pPr rtl="0"/>
            <a:r>
              <a:rPr lang="pt-PT" sz="1400" dirty="0"/>
              <a:t>Abra o painel Ideias de Estrutura para obter transformações instantâneas de diapositivos. </a:t>
            </a:r>
          </a:p>
          <a:p>
            <a:pPr rtl="0"/>
            <a:r>
              <a:rPr lang="pt-PT" sz="1400" dirty="0"/>
              <a:t>Quando tivermos ideias de estrutura, iremos mostrar-lhas aqui. </a:t>
            </a:r>
          </a:p>
          <a:p>
            <a:pPr lvl="0" rtl="0"/>
            <a:endParaRPr lang="pt-PT" sz="1400" dirty="0"/>
          </a:p>
          <a:p>
            <a:pPr rtl="0"/>
            <a:endParaRPr lang="pt-PT" sz="1400" dirty="0"/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rtlCol="0"/>
          <a:lstStyle/>
          <a:p>
            <a:pPr rtl="0"/>
            <a:r>
              <a:rPr lang="pt-PT"/>
              <a:t>subtítulo</a:t>
            </a:r>
          </a:p>
        </p:txBody>
      </p:sp>
      <p:sp>
        <p:nvSpPr>
          <p:cNvPr id="13" name="Marcador de Posição de Conteúdo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pt-PT" sz="1400" dirty="0"/>
              <a:t>Adicione texto, imagens, ilustrações e vídeos. </a:t>
            </a:r>
          </a:p>
          <a:p>
            <a:pPr lvl="0" rtl="0"/>
            <a:r>
              <a:rPr lang="pt-PT" sz="1400" dirty="0"/>
              <a:t>Adicione transições, animações e movimento. </a:t>
            </a:r>
          </a:p>
          <a:p>
            <a:pPr lvl="0" rtl="0"/>
            <a:r>
              <a:rPr lang="pt-PT" sz="1400" dirty="0"/>
              <a:t>Guarde no OneDrive para aceder às suas apresentações a partir do seu computador, tablet ou telemóvel. </a:t>
            </a:r>
          </a:p>
          <a:p>
            <a:pPr rtl="0"/>
            <a:r>
              <a:rPr lang="pt-PT" sz="1400" dirty="0"/>
              <a:t>Abra o painel Ideias de Estrutura para obter transformações instantâneas de diapositivos. </a:t>
            </a:r>
          </a:p>
          <a:p>
            <a:pPr rtl="0"/>
            <a:r>
              <a:rPr lang="pt-PT" sz="1400" dirty="0"/>
              <a:t>Quando tivermos ideias de estrutura, iremos mostrar-lhas aqui.</a:t>
            </a:r>
          </a:p>
        </p:txBody>
      </p:sp>
      <p:sp>
        <p:nvSpPr>
          <p:cNvPr id="10" name="Marcador de Posição do Texto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rtl="0"/>
            <a:r>
              <a:rPr lang="pt-PT"/>
              <a:t>subtítulo</a:t>
            </a:r>
            <a:endParaRPr lang="pt-PT" dirty="0"/>
          </a:p>
        </p:txBody>
      </p:sp>
      <p:sp>
        <p:nvSpPr>
          <p:cNvPr id="11" name="Marcador de Posição de Conteúdo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pt-PT" sz="1400" dirty="0"/>
              <a:t>Adicione texto, imagens, ilustrações e vídeos. </a:t>
            </a:r>
          </a:p>
          <a:p>
            <a:pPr lvl="0" rtl="0"/>
            <a:r>
              <a:rPr lang="pt-PT" sz="1400" dirty="0"/>
              <a:t>Adicione transições, animações e movimento. </a:t>
            </a:r>
          </a:p>
          <a:p>
            <a:pPr lvl="0" rtl="0"/>
            <a:r>
              <a:rPr lang="pt-PT" sz="1400" dirty="0"/>
              <a:t>Guarde no OneDrive para aceder às suas apresentações a partir do seu computador, tablet ou telemóvel. </a:t>
            </a:r>
          </a:p>
          <a:p>
            <a:pPr rtl="0"/>
            <a:r>
              <a:rPr lang="pt-PT" sz="1400" dirty="0"/>
              <a:t>Abra o painel Ideias de Estrutura para obter transformações instantâneas de diapositivos. </a:t>
            </a:r>
          </a:p>
          <a:p>
            <a:pPr rtl="0"/>
            <a:r>
              <a:rPr lang="pt-PT" sz="1400" dirty="0"/>
              <a:t>Quando tivermos ideias de estrutura, iremos mostrar-lhas aqui.</a:t>
            </a:r>
          </a:p>
        </p:txBody>
      </p:sp>
      <p:sp>
        <p:nvSpPr>
          <p:cNvPr id="14" name="Marcador de Posição da Data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t-PT"/>
              <a:t>Terça-feira, 2 de fevereiro de 20XX</a:t>
            </a:r>
            <a:endParaRPr lang="pt-PT" dirty="0"/>
          </a:p>
        </p:txBody>
      </p:sp>
      <p:sp>
        <p:nvSpPr>
          <p:cNvPr id="15" name="Marcador de Posição do Rodapé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t-PT"/>
              <a:t>Texto de Rodapé de Exemplo</a:t>
            </a:r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t-PT" smtClean="0"/>
              <a:pPr rtl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theme/theme1.xml><?xml version="1.0" encoding="utf-8"?>
<a:theme xmlns:a="http://schemas.openxmlformats.org/drawingml/2006/main" name="3DFlutuante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553.tgt.Office_50301373_TF33713516_Win32_OJ112196127.potx" id="{9ECCF92E-9E19-439F-A6B8-9ED18F9821B1}" vid="{432D6865-D7AE-43A6-8BE6-0832ED77F1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{70A3AD37-ADCD-4165-A044-A6104FC02873}tf33713516_win32</Template>
  <TotalTime>28</TotalTime>
  <Words>611</Words>
  <Application>Microsoft Office PowerPoint</Application>
  <PresentationFormat>Ecrã Panorâmico</PresentationFormat>
  <Paragraphs>124</Paragraphs>
  <Slides>11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Symbol</vt:lpstr>
      <vt:lpstr>Walbaum Display</vt:lpstr>
      <vt:lpstr>3DFlutuanteVTI</vt:lpstr>
      <vt:lpstr>Grupo 2DG_04</vt:lpstr>
      <vt:lpstr> Methodology</vt:lpstr>
      <vt:lpstr>Commits</vt:lpstr>
      <vt:lpstr>Tasks division</vt:lpstr>
      <vt:lpstr>Gráfico</vt:lpstr>
      <vt:lpstr>Tabela</vt:lpstr>
      <vt:lpstr>Equipa</vt:lpstr>
      <vt:lpstr>Linha Cronológica</vt:lpstr>
      <vt:lpstr>Conteúdo 2 </vt:lpstr>
      <vt:lpstr>Resumo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José Maia</dc:creator>
  <cp:lastModifiedBy>José Maia</cp:lastModifiedBy>
  <cp:revision>2</cp:revision>
  <dcterms:created xsi:type="dcterms:W3CDTF">2022-06-15T15:32:11Z</dcterms:created>
  <dcterms:modified xsi:type="dcterms:W3CDTF">2022-06-15T16:00:49Z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