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é Soares_Work" initials="ZS" lastIdx="2" clrIdx="0">
    <p:extLst>
      <p:ext uri="{19B8F6BF-5375-455C-9EA6-DF929625EA0E}">
        <p15:presenceInfo xmlns:p15="http://schemas.microsoft.com/office/powerpoint/2012/main" userId="d3733a701301ab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192" autoAdjust="0"/>
  </p:normalViewPr>
  <p:slideViewPr>
    <p:cSldViewPr snapToGrid="0">
      <p:cViewPr>
        <p:scale>
          <a:sx n="400" d="100"/>
          <a:sy n="400" d="100"/>
        </p:scale>
        <p:origin x="-18648" y="-24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0F437-D935-4522-A0FF-6F2C4FF7CB4D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AFF5-FC75-4F41-9386-616AFFCD27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5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AFF5-FC75-4F41-9386-616AFFCD274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28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27D26-AF78-4160-A025-474FD336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264497-1DA1-4123-85B3-6F69FD99E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3A2FA6-C8E3-4546-BC0E-01989B9B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C2F0E4-A3FE-43D0-B061-C08329A5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EBA2DF-C758-4AF6-A43F-6743A7F1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4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12FBE-1422-4480-93BC-833173E1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DF441C2-654F-482C-9CE3-8561039A0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0148A5-B20F-4EF4-9B8F-7C7093AD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B15563-F1A4-4F1B-B0E6-BE7715A1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63D2AE-BAB5-4ADC-A131-69DC4B44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571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7AD235-F69C-4FA8-A6C6-BE20F236F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9EAC58C-4B73-4012-BD7D-514E227A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8CEF48-E914-4AA3-B8FB-A1D35F57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9E8C05-96A2-4D67-ACEC-A93956C8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AFF20F-2B0E-4333-A6AC-58C86122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3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CF91E-5F40-4B64-A63E-D421FB8E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3D8F81-8910-41DC-B5CD-DD85D66F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6292ED-DC3E-4591-BFD6-95023516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1EF45D-17C0-45B6-8768-C63896E8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7222FF-120E-4DF3-B1C9-B47514A0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5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7D59F-3818-483A-BAD0-E60E4D15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C73E66-0F41-44E2-A42D-1E38B936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9D5878-DE45-4DB9-AB14-B8726D41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A88D6F-11E7-4045-9EA8-9B6CDD67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7C005C-1F22-45B7-ADEB-4FAD5B44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5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77A5A-6062-4B99-B684-0266E69F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924DCB-89F6-428D-AC2F-2ECFE1F37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105D163-FC19-4919-BAE1-3ACE854E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BA695F-B5AA-4204-9840-97681C40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B8FC029-448C-445E-8617-B6AB4F3E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7B36CA5-73F6-4EE0-A361-862DB4D3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34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8C810-900A-4B1A-9316-1D488EB6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43CDCC-A2DD-4442-BD97-9394009D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80A618-9EA3-4B1B-ACBC-8245C42F1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2A90293-5F22-48AF-A76E-C91FB716C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5EDE3F5-7B25-417A-AE6F-6104280A8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1F6D9D1-54A2-4FFF-8665-6B5357B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8568ABC-F52B-48F1-8EB1-642D78B8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E57C12F-8817-4C49-8999-223933B4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91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08AA1-ACDC-4F92-9D5C-CEFE893E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43BD398-000D-4E15-93C0-E32964B7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C08B5CC-484C-40E5-AF88-A5AA964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3A9113-C316-41DF-B582-4247C8DF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86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63CC386-859E-4F75-A66F-1E50E9A2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8B9B2DB-082C-464C-8A2C-AFF9EA8D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1AFA22-00F4-4A6E-B142-5FA6EF04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28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BBD64-B002-423D-93FF-702A5B4A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59F1BF-51CC-456F-B89F-F255B79E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E5D42B2-9FDE-4A9C-AD37-7117C4318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19F8630-7BC5-4C01-9BB8-4558AA95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E8567E-98AF-404D-A94C-AB1B8FB8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3C76F90-FF58-4CEF-A672-B3EFDE7A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25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6B0E4-B4C1-407A-BB0E-EFF266F6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CB805A-C024-45FE-8D37-1AE0CA3FC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E3418A-BD40-411A-A08F-F358B8B2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D63EF3-8225-4D56-98DF-29462D69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3571E83-8869-4954-B7FD-043CFCCC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AFA9C2-AB02-4695-99ED-A77307DD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08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9D35908-1606-4FC2-93D0-DFFCE6CD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15796D-AE49-4EB3-AD20-FE617380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FD0C15-B28D-4E15-86C2-B8A314384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A098-2DA4-4502-8B17-3ACF3B1A98B7}" type="datetimeFigureOut">
              <a:rPr lang="pt-PT" smtClean="0"/>
              <a:t>25/03/2021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FEADF6-613C-40F1-AE6B-C6C36D7EA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F9D326-1011-47DD-BF66-CD28130A6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C62C-15AB-4912-A95A-D75A72C226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03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3E8CC-765C-49F6-B485-004DCABE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A92245-3672-4DCA-B5EB-075D5F47F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87E283-80DA-4178-920C-225BEEDB7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28" y="3001"/>
            <a:ext cx="10216541" cy="6858000"/>
          </a:xfrm>
          <a:prstGeom prst="rect">
            <a:avLst/>
          </a:prstGeom>
        </p:spPr>
      </p:pic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888B65B-B100-4229-8F88-2DDA7C475D40}"/>
              </a:ext>
            </a:extLst>
          </p:cNvPr>
          <p:cNvCxnSpPr>
            <a:cxnSpLocks/>
          </p:cNvCxnSpPr>
          <p:nvPr/>
        </p:nvCxnSpPr>
        <p:spPr>
          <a:xfrm>
            <a:off x="8058150" y="428625"/>
            <a:ext cx="0" cy="2600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0569921E-0884-42B4-B066-6A7D96190E95}"/>
              </a:ext>
            </a:extLst>
          </p:cNvPr>
          <p:cNvSpPr/>
          <p:nvPr/>
        </p:nvSpPr>
        <p:spPr>
          <a:xfrm rot="5400000">
            <a:off x="2057876" y="6035227"/>
            <a:ext cx="90718" cy="22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D6A7DED-5E82-453E-BC01-DC04ABD5B24D}"/>
              </a:ext>
            </a:extLst>
          </p:cNvPr>
          <p:cNvSpPr txBox="1"/>
          <p:nvPr/>
        </p:nvSpPr>
        <p:spPr>
          <a:xfrm>
            <a:off x="2128143" y="5961670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:MC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311908-3050-4095-B20D-AF957E794CE3}"/>
              </a:ext>
            </a:extLst>
          </p:cNvPr>
          <p:cNvSpPr/>
          <p:nvPr/>
        </p:nvSpPr>
        <p:spPr>
          <a:xfrm>
            <a:off x="7755795" y="2620542"/>
            <a:ext cx="142866" cy="14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DE8EC3-B212-4479-AC2A-2A172D62D2AD}"/>
              </a:ext>
            </a:extLst>
          </p:cNvPr>
          <p:cNvSpPr/>
          <p:nvPr/>
        </p:nvSpPr>
        <p:spPr>
          <a:xfrm>
            <a:off x="2700581" y="6074905"/>
            <a:ext cx="142866" cy="14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D9F3357-6380-41D2-A5A5-721C42728443}"/>
              </a:ext>
            </a:extLst>
          </p:cNvPr>
          <p:cNvSpPr txBox="1"/>
          <p:nvPr/>
        </p:nvSpPr>
        <p:spPr>
          <a:xfrm>
            <a:off x="2772014" y="59616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:IC</a:t>
            </a:r>
          </a:p>
        </p:txBody>
      </p:sp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67678828-E7E5-4FF3-B60A-4CB93D15C5F8}"/>
              </a:ext>
            </a:extLst>
          </p:cNvPr>
          <p:cNvCxnSpPr>
            <a:cxnSpLocks/>
          </p:cNvCxnSpPr>
          <p:nvPr/>
        </p:nvCxnSpPr>
        <p:spPr>
          <a:xfrm>
            <a:off x="10307638" y="688181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10CDFA0E-5D30-4BA7-AB71-006BD107F627}"/>
              </a:ext>
            </a:extLst>
          </p:cNvPr>
          <p:cNvCxnSpPr>
            <a:cxnSpLocks/>
          </p:cNvCxnSpPr>
          <p:nvPr/>
        </p:nvCxnSpPr>
        <p:spPr>
          <a:xfrm>
            <a:off x="7834608" y="3024188"/>
            <a:ext cx="229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>
            <a:extLst>
              <a:ext uri="{FF2B5EF4-FFF2-40B4-BE49-F238E27FC236}">
                <a16:creationId xmlns:a16="http://schemas.microsoft.com/office/drawing/2014/main" id="{162000E2-8F64-4C4A-88FE-838740DC065B}"/>
              </a:ext>
            </a:extLst>
          </p:cNvPr>
          <p:cNvCxnSpPr>
            <a:cxnSpLocks/>
          </p:cNvCxnSpPr>
          <p:nvPr/>
        </p:nvCxnSpPr>
        <p:spPr>
          <a:xfrm>
            <a:off x="7715663" y="2931101"/>
            <a:ext cx="40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1B62D8CB-60D6-4902-9D78-5C6AB2D124F2}"/>
              </a:ext>
            </a:extLst>
          </p:cNvPr>
          <p:cNvCxnSpPr>
            <a:cxnSpLocks/>
          </p:cNvCxnSpPr>
          <p:nvPr/>
        </p:nvCxnSpPr>
        <p:spPr>
          <a:xfrm flipV="1">
            <a:off x="7722806" y="2712244"/>
            <a:ext cx="0" cy="224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576B74DC-412F-41B3-8E31-F96966D57F72}"/>
              </a:ext>
            </a:extLst>
          </p:cNvPr>
          <p:cNvCxnSpPr>
            <a:cxnSpLocks/>
          </p:cNvCxnSpPr>
          <p:nvPr/>
        </p:nvCxnSpPr>
        <p:spPr>
          <a:xfrm>
            <a:off x="7715663" y="2718737"/>
            <a:ext cx="43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A61AC78A-CEA1-41F2-94D8-6156621BD895}"/>
              </a:ext>
            </a:extLst>
          </p:cNvPr>
          <p:cNvCxnSpPr>
            <a:cxnSpLocks/>
          </p:cNvCxnSpPr>
          <p:nvPr/>
        </p:nvCxnSpPr>
        <p:spPr>
          <a:xfrm>
            <a:off x="7722806" y="2659206"/>
            <a:ext cx="43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E9A5DAA5-BBCE-436D-82FE-31BFF11D39B3}"/>
              </a:ext>
            </a:extLst>
          </p:cNvPr>
          <p:cNvCxnSpPr>
            <a:cxnSpLocks/>
          </p:cNvCxnSpPr>
          <p:nvPr/>
        </p:nvCxnSpPr>
        <p:spPr>
          <a:xfrm flipV="1">
            <a:off x="7720425" y="2355847"/>
            <a:ext cx="0" cy="31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8402AD74-660B-4622-BF87-F5ACDE1CA16B}"/>
              </a:ext>
            </a:extLst>
          </p:cNvPr>
          <p:cNvCxnSpPr>
            <a:cxnSpLocks/>
          </p:cNvCxnSpPr>
          <p:nvPr/>
        </p:nvCxnSpPr>
        <p:spPr>
          <a:xfrm>
            <a:off x="7714032" y="2359959"/>
            <a:ext cx="43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68C7CDAE-95B8-4799-BCBB-92AF0B7B7FA2}"/>
              </a:ext>
            </a:extLst>
          </p:cNvPr>
          <p:cNvCxnSpPr>
            <a:cxnSpLocks/>
          </p:cNvCxnSpPr>
          <p:nvPr/>
        </p:nvCxnSpPr>
        <p:spPr>
          <a:xfrm flipV="1">
            <a:off x="7760970" y="2407415"/>
            <a:ext cx="0" cy="10409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2B26D1AD-1422-4D3A-9003-F01D431BA19D}"/>
              </a:ext>
            </a:extLst>
          </p:cNvPr>
          <p:cNvCxnSpPr>
            <a:cxnSpLocks/>
          </p:cNvCxnSpPr>
          <p:nvPr/>
        </p:nvCxnSpPr>
        <p:spPr>
          <a:xfrm>
            <a:off x="7765319" y="2502405"/>
            <a:ext cx="3245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xão reta 181">
            <a:extLst>
              <a:ext uri="{FF2B5EF4-FFF2-40B4-BE49-F238E27FC236}">
                <a16:creationId xmlns:a16="http://schemas.microsoft.com/office/drawing/2014/main" id="{B6352030-9DD7-4CAD-8FCB-DC83135CC727}"/>
              </a:ext>
            </a:extLst>
          </p:cNvPr>
          <p:cNvCxnSpPr>
            <a:cxnSpLocks/>
          </p:cNvCxnSpPr>
          <p:nvPr/>
        </p:nvCxnSpPr>
        <p:spPr>
          <a:xfrm>
            <a:off x="7810403" y="2322516"/>
            <a:ext cx="53032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832AAF2D-9B1A-4BD7-9719-FEA7D963743C}"/>
              </a:ext>
            </a:extLst>
          </p:cNvPr>
          <p:cNvCxnSpPr>
            <a:cxnSpLocks/>
          </p:cNvCxnSpPr>
          <p:nvPr/>
        </p:nvCxnSpPr>
        <p:spPr>
          <a:xfrm flipH="1" flipV="1">
            <a:off x="8340725" y="1266825"/>
            <a:ext cx="3175" cy="12319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xão reta 187">
            <a:extLst>
              <a:ext uri="{FF2B5EF4-FFF2-40B4-BE49-F238E27FC236}">
                <a16:creationId xmlns:a16="http://schemas.microsoft.com/office/drawing/2014/main" id="{C2E022F9-A6E3-46EF-B6A5-F51FCF20DF67}"/>
              </a:ext>
            </a:extLst>
          </p:cNvPr>
          <p:cNvCxnSpPr>
            <a:cxnSpLocks/>
          </p:cNvCxnSpPr>
          <p:nvPr/>
        </p:nvCxnSpPr>
        <p:spPr>
          <a:xfrm>
            <a:off x="8334375" y="2497148"/>
            <a:ext cx="1508125" cy="15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ta 191">
            <a:extLst>
              <a:ext uri="{FF2B5EF4-FFF2-40B4-BE49-F238E27FC236}">
                <a16:creationId xmlns:a16="http://schemas.microsoft.com/office/drawing/2014/main" id="{E0F1E172-2A00-4495-984E-453C485DDD84}"/>
              </a:ext>
            </a:extLst>
          </p:cNvPr>
          <p:cNvCxnSpPr>
            <a:cxnSpLocks/>
          </p:cNvCxnSpPr>
          <p:nvPr/>
        </p:nvCxnSpPr>
        <p:spPr>
          <a:xfrm>
            <a:off x="8334374" y="1270169"/>
            <a:ext cx="1508125" cy="15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85878635-9AE9-4931-B9FB-5FC1F1EC01B3}"/>
              </a:ext>
            </a:extLst>
          </p:cNvPr>
          <p:cNvCxnSpPr>
            <a:cxnSpLocks/>
          </p:cNvCxnSpPr>
          <p:nvPr/>
        </p:nvCxnSpPr>
        <p:spPr>
          <a:xfrm>
            <a:off x="8546208" y="1076325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784EBFA2-F17B-42D3-905A-0C4BA463426B}"/>
              </a:ext>
            </a:extLst>
          </p:cNvPr>
          <p:cNvCxnSpPr>
            <a:cxnSpLocks/>
          </p:cNvCxnSpPr>
          <p:nvPr/>
        </p:nvCxnSpPr>
        <p:spPr>
          <a:xfrm>
            <a:off x="9191528" y="1145384"/>
            <a:ext cx="0" cy="2428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xão reta 199">
            <a:extLst>
              <a:ext uri="{FF2B5EF4-FFF2-40B4-BE49-F238E27FC236}">
                <a16:creationId xmlns:a16="http://schemas.microsoft.com/office/drawing/2014/main" id="{31FF99B3-D837-4CED-AC90-B01DF66C8341}"/>
              </a:ext>
            </a:extLst>
          </p:cNvPr>
          <p:cNvCxnSpPr>
            <a:cxnSpLocks/>
          </p:cNvCxnSpPr>
          <p:nvPr/>
        </p:nvCxnSpPr>
        <p:spPr>
          <a:xfrm>
            <a:off x="9842499" y="1145384"/>
            <a:ext cx="0" cy="2428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reta 205">
            <a:extLst>
              <a:ext uri="{FF2B5EF4-FFF2-40B4-BE49-F238E27FC236}">
                <a16:creationId xmlns:a16="http://schemas.microsoft.com/office/drawing/2014/main" id="{9C15B558-4584-402D-A7ED-746162D33C67}"/>
              </a:ext>
            </a:extLst>
          </p:cNvPr>
          <p:cNvCxnSpPr>
            <a:cxnSpLocks/>
          </p:cNvCxnSpPr>
          <p:nvPr/>
        </p:nvCxnSpPr>
        <p:spPr>
          <a:xfrm>
            <a:off x="8879584" y="1076322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xão reta 206">
            <a:extLst>
              <a:ext uri="{FF2B5EF4-FFF2-40B4-BE49-F238E27FC236}">
                <a16:creationId xmlns:a16="http://schemas.microsoft.com/office/drawing/2014/main" id="{CC7305B4-D74F-494B-89F6-51FF27BD3C7B}"/>
              </a:ext>
            </a:extLst>
          </p:cNvPr>
          <p:cNvCxnSpPr>
            <a:cxnSpLocks/>
          </p:cNvCxnSpPr>
          <p:nvPr/>
        </p:nvCxnSpPr>
        <p:spPr>
          <a:xfrm>
            <a:off x="9191528" y="1076323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9E2373F1-CA1E-4AA4-9A20-12FA686DEEDA}"/>
              </a:ext>
            </a:extLst>
          </p:cNvPr>
          <p:cNvCxnSpPr>
            <a:cxnSpLocks/>
          </p:cNvCxnSpPr>
          <p:nvPr/>
        </p:nvCxnSpPr>
        <p:spPr>
          <a:xfrm>
            <a:off x="9512843" y="1076321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xão reta 209">
            <a:extLst>
              <a:ext uri="{FF2B5EF4-FFF2-40B4-BE49-F238E27FC236}">
                <a16:creationId xmlns:a16="http://schemas.microsoft.com/office/drawing/2014/main" id="{BDD3BF9B-1B8F-49E5-9F69-AA9624CF7005}"/>
              </a:ext>
            </a:extLst>
          </p:cNvPr>
          <p:cNvCxnSpPr>
            <a:cxnSpLocks/>
          </p:cNvCxnSpPr>
          <p:nvPr/>
        </p:nvCxnSpPr>
        <p:spPr>
          <a:xfrm>
            <a:off x="9842499" y="1076322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xão reta 217">
            <a:extLst>
              <a:ext uri="{FF2B5EF4-FFF2-40B4-BE49-F238E27FC236}">
                <a16:creationId xmlns:a16="http://schemas.microsoft.com/office/drawing/2014/main" id="{4233E273-4CD6-42FE-8381-DB3CC2F789CA}"/>
              </a:ext>
            </a:extLst>
          </p:cNvPr>
          <p:cNvCxnSpPr>
            <a:cxnSpLocks/>
          </p:cNvCxnSpPr>
          <p:nvPr/>
        </p:nvCxnSpPr>
        <p:spPr>
          <a:xfrm flipH="1">
            <a:off x="8334374" y="1882778"/>
            <a:ext cx="15081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A7ACB3B6-77A2-4A52-965B-03357F2BEF00}"/>
              </a:ext>
            </a:extLst>
          </p:cNvPr>
          <p:cNvSpPr/>
          <p:nvPr/>
        </p:nvSpPr>
        <p:spPr>
          <a:xfrm>
            <a:off x="9801124" y="1557083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BC34FEC-4500-4023-83B0-5BAC87ABBB01}"/>
              </a:ext>
            </a:extLst>
          </p:cNvPr>
          <p:cNvSpPr/>
          <p:nvPr/>
        </p:nvSpPr>
        <p:spPr>
          <a:xfrm>
            <a:off x="9801123" y="1029991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7DA5692-753F-4FDD-B096-ECA0C37B0728}"/>
              </a:ext>
            </a:extLst>
          </p:cNvPr>
          <p:cNvSpPr/>
          <p:nvPr/>
        </p:nvSpPr>
        <p:spPr>
          <a:xfrm>
            <a:off x="9468547" y="1547397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61857C3-7220-4CE9-9499-1435D65219D0}"/>
              </a:ext>
            </a:extLst>
          </p:cNvPr>
          <p:cNvSpPr/>
          <p:nvPr/>
        </p:nvSpPr>
        <p:spPr>
          <a:xfrm>
            <a:off x="9472019" y="1017076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E6D36A9-F7C5-4E4A-B2C6-C06D99C3538C}"/>
              </a:ext>
            </a:extLst>
          </p:cNvPr>
          <p:cNvSpPr/>
          <p:nvPr/>
        </p:nvSpPr>
        <p:spPr>
          <a:xfrm>
            <a:off x="9148665" y="1544399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8656A5A-37E3-418D-9CDE-BEDA6803D45F}"/>
              </a:ext>
            </a:extLst>
          </p:cNvPr>
          <p:cNvSpPr/>
          <p:nvPr/>
        </p:nvSpPr>
        <p:spPr>
          <a:xfrm>
            <a:off x="8831957" y="1561539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FCFB0CE-E258-4FCC-9AEB-6767365F2A0E}"/>
              </a:ext>
            </a:extLst>
          </p:cNvPr>
          <p:cNvSpPr/>
          <p:nvPr/>
        </p:nvSpPr>
        <p:spPr>
          <a:xfrm>
            <a:off x="8504541" y="1551777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7478815-526A-465A-B3DE-2900DB442032}"/>
              </a:ext>
            </a:extLst>
          </p:cNvPr>
          <p:cNvSpPr/>
          <p:nvPr/>
        </p:nvSpPr>
        <p:spPr>
          <a:xfrm>
            <a:off x="8493567" y="1029991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350714D1-81A8-4632-B218-6BD2F7AA40A0}"/>
              </a:ext>
            </a:extLst>
          </p:cNvPr>
          <p:cNvSpPr/>
          <p:nvPr/>
        </p:nvSpPr>
        <p:spPr>
          <a:xfrm>
            <a:off x="8838505" y="1020760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A8873207-C0B9-41BC-8ED5-6CDAD669A366}"/>
              </a:ext>
            </a:extLst>
          </p:cNvPr>
          <p:cNvSpPr/>
          <p:nvPr/>
        </p:nvSpPr>
        <p:spPr>
          <a:xfrm>
            <a:off x="9155262" y="1020697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FE09FC9-4A89-4BDB-8502-2DCF85937F83}"/>
              </a:ext>
            </a:extLst>
          </p:cNvPr>
          <p:cNvSpPr/>
          <p:nvPr/>
        </p:nvSpPr>
        <p:spPr>
          <a:xfrm>
            <a:off x="8504541" y="1831801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613DFEF7-6055-439A-81BC-4140B451966B}"/>
              </a:ext>
            </a:extLst>
          </p:cNvPr>
          <p:cNvSpPr/>
          <p:nvPr/>
        </p:nvSpPr>
        <p:spPr>
          <a:xfrm>
            <a:off x="8938865" y="1831801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BDEC50F-61AA-478F-AF79-6E3DEC0D62BF}"/>
              </a:ext>
            </a:extLst>
          </p:cNvPr>
          <p:cNvSpPr/>
          <p:nvPr/>
        </p:nvSpPr>
        <p:spPr>
          <a:xfrm>
            <a:off x="9364163" y="1833824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4C29151-3920-4561-8E0F-0EA970044323}"/>
              </a:ext>
            </a:extLst>
          </p:cNvPr>
          <p:cNvSpPr/>
          <p:nvPr/>
        </p:nvSpPr>
        <p:spPr>
          <a:xfrm>
            <a:off x="9799636" y="1831801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4" name="Conexão reta 253">
            <a:extLst>
              <a:ext uri="{FF2B5EF4-FFF2-40B4-BE49-F238E27FC236}">
                <a16:creationId xmlns:a16="http://schemas.microsoft.com/office/drawing/2014/main" id="{D32516AD-E135-418A-BF09-A2BF8446B50D}"/>
              </a:ext>
            </a:extLst>
          </p:cNvPr>
          <p:cNvCxnSpPr>
            <a:cxnSpLocks/>
          </p:cNvCxnSpPr>
          <p:nvPr/>
        </p:nvCxnSpPr>
        <p:spPr>
          <a:xfrm>
            <a:off x="7952331" y="1882778"/>
            <a:ext cx="42450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xão reta 255">
            <a:extLst>
              <a:ext uri="{FF2B5EF4-FFF2-40B4-BE49-F238E27FC236}">
                <a16:creationId xmlns:a16="http://schemas.microsoft.com/office/drawing/2014/main" id="{D1C8B72F-C15F-4396-AE87-36C213CA4B01}"/>
              </a:ext>
            </a:extLst>
          </p:cNvPr>
          <p:cNvCxnSpPr>
            <a:cxnSpLocks/>
          </p:cNvCxnSpPr>
          <p:nvPr/>
        </p:nvCxnSpPr>
        <p:spPr>
          <a:xfrm flipH="1" flipV="1">
            <a:off x="7940728" y="781050"/>
            <a:ext cx="11603" cy="20504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243DDBFD-5547-4B82-B62D-1A9A8995ABB1}"/>
              </a:ext>
            </a:extLst>
          </p:cNvPr>
          <p:cNvSpPr/>
          <p:nvPr/>
        </p:nvSpPr>
        <p:spPr>
          <a:xfrm>
            <a:off x="7896552" y="740033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79B83357-7871-49F2-B2F7-DA190BE6F4A6}"/>
              </a:ext>
            </a:extLst>
          </p:cNvPr>
          <p:cNvSpPr/>
          <p:nvPr/>
        </p:nvSpPr>
        <p:spPr>
          <a:xfrm>
            <a:off x="7899998" y="1532812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3231727-5261-429A-A28E-6465D1987913}"/>
              </a:ext>
            </a:extLst>
          </p:cNvPr>
          <p:cNvSpPr/>
          <p:nvPr/>
        </p:nvSpPr>
        <p:spPr>
          <a:xfrm>
            <a:off x="7906388" y="2135185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93C1795F-6426-4AD1-8687-E35CC388C6BB}"/>
              </a:ext>
            </a:extLst>
          </p:cNvPr>
          <p:cNvSpPr/>
          <p:nvPr/>
        </p:nvSpPr>
        <p:spPr>
          <a:xfrm>
            <a:off x="7911802" y="2741156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66" name="Conexão reta 265">
            <a:extLst>
              <a:ext uri="{FF2B5EF4-FFF2-40B4-BE49-F238E27FC236}">
                <a16:creationId xmlns:a16="http://schemas.microsoft.com/office/drawing/2014/main" id="{00760913-7871-4739-8060-610B62FE7D2B}"/>
              </a:ext>
            </a:extLst>
          </p:cNvPr>
          <p:cNvCxnSpPr>
            <a:cxnSpLocks/>
          </p:cNvCxnSpPr>
          <p:nvPr/>
        </p:nvCxnSpPr>
        <p:spPr>
          <a:xfrm flipV="1">
            <a:off x="7946649" y="2667168"/>
            <a:ext cx="298888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4413E05A-8EC7-4030-8A74-1791A95AA7EE}"/>
              </a:ext>
            </a:extLst>
          </p:cNvPr>
          <p:cNvSpPr/>
          <p:nvPr/>
        </p:nvSpPr>
        <p:spPr>
          <a:xfrm>
            <a:off x="3669591" y="6056524"/>
            <a:ext cx="173194" cy="17962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2" name="Triângulo isósceles 271">
            <a:extLst>
              <a:ext uri="{FF2B5EF4-FFF2-40B4-BE49-F238E27FC236}">
                <a16:creationId xmlns:a16="http://schemas.microsoft.com/office/drawing/2014/main" id="{3FF7118A-F1C0-4709-AC41-71AF186DA737}"/>
              </a:ext>
            </a:extLst>
          </p:cNvPr>
          <p:cNvSpPr/>
          <p:nvPr/>
        </p:nvSpPr>
        <p:spPr>
          <a:xfrm rot="5400000">
            <a:off x="3139606" y="6091729"/>
            <a:ext cx="142864" cy="1092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3" name="CaixaDeTexto 272">
            <a:extLst>
              <a:ext uri="{FF2B5EF4-FFF2-40B4-BE49-F238E27FC236}">
                <a16:creationId xmlns:a16="http://schemas.microsoft.com/office/drawing/2014/main" id="{8E5B5E92-B88E-4698-B6C0-77DF8A634762}"/>
              </a:ext>
            </a:extLst>
          </p:cNvPr>
          <p:cNvSpPr txBox="1"/>
          <p:nvPr/>
        </p:nvSpPr>
        <p:spPr>
          <a:xfrm>
            <a:off x="3191299" y="596167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:HC</a:t>
            </a:r>
          </a:p>
        </p:txBody>
      </p:sp>
      <p:sp>
        <p:nvSpPr>
          <p:cNvPr id="274" name="CaixaDeTexto 273">
            <a:extLst>
              <a:ext uri="{FF2B5EF4-FFF2-40B4-BE49-F238E27FC236}">
                <a16:creationId xmlns:a16="http://schemas.microsoft.com/office/drawing/2014/main" id="{AA2A643F-09A5-4378-96BD-C9776FFDD2EC}"/>
              </a:ext>
            </a:extLst>
          </p:cNvPr>
          <p:cNvSpPr txBox="1"/>
          <p:nvPr/>
        </p:nvSpPr>
        <p:spPr>
          <a:xfrm>
            <a:off x="3756188" y="59426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 AP</a:t>
            </a:r>
          </a:p>
        </p:txBody>
      </p:sp>
      <p:cxnSp>
        <p:nvCxnSpPr>
          <p:cNvPr id="275" name="Conexão reta 274">
            <a:extLst>
              <a:ext uri="{FF2B5EF4-FFF2-40B4-BE49-F238E27FC236}">
                <a16:creationId xmlns:a16="http://schemas.microsoft.com/office/drawing/2014/main" id="{5290A34F-0201-4988-8D72-52373F872A3F}"/>
              </a:ext>
            </a:extLst>
          </p:cNvPr>
          <p:cNvCxnSpPr>
            <a:cxnSpLocks/>
          </p:cNvCxnSpPr>
          <p:nvPr/>
        </p:nvCxnSpPr>
        <p:spPr>
          <a:xfrm>
            <a:off x="8246977" y="2656553"/>
            <a:ext cx="0" cy="26542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2FB22D37-864B-4FD4-A2DC-6D1B5FB86244}"/>
              </a:ext>
            </a:extLst>
          </p:cNvPr>
          <p:cNvSpPr/>
          <p:nvPr/>
        </p:nvSpPr>
        <p:spPr>
          <a:xfrm>
            <a:off x="8162829" y="2873444"/>
            <a:ext cx="173194" cy="17962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9" name="Conexão reta 278">
            <a:extLst>
              <a:ext uri="{FF2B5EF4-FFF2-40B4-BE49-F238E27FC236}">
                <a16:creationId xmlns:a16="http://schemas.microsoft.com/office/drawing/2014/main" id="{F00AC0F2-A99E-4D9B-8B45-5FEF5764C96F}"/>
              </a:ext>
            </a:extLst>
          </p:cNvPr>
          <p:cNvCxnSpPr>
            <a:cxnSpLocks/>
          </p:cNvCxnSpPr>
          <p:nvPr/>
        </p:nvCxnSpPr>
        <p:spPr>
          <a:xfrm>
            <a:off x="8020764" y="646573"/>
            <a:ext cx="307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xão reta 286">
            <a:extLst>
              <a:ext uri="{FF2B5EF4-FFF2-40B4-BE49-F238E27FC236}">
                <a16:creationId xmlns:a16="http://schemas.microsoft.com/office/drawing/2014/main" id="{4A92628A-451A-48F5-8362-B32B5EF8D33C}"/>
              </a:ext>
            </a:extLst>
          </p:cNvPr>
          <p:cNvCxnSpPr>
            <a:cxnSpLocks/>
          </p:cNvCxnSpPr>
          <p:nvPr/>
        </p:nvCxnSpPr>
        <p:spPr>
          <a:xfrm>
            <a:off x="8080376" y="2498732"/>
            <a:ext cx="0" cy="72032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xão reta 290">
            <a:extLst>
              <a:ext uri="{FF2B5EF4-FFF2-40B4-BE49-F238E27FC236}">
                <a16:creationId xmlns:a16="http://schemas.microsoft.com/office/drawing/2014/main" id="{0AF82E95-A114-4A51-B122-602479828620}"/>
              </a:ext>
            </a:extLst>
          </p:cNvPr>
          <p:cNvCxnSpPr>
            <a:cxnSpLocks/>
          </p:cNvCxnSpPr>
          <p:nvPr/>
        </p:nvCxnSpPr>
        <p:spPr>
          <a:xfrm>
            <a:off x="8080376" y="3207426"/>
            <a:ext cx="2964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624667E8-50BD-4919-8C71-98D3559A5046}"/>
              </a:ext>
            </a:extLst>
          </p:cNvPr>
          <p:cNvSpPr/>
          <p:nvPr/>
        </p:nvSpPr>
        <p:spPr>
          <a:xfrm>
            <a:off x="4266375" y="6102790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5" name="CaixaDeTexto 294">
            <a:extLst>
              <a:ext uri="{FF2B5EF4-FFF2-40B4-BE49-F238E27FC236}">
                <a16:creationId xmlns:a16="http://schemas.microsoft.com/office/drawing/2014/main" id="{6F1404CC-D723-4785-B7EA-F687DEB826F5}"/>
              </a:ext>
            </a:extLst>
          </p:cNvPr>
          <p:cNvSpPr txBox="1"/>
          <p:nvPr/>
        </p:nvSpPr>
        <p:spPr>
          <a:xfrm>
            <a:off x="4266562" y="5942620"/>
            <a:ext cx="98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:1 outlet</a:t>
            </a:r>
          </a:p>
        </p:txBody>
      </p:sp>
      <p:sp>
        <p:nvSpPr>
          <p:cNvPr id="296" name="Triângulo isósceles 295">
            <a:extLst>
              <a:ext uri="{FF2B5EF4-FFF2-40B4-BE49-F238E27FC236}">
                <a16:creationId xmlns:a16="http://schemas.microsoft.com/office/drawing/2014/main" id="{36DAE617-0C8E-4623-A78D-FDDC2547D75F}"/>
              </a:ext>
            </a:extLst>
          </p:cNvPr>
          <p:cNvSpPr/>
          <p:nvPr/>
        </p:nvSpPr>
        <p:spPr>
          <a:xfrm rot="10800000">
            <a:off x="8339405" y="3175676"/>
            <a:ext cx="243384" cy="160495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9" name="Triângulo isósceles 298">
            <a:extLst>
              <a:ext uri="{FF2B5EF4-FFF2-40B4-BE49-F238E27FC236}">
                <a16:creationId xmlns:a16="http://schemas.microsoft.com/office/drawing/2014/main" id="{B529C719-DCBF-497D-A791-D43FD5EAC753}"/>
              </a:ext>
            </a:extLst>
          </p:cNvPr>
          <p:cNvSpPr/>
          <p:nvPr/>
        </p:nvSpPr>
        <p:spPr>
          <a:xfrm rot="10800000">
            <a:off x="5208855" y="6075652"/>
            <a:ext cx="243384" cy="160495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D4DBE004-6029-4F85-BA79-5CB59B6022C7}"/>
              </a:ext>
            </a:extLst>
          </p:cNvPr>
          <p:cNvSpPr txBox="1"/>
          <p:nvPr/>
        </p:nvSpPr>
        <p:spPr>
          <a:xfrm>
            <a:off x="5367288" y="594850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:CP</a:t>
            </a:r>
          </a:p>
        </p:txBody>
      </p:sp>
      <p:cxnSp>
        <p:nvCxnSpPr>
          <p:cNvPr id="302" name="Conexão reta 301">
            <a:extLst>
              <a:ext uri="{FF2B5EF4-FFF2-40B4-BE49-F238E27FC236}">
                <a16:creationId xmlns:a16="http://schemas.microsoft.com/office/drawing/2014/main" id="{685C59DE-8D40-4A19-B1DE-6178D1BF9747}"/>
              </a:ext>
            </a:extLst>
          </p:cNvPr>
          <p:cNvCxnSpPr>
            <a:cxnSpLocks/>
          </p:cNvCxnSpPr>
          <p:nvPr/>
        </p:nvCxnSpPr>
        <p:spPr>
          <a:xfrm>
            <a:off x="7723556" y="3125474"/>
            <a:ext cx="74706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xão reta 304">
            <a:extLst>
              <a:ext uri="{FF2B5EF4-FFF2-40B4-BE49-F238E27FC236}">
                <a16:creationId xmlns:a16="http://schemas.microsoft.com/office/drawing/2014/main" id="{74C77384-1F60-4ED1-B9DD-43900F551E31}"/>
              </a:ext>
            </a:extLst>
          </p:cNvPr>
          <p:cNvCxnSpPr>
            <a:cxnSpLocks/>
          </p:cNvCxnSpPr>
          <p:nvPr/>
        </p:nvCxnSpPr>
        <p:spPr>
          <a:xfrm>
            <a:off x="8461097" y="3119799"/>
            <a:ext cx="0" cy="11302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xão reta 308">
            <a:extLst>
              <a:ext uri="{FF2B5EF4-FFF2-40B4-BE49-F238E27FC236}">
                <a16:creationId xmlns:a16="http://schemas.microsoft.com/office/drawing/2014/main" id="{D4DB5032-79B3-41E5-8E9C-7C2D1CC0F2B5}"/>
              </a:ext>
            </a:extLst>
          </p:cNvPr>
          <p:cNvCxnSpPr>
            <a:cxnSpLocks/>
          </p:cNvCxnSpPr>
          <p:nvPr/>
        </p:nvCxnSpPr>
        <p:spPr>
          <a:xfrm>
            <a:off x="7732296" y="3119799"/>
            <a:ext cx="2" cy="12152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xão reta 313">
            <a:extLst>
              <a:ext uri="{FF2B5EF4-FFF2-40B4-BE49-F238E27FC236}">
                <a16:creationId xmlns:a16="http://schemas.microsoft.com/office/drawing/2014/main" id="{E9A55920-9E62-4F6A-A727-1DBB40F0367B}"/>
              </a:ext>
            </a:extLst>
          </p:cNvPr>
          <p:cNvCxnSpPr>
            <a:cxnSpLocks/>
          </p:cNvCxnSpPr>
          <p:nvPr/>
        </p:nvCxnSpPr>
        <p:spPr>
          <a:xfrm>
            <a:off x="7732296" y="4328074"/>
            <a:ext cx="232134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xão reta 318">
            <a:extLst>
              <a:ext uri="{FF2B5EF4-FFF2-40B4-BE49-F238E27FC236}">
                <a16:creationId xmlns:a16="http://schemas.microsoft.com/office/drawing/2014/main" id="{AF832EF2-48BD-4573-A83F-DD364316D1E8}"/>
              </a:ext>
            </a:extLst>
          </p:cNvPr>
          <p:cNvCxnSpPr>
            <a:cxnSpLocks/>
          </p:cNvCxnSpPr>
          <p:nvPr/>
        </p:nvCxnSpPr>
        <p:spPr>
          <a:xfrm>
            <a:off x="7732296" y="3526217"/>
            <a:ext cx="232134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xão reta 320">
            <a:extLst>
              <a:ext uri="{FF2B5EF4-FFF2-40B4-BE49-F238E27FC236}">
                <a16:creationId xmlns:a16="http://schemas.microsoft.com/office/drawing/2014/main" id="{1D7968E3-51D5-4686-ADD1-7F418BF4A4BE}"/>
              </a:ext>
            </a:extLst>
          </p:cNvPr>
          <p:cNvCxnSpPr>
            <a:cxnSpLocks/>
          </p:cNvCxnSpPr>
          <p:nvPr/>
        </p:nvCxnSpPr>
        <p:spPr>
          <a:xfrm>
            <a:off x="8180662" y="3326966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xão reta 322">
            <a:extLst>
              <a:ext uri="{FF2B5EF4-FFF2-40B4-BE49-F238E27FC236}">
                <a16:creationId xmlns:a16="http://schemas.microsoft.com/office/drawing/2014/main" id="{D70E25FE-7D60-4D1B-BC74-A94D1A9FC388}"/>
              </a:ext>
            </a:extLst>
          </p:cNvPr>
          <p:cNvCxnSpPr>
            <a:cxnSpLocks/>
          </p:cNvCxnSpPr>
          <p:nvPr/>
        </p:nvCxnSpPr>
        <p:spPr>
          <a:xfrm>
            <a:off x="8687897" y="3333905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xão reta 323">
            <a:extLst>
              <a:ext uri="{FF2B5EF4-FFF2-40B4-BE49-F238E27FC236}">
                <a16:creationId xmlns:a16="http://schemas.microsoft.com/office/drawing/2014/main" id="{4FC14B2A-F2E1-44A0-A649-3AA803313E36}"/>
              </a:ext>
            </a:extLst>
          </p:cNvPr>
          <p:cNvCxnSpPr>
            <a:cxnSpLocks/>
          </p:cNvCxnSpPr>
          <p:nvPr/>
        </p:nvCxnSpPr>
        <p:spPr>
          <a:xfrm>
            <a:off x="9122548" y="3333905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xão reta 324">
            <a:extLst>
              <a:ext uri="{FF2B5EF4-FFF2-40B4-BE49-F238E27FC236}">
                <a16:creationId xmlns:a16="http://schemas.microsoft.com/office/drawing/2014/main" id="{481DA0CD-A0A9-4544-BFCB-5C30FB1D2138}"/>
              </a:ext>
            </a:extLst>
          </p:cNvPr>
          <p:cNvCxnSpPr>
            <a:cxnSpLocks/>
          </p:cNvCxnSpPr>
          <p:nvPr/>
        </p:nvCxnSpPr>
        <p:spPr>
          <a:xfrm>
            <a:off x="9555706" y="3333905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xão reta 327">
            <a:extLst>
              <a:ext uri="{FF2B5EF4-FFF2-40B4-BE49-F238E27FC236}">
                <a16:creationId xmlns:a16="http://schemas.microsoft.com/office/drawing/2014/main" id="{B02AA2BA-94B8-40FE-ADC8-E4D4228D3C4E}"/>
              </a:ext>
            </a:extLst>
          </p:cNvPr>
          <p:cNvCxnSpPr>
            <a:cxnSpLocks/>
          </p:cNvCxnSpPr>
          <p:nvPr/>
        </p:nvCxnSpPr>
        <p:spPr>
          <a:xfrm>
            <a:off x="10053638" y="3333905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xão reta 329">
            <a:extLst>
              <a:ext uri="{FF2B5EF4-FFF2-40B4-BE49-F238E27FC236}">
                <a16:creationId xmlns:a16="http://schemas.microsoft.com/office/drawing/2014/main" id="{D502F7F5-E06B-4AE6-A9FB-4F84C2CFF699}"/>
              </a:ext>
            </a:extLst>
          </p:cNvPr>
          <p:cNvCxnSpPr>
            <a:cxnSpLocks/>
          </p:cNvCxnSpPr>
          <p:nvPr/>
        </p:nvCxnSpPr>
        <p:spPr>
          <a:xfrm>
            <a:off x="8176174" y="4107601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xão reta 330">
            <a:extLst>
              <a:ext uri="{FF2B5EF4-FFF2-40B4-BE49-F238E27FC236}">
                <a16:creationId xmlns:a16="http://schemas.microsoft.com/office/drawing/2014/main" id="{14672D1D-7365-4502-ACF8-D06EE648F237}"/>
              </a:ext>
            </a:extLst>
          </p:cNvPr>
          <p:cNvCxnSpPr>
            <a:cxnSpLocks/>
          </p:cNvCxnSpPr>
          <p:nvPr/>
        </p:nvCxnSpPr>
        <p:spPr>
          <a:xfrm>
            <a:off x="8687897" y="4114540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xão reta 331">
            <a:extLst>
              <a:ext uri="{FF2B5EF4-FFF2-40B4-BE49-F238E27FC236}">
                <a16:creationId xmlns:a16="http://schemas.microsoft.com/office/drawing/2014/main" id="{4A4DEEC4-FF33-4EF0-97D0-6A1A76CDF7D8}"/>
              </a:ext>
            </a:extLst>
          </p:cNvPr>
          <p:cNvCxnSpPr>
            <a:cxnSpLocks/>
          </p:cNvCxnSpPr>
          <p:nvPr/>
        </p:nvCxnSpPr>
        <p:spPr>
          <a:xfrm>
            <a:off x="9122548" y="4114540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xão reta 332">
            <a:extLst>
              <a:ext uri="{FF2B5EF4-FFF2-40B4-BE49-F238E27FC236}">
                <a16:creationId xmlns:a16="http://schemas.microsoft.com/office/drawing/2014/main" id="{07CD066D-9E76-4709-B8BC-0F047769F982}"/>
              </a:ext>
            </a:extLst>
          </p:cNvPr>
          <p:cNvCxnSpPr>
            <a:cxnSpLocks/>
          </p:cNvCxnSpPr>
          <p:nvPr/>
        </p:nvCxnSpPr>
        <p:spPr>
          <a:xfrm>
            <a:off x="9555706" y="4114540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xão reta 333">
            <a:extLst>
              <a:ext uri="{FF2B5EF4-FFF2-40B4-BE49-F238E27FC236}">
                <a16:creationId xmlns:a16="http://schemas.microsoft.com/office/drawing/2014/main" id="{DB4FFF63-39C7-43B9-9FAE-10117B89D4AF}"/>
              </a:ext>
            </a:extLst>
          </p:cNvPr>
          <p:cNvCxnSpPr>
            <a:cxnSpLocks/>
          </p:cNvCxnSpPr>
          <p:nvPr/>
        </p:nvCxnSpPr>
        <p:spPr>
          <a:xfrm>
            <a:off x="10053638" y="4114540"/>
            <a:ext cx="0" cy="44094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CD875591-99E8-481B-AFA6-28C8CC871309}"/>
              </a:ext>
            </a:extLst>
          </p:cNvPr>
          <p:cNvSpPr/>
          <p:nvPr/>
        </p:nvSpPr>
        <p:spPr>
          <a:xfrm>
            <a:off x="10011016" y="3292659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EFCF4F5D-EF63-4A11-BDE5-7D6A792A51EC}"/>
              </a:ext>
            </a:extLst>
          </p:cNvPr>
          <p:cNvSpPr/>
          <p:nvPr/>
        </p:nvSpPr>
        <p:spPr>
          <a:xfrm>
            <a:off x="9512843" y="3289878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99D358F7-C645-4DDF-B121-068D37893933}"/>
              </a:ext>
            </a:extLst>
          </p:cNvPr>
          <p:cNvSpPr/>
          <p:nvPr/>
        </p:nvSpPr>
        <p:spPr>
          <a:xfrm>
            <a:off x="9076197" y="3289346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196D4BF3-B7D0-4ED5-A16C-9D1A79CCCE4E}"/>
              </a:ext>
            </a:extLst>
          </p:cNvPr>
          <p:cNvSpPr/>
          <p:nvPr/>
        </p:nvSpPr>
        <p:spPr>
          <a:xfrm>
            <a:off x="8639551" y="3294468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2E7E7E-86C5-4034-AF0A-7F65EBF5FAF5}"/>
              </a:ext>
            </a:extLst>
          </p:cNvPr>
          <p:cNvSpPr/>
          <p:nvPr/>
        </p:nvSpPr>
        <p:spPr>
          <a:xfrm>
            <a:off x="8137799" y="3285361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7E629D0-6EF7-4AF4-8795-286B67E343B3}"/>
              </a:ext>
            </a:extLst>
          </p:cNvPr>
          <p:cNvSpPr/>
          <p:nvPr/>
        </p:nvSpPr>
        <p:spPr>
          <a:xfrm>
            <a:off x="10011016" y="3716283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4E0171C5-2B61-4BEF-9E08-A920EA4A2183}"/>
              </a:ext>
            </a:extLst>
          </p:cNvPr>
          <p:cNvSpPr/>
          <p:nvPr/>
        </p:nvSpPr>
        <p:spPr>
          <a:xfrm>
            <a:off x="9512843" y="3713502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5A2C0DF1-7506-44B1-ACA4-249689E413BE}"/>
              </a:ext>
            </a:extLst>
          </p:cNvPr>
          <p:cNvSpPr/>
          <p:nvPr/>
        </p:nvSpPr>
        <p:spPr>
          <a:xfrm>
            <a:off x="9076197" y="3712970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28BF918-8DA8-4D9B-8B4D-FC20E3C3612B}"/>
              </a:ext>
            </a:extLst>
          </p:cNvPr>
          <p:cNvSpPr/>
          <p:nvPr/>
        </p:nvSpPr>
        <p:spPr>
          <a:xfrm>
            <a:off x="8639551" y="3718092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310099D-B9DF-44BD-B1C8-52996DAE3DCA}"/>
              </a:ext>
            </a:extLst>
          </p:cNvPr>
          <p:cNvSpPr/>
          <p:nvPr/>
        </p:nvSpPr>
        <p:spPr>
          <a:xfrm>
            <a:off x="8137799" y="3708985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CB8C995-5F63-4BF1-96D6-7777DDDB080B}"/>
              </a:ext>
            </a:extLst>
          </p:cNvPr>
          <p:cNvSpPr/>
          <p:nvPr/>
        </p:nvSpPr>
        <p:spPr>
          <a:xfrm>
            <a:off x="10014504" y="4076712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094A083B-AAA4-4608-9243-68820C398F24}"/>
              </a:ext>
            </a:extLst>
          </p:cNvPr>
          <p:cNvSpPr/>
          <p:nvPr/>
        </p:nvSpPr>
        <p:spPr>
          <a:xfrm>
            <a:off x="9516331" y="4073931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00ED8A7E-C535-4E88-9AA2-C5ACDD6ED4B7}"/>
              </a:ext>
            </a:extLst>
          </p:cNvPr>
          <p:cNvSpPr/>
          <p:nvPr/>
        </p:nvSpPr>
        <p:spPr>
          <a:xfrm>
            <a:off x="9079685" y="4073399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C07C7803-F6CB-4F72-B176-0486FCE5E88A}"/>
              </a:ext>
            </a:extLst>
          </p:cNvPr>
          <p:cNvSpPr/>
          <p:nvPr/>
        </p:nvSpPr>
        <p:spPr>
          <a:xfrm>
            <a:off x="8643039" y="4078521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D42AF100-8278-4DF0-93C6-E9D8730F567D}"/>
              </a:ext>
            </a:extLst>
          </p:cNvPr>
          <p:cNvSpPr/>
          <p:nvPr/>
        </p:nvSpPr>
        <p:spPr>
          <a:xfrm>
            <a:off x="8141287" y="4069414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D001FB61-07A9-4B08-9A40-8473342F6DD6}"/>
              </a:ext>
            </a:extLst>
          </p:cNvPr>
          <p:cNvSpPr/>
          <p:nvPr/>
        </p:nvSpPr>
        <p:spPr>
          <a:xfrm>
            <a:off x="10011016" y="4501141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51848F09-BAFC-4C13-B6ED-3CB937025990}"/>
              </a:ext>
            </a:extLst>
          </p:cNvPr>
          <p:cNvSpPr/>
          <p:nvPr/>
        </p:nvSpPr>
        <p:spPr>
          <a:xfrm>
            <a:off x="9512843" y="4498360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A25C8703-40BD-4A1D-8963-81BEF53A2BBA}"/>
              </a:ext>
            </a:extLst>
          </p:cNvPr>
          <p:cNvSpPr/>
          <p:nvPr/>
        </p:nvSpPr>
        <p:spPr>
          <a:xfrm>
            <a:off x="9076197" y="4497828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F5AF9B1C-E20F-485A-BF3D-1050F56A2337}"/>
              </a:ext>
            </a:extLst>
          </p:cNvPr>
          <p:cNvSpPr/>
          <p:nvPr/>
        </p:nvSpPr>
        <p:spPr>
          <a:xfrm>
            <a:off x="8639551" y="4502950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95E64AF3-661E-40E8-A8FD-523DA4C61DAC}"/>
              </a:ext>
            </a:extLst>
          </p:cNvPr>
          <p:cNvSpPr/>
          <p:nvPr/>
        </p:nvSpPr>
        <p:spPr>
          <a:xfrm>
            <a:off x="8137799" y="4493843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97" name="Conexão reta 396">
            <a:extLst>
              <a:ext uri="{FF2B5EF4-FFF2-40B4-BE49-F238E27FC236}">
                <a16:creationId xmlns:a16="http://schemas.microsoft.com/office/drawing/2014/main" id="{A6F818B8-0A43-490B-AFD5-0F3005746710}"/>
              </a:ext>
            </a:extLst>
          </p:cNvPr>
          <p:cNvCxnSpPr>
            <a:cxnSpLocks/>
          </p:cNvCxnSpPr>
          <p:nvPr/>
        </p:nvCxnSpPr>
        <p:spPr>
          <a:xfrm>
            <a:off x="1785939" y="2511508"/>
            <a:ext cx="588890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xão reta 403">
            <a:extLst>
              <a:ext uri="{FF2B5EF4-FFF2-40B4-BE49-F238E27FC236}">
                <a16:creationId xmlns:a16="http://schemas.microsoft.com/office/drawing/2014/main" id="{03061FD2-CBCD-4E12-B786-DAA8AACFE44F}"/>
              </a:ext>
            </a:extLst>
          </p:cNvPr>
          <p:cNvCxnSpPr>
            <a:cxnSpLocks/>
          </p:cNvCxnSpPr>
          <p:nvPr/>
        </p:nvCxnSpPr>
        <p:spPr>
          <a:xfrm flipV="1">
            <a:off x="1722449" y="2347326"/>
            <a:ext cx="218" cy="17156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xão reta 407">
            <a:extLst>
              <a:ext uri="{FF2B5EF4-FFF2-40B4-BE49-F238E27FC236}">
                <a16:creationId xmlns:a16="http://schemas.microsoft.com/office/drawing/2014/main" id="{72A0B566-A382-4381-9279-45CD3010E4DB}"/>
              </a:ext>
            </a:extLst>
          </p:cNvPr>
          <p:cNvCxnSpPr>
            <a:cxnSpLocks/>
          </p:cNvCxnSpPr>
          <p:nvPr/>
        </p:nvCxnSpPr>
        <p:spPr>
          <a:xfrm>
            <a:off x="1722666" y="2347325"/>
            <a:ext cx="7279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riângulo isósceles 400">
            <a:extLst>
              <a:ext uri="{FF2B5EF4-FFF2-40B4-BE49-F238E27FC236}">
                <a16:creationId xmlns:a16="http://schemas.microsoft.com/office/drawing/2014/main" id="{4AFB872F-6574-4C41-90D9-A39570279EBF}"/>
              </a:ext>
            </a:extLst>
          </p:cNvPr>
          <p:cNvSpPr/>
          <p:nvPr/>
        </p:nvSpPr>
        <p:spPr>
          <a:xfrm rot="5400000">
            <a:off x="1714330" y="2228609"/>
            <a:ext cx="243384" cy="160495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410" name="Conexão reta 409">
            <a:extLst>
              <a:ext uri="{FF2B5EF4-FFF2-40B4-BE49-F238E27FC236}">
                <a16:creationId xmlns:a16="http://schemas.microsoft.com/office/drawing/2014/main" id="{C7219D85-754F-464E-ABEF-5939D23EA2F9}"/>
              </a:ext>
            </a:extLst>
          </p:cNvPr>
          <p:cNvCxnSpPr>
            <a:cxnSpLocks/>
          </p:cNvCxnSpPr>
          <p:nvPr/>
        </p:nvCxnSpPr>
        <p:spPr>
          <a:xfrm flipH="1">
            <a:off x="1828085" y="1194717"/>
            <a:ext cx="4654" cy="115260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xão reta 412">
            <a:extLst>
              <a:ext uri="{FF2B5EF4-FFF2-40B4-BE49-F238E27FC236}">
                <a16:creationId xmlns:a16="http://schemas.microsoft.com/office/drawing/2014/main" id="{1B69C627-9A15-405C-A884-100696DA9CBA}"/>
              </a:ext>
            </a:extLst>
          </p:cNvPr>
          <p:cNvCxnSpPr>
            <a:cxnSpLocks/>
          </p:cNvCxnSpPr>
          <p:nvPr/>
        </p:nvCxnSpPr>
        <p:spPr>
          <a:xfrm flipH="1">
            <a:off x="1823431" y="1194717"/>
            <a:ext cx="8365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xão reta 415">
            <a:extLst>
              <a:ext uri="{FF2B5EF4-FFF2-40B4-BE49-F238E27FC236}">
                <a16:creationId xmlns:a16="http://schemas.microsoft.com/office/drawing/2014/main" id="{F051A935-08C4-4EAA-A0AE-7D1C7AF0ED57}"/>
              </a:ext>
            </a:extLst>
          </p:cNvPr>
          <p:cNvCxnSpPr>
            <a:cxnSpLocks/>
          </p:cNvCxnSpPr>
          <p:nvPr/>
        </p:nvCxnSpPr>
        <p:spPr>
          <a:xfrm flipH="1">
            <a:off x="1830412" y="1448217"/>
            <a:ext cx="8365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xão reta 416">
            <a:extLst>
              <a:ext uri="{FF2B5EF4-FFF2-40B4-BE49-F238E27FC236}">
                <a16:creationId xmlns:a16="http://schemas.microsoft.com/office/drawing/2014/main" id="{6DC18501-5142-4DCC-AD71-5A70A392BA39}"/>
              </a:ext>
            </a:extLst>
          </p:cNvPr>
          <p:cNvCxnSpPr>
            <a:cxnSpLocks/>
          </p:cNvCxnSpPr>
          <p:nvPr/>
        </p:nvCxnSpPr>
        <p:spPr>
          <a:xfrm flipH="1">
            <a:off x="1823431" y="1771021"/>
            <a:ext cx="82722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xão reta 418">
            <a:extLst>
              <a:ext uri="{FF2B5EF4-FFF2-40B4-BE49-F238E27FC236}">
                <a16:creationId xmlns:a16="http://schemas.microsoft.com/office/drawing/2014/main" id="{CA6D458D-3E7D-4916-B551-41CDBABBB64B}"/>
              </a:ext>
            </a:extLst>
          </p:cNvPr>
          <p:cNvCxnSpPr>
            <a:cxnSpLocks/>
          </p:cNvCxnSpPr>
          <p:nvPr/>
        </p:nvCxnSpPr>
        <p:spPr>
          <a:xfrm flipH="1">
            <a:off x="1826058" y="2135185"/>
            <a:ext cx="82024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xão reta 420">
            <a:extLst>
              <a:ext uri="{FF2B5EF4-FFF2-40B4-BE49-F238E27FC236}">
                <a16:creationId xmlns:a16="http://schemas.microsoft.com/office/drawing/2014/main" id="{0B2D6103-52A3-4911-A10F-80046556E697}"/>
              </a:ext>
            </a:extLst>
          </p:cNvPr>
          <p:cNvCxnSpPr>
            <a:cxnSpLocks/>
          </p:cNvCxnSpPr>
          <p:nvPr/>
        </p:nvCxnSpPr>
        <p:spPr>
          <a:xfrm flipH="1">
            <a:off x="1818507" y="2459461"/>
            <a:ext cx="8365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Oval 422">
            <a:extLst>
              <a:ext uri="{FF2B5EF4-FFF2-40B4-BE49-F238E27FC236}">
                <a16:creationId xmlns:a16="http://schemas.microsoft.com/office/drawing/2014/main" id="{1887FE35-1521-43DA-9B2D-402CE9A3F51E}"/>
              </a:ext>
            </a:extLst>
          </p:cNvPr>
          <p:cNvSpPr/>
          <p:nvPr/>
        </p:nvSpPr>
        <p:spPr>
          <a:xfrm>
            <a:off x="2625809" y="1161327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E724C03F-E7F5-476E-B993-742C244D515D}"/>
              </a:ext>
            </a:extLst>
          </p:cNvPr>
          <p:cNvSpPr/>
          <p:nvPr/>
        </p:nvSpPr>
        <p:spPr>
          <a:xfrm>
            <a:off x="2639512" y="1403252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B629F232-E380-44EE-95C0-C0A499141480}"/>
              </a:ext>
            </a:extLst>
          </p:cNvPr>
          <p:cNvSpPr/>
          <p:nvPr/>
        </p:nvSpPr>
        <p:spPr>
          <a:xfrm>
            <a:off x="2635867" y="1730744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F57986C6-560F-4697-BB4D-7EA179384A01}"/>
              </a:ext>
            </a:extLst>
          </p:cNvPr>
          <p:cNvSpPr/>
          <p:nvPr/>
        </p:nvSpPr>
        <p:spPr>
          <a:xfrm>
            <a:off x="2625809" y="2090526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9A215BB3-25FB-4016-B764-F9F2974DE40F}"/>
              </a:ext>
            </a:extLst>
          </p:cNvPr>
          <p:cNvSpPr/>
          <p:nvPr/>
        </p:nvSpPr>
        <p:spPr>
          <a:xfrm>
            <a:off x="2630433" y="2415677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28" name="Conexão reta 427">
            <a:extLst>
              <a:ext uri="{FF2B5EF4-FFF2-40B4-BE49-F238E27FC236}">
                <a16:creationId xmlns:a16="http://schemas.microsoft.com/office/drawing/2014/main" id="{A71D98E5-199B-4ED3-8BF5-795D71B63E3A}"/>
              </a:ext>
            </a:extLst>
          </p:cNvPr>
          <p:cNvCxnSpPr>
            <a:cxnSpLocks/>
          </p:cNvCxnSpPr>
          <p:nvPr/>
        </p:nvCxnSpPr>
        <p:spPr>
          <a:xfrm flipH="1">
            <a:off x="1829083" y="1344538"/>
            <a:ext cx="6442" cy="111492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xão reta 437">
            <a:extLst>
              <a:ext uri="{FF2B5EF4-FFF2-40B4-BE49-F238E27FC236}">
                <a16:creationId xmlns:a16="http://schemas.microsoft.com/office/drawing/2014/main" id="{4E9FE774-5675-4A9E-BD25-AB927BB0608D}"/>
              </a:ext>
            </a:extLst>
          </p:cNvPr>
          <p:cNvCxnSpPr>
            <a:cxnSpLocks/>
          </p:cNvCxnSpPr>
          <p:nvPr/>
        </p:nvCxnSpPr>
        <p:spPr>
          <a:xfrm>
            <a:off x="1722449" y="2511508"/>
            <a:ext cx="7715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xão reta 442">
            <a:extLst>
              <a:ext uri="{FF2B5EF4-FFF2-40B4-BE49-F238E27FC236}">
                <a16:creationId xmlns:a16="http://schemas.microsoft.com/office/drawing/2014/main" id="{02EFC167-6E52-4498-95C9-6EA98CC4A15C}"/>
              </a:ext>
            </a:extLst>
          </p:cNvPr>
          <p:cNvCxnSpPr>
            <a:cxnSpLocks/>
          </p:cNvCxnSpPr>
          <p:nvPr/>
        </p:nvCxnSpPr>
        <p:spPr>
          <a:xfrm>
            <a:off x="7675827" y="2692216"/>
            <a:ext cx="955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xão reta 447">
            <a:extLst>
              <a:ext uri="{FF2B5EF4-FFF2-40B4-BE49-F238E27FC236}">
                <a16:creationId xmlns:a16="http://schemas.microsoft.com/office/drawing/2014/main" id="{FC005C83-9451-4ADE-8DFB-3D11240246EE}"/>
              </a:ext>
            </a:extLst>
          </p:cNvPr>
          <p:cNvCxnSpPr>
            <a:cxnSpLocks/>
          </p:cNvCxnSpPr>
          <p:nvPr/>
        </p:nvCxnSpPr>
        <p:spPr>
          <a:xfrm flipV="1">
            <a:off x="7684440" y="2691975"/>
            <a:ext cx="0" cy="386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xão reta 449">
            <a:extLst>
              <a:ext uri="{FF2B5EF4-FFF2-40B4-BE49-F238E27FC236}">
                <a16:creationId xmlns:a16="http://schemas.microsoft.com/office/drawing/2014/main" id="{B10A54A7-9FA2-4AE7-850B-9BD9D0EA3004}"/>
              </a:ext>
            </a:extLst>
          </p:cNvPr>
          <p:cNvCxnSpPr>
            <a:cxnSpLocks/>
          </p:cNvCxnSpPr>
          <p:nvPr/>
        </p:nvCxnSpPr>
        <p:spPr>
          <a:xfrm flipV="1">
            <a:off x="7674841" y="3084631"/>
            <a:ext cx="35703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xão reta 452">
            <a:extLst>
              <a:ext uri="{FF2B5EF4-FFF2-40B4-BE49-F238E27FC236}">
                <a16:creationId xmlns:a16="http://schemas.microsoft.com/office/drawing/2014/main" id="{D514C776-AFA6-40AB-A429-E0F684325C50}"/>
              </a:ext>
            </a:extLst>
          </p:cNvPr>
          <p:cNvCxnSpPr>
            <a:cxnSpLocks/>
          </p:cNvCxnSpPr>
          <p:nvPr/>
        </p:nvCxnSpPr>
        <p:spPr>
          <a:xfrm flipV="1">
            <a:off x="8027113" y="640556"/>
            <a:ext cx="0" cy="2449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80FB280-9CD0-4E40-ABA7-76811445668D}"/>
              </a:ext>
            </a:extLst>
          </p:cNvPr>
          <p:cNvSpPr/>
          <p:nvPr/>
        </p:nvSpPr>
        <p:spPr>
          <a:xfrm>
            <a:off x="7755795" y="2825560"/>
            <a:ext cx="90718" cy="22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63" name="Conexão reta 462">
            <a:extLst>
              <a:ext uri="{FF2B5EF4-FFF2-40B4-BE49-F238E27FC236}">
                <a16:creationId xmlns:a16="http://schemas.microsoft.com/office/drawing/2014/main" id="{B9B99DC1-C235-4147-8D5D-73987AB5B604}"/>
              </a:ext>
            </a:extLst>
          </p:cNvPr>
          <p:cNvCxnSpPr>
            <a:cxnSpLocks/>
          </p:cNvCxnSpPr>
          <p:nvPr/>
        </p:nvCxnSpPr>
        <p:spPr>
          <a:xfrm>
            <a:off x="1761028" y="1958774"/>
            <a:ext cx="0" cy="26325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Oval 466">
            <a:extLst>
              <a:ext uri="{FF2B5EF4-FFF2-40B4-BE49-F238E27FC236}">
                <a16:creationId xmlns:a16="http://schemas.microsoft.com/office/drawing/2014/main" id="{A5000EDD-19C3-4407-BBBE-B558A8BEFC12}"/>
              </a:ext>
            </a:extLst>
          </p:cNvPr>
          <p:cNvSpPr/>
          <p:nvPr/>
        </p:nvSpPr>
        <p:spPr>
          <a:xfrm>
            <a:off x="1693752" y="1833702"/>
            <a:ext cx="120478" cy="12495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68" name="Conexão reta 467">
            <a:extLst>
              <a:ext uri="{FF2B5EF4-FFF2-40B4-BE49-F238E27FC236}">
                <a16:creationId xmlns:a16="http://schemas.microsoft.com/office/drawing/2014/main" id="{273581A4-4FCB-4283-AA86-BD95519800CB}"/>
              </a:ext>
            </a:extLst>
          </p:cNvPr>
          <p:cNvCxnSpPr>
            <a:cxnSpLocks/>
          </p:cNvCxnSpPr>
          <p:nvPr/>
        </p:nvCxnSpPr>
        <p:spPr>
          <a:xfrm>
            <a:off x="6270396" y="2518893"/>
            <a:ext cx="1" cy="20962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Oval 469">
            <a:extLst>
              <a:ext uri="{FF2B5EF4-FFF2-40B4-BE49-F238E27FC236}">
                <a16:creationId xmlns:a16="http://schemas.microsoft.com/office/drawing/2014/main" id="{C474B7E7-2217-4CB5-AADE-B39286EC4A97}"/>
              </a:ext>
            </a:extLst>
          </p:cNvPr>
          <p:cNvSpPr/>
          <p:nvPr/>
        </p:nvSpPr>
        <p:spPr>
          <a:xfrm>
            <a:off x="6167451" y="2677827"/>
            <a:ext cx="173194" cy="17962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72" name="Conexão reta 471">
            <a:extLst>
              <a:ext uri="{FF2B5EF4-FFF2-40B4-BE49-F238E27FC236}">
                <a16:creationId xmlns:a16="http://schemas.microsoft.com/office/drawing/2014/main" id="{B3DDEB00-2F37-4D2F-88B0-303EAE938922}"/>
              </a:ext>
            </a:extLst>
          </p:cNvPr>
          <p:cNvCxnSpPr>
            <a:cxnSpLocks/>
          </p:cNvCxnSpPr>
          <p:nvPr/>
        </p:nvCxnSpPr>
        <p:spPr>
          <a:xfrm flipH="1">
            <a:off x="5851353" y="6146335"/>
            <a:ext cx="2446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CaixaDeTexto 473">
            <a:extLst>
              <a:ext uri="{FF2B5EF4-FFF2-40B4-BE49-F238E27FC236}">
                <a16:creationId xmlns:a16="http://schemas.microsoft.com/office/drawing/2014/main" id="{30815D06-CF19-4FE4-8D40-FAF846E6C268}"/>
              </a:ext>
            </a:extLst>
          </p:cNvPr>
          <p:cNvSpPr txBox="1"/>
          <p:nvPr/>
        </p:nvSpPr>
        <p:spPr>
          <a:xfrm>
            <a:off x="6034105" y="5945370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 cooper cables</a:t>
            </a:r>
          </a:p>
        </p:txBody>
      </p:sp>
      <p:cxnSp>
        <p:nvCxnSpPr>
          <p:cNvPr id="475" name="Conexão reta 474">
            <a:extLst>
              <a:ext uri="{FF2B5EF4-FFF2-40B4-BE49-F238E27FC236}">
                <a16:creationId xmlns:a16="http://schemas.microsoft.com/office/drawing/2014/main" id="{6E9CEC64-9B20-495C-BB9C-A155EB434A31}"/>
              </a:ext>
            </a:extLst>
          </p:cNvPr>
          <p:cNvCxnSpPr>
            <a:cxnSpLocks/>
          </p:cNvCxnSpPr>
          <p:nvPr/>
        </p:nvCxnSpPr>
        <p:spPr>
          <a:xfrm>
            <a:off x="7615701" y="6131902"/>
            <a:ext cx="2834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CaixaDeTexto 477">
            <a:extLst>
              <a:ext uri="{FF2B5EF4-FFF2-40B4-BE49-F238E27FC236}">
                <a16:creationId xmlns:a16="http://schemas.microsoft.com/office/drawing/2014/main" id="{031A37C1-54CB-4D47-A534-7C32BD115483}"/>
              </a:ext>
            </a:extLst>
          </p:cNvPr>
          <p:cNvSpPr txBox="1"/>
          <p:nvPr/>
        </p:nvSpPr>
        <p:spPr>
          <a:xfrm>
            <a:off x="7846513" y="5916313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 fibre optic cables</a:t>
            </a:r>
          </a:p>
        </p:txBody>
      </p:sp>
      <p:cxnSp>
        <p:nvCxnSpPr>
          <p:cNvPr id="496" name="Conexão reta 495">
            <a:extLst>
              <a:ext uri="{FF2B5EF4-FFF2-40B4-BE49-F238E27FC236}">
                <a16:creationId xmlns:a16="http://schemas.microsoft.com/office/drawing/2014/main" id="{D51B0C79-10A9-495F-A6C9-B0DA8AFEFBFE}"/>
              </a:ext>
            </a:extLst>
          </p:cNvPr>
          <p:cNvCxnSpPr>
            <a:cxnSpLocks/>
          </p:cNvCxnSpPr>
          <p:nvPr/>
        </p:nvCxnSpPr>
        <p:spPr>
          <a:xfrm>
            <a:off x="5876640" y="6346968"/>
            <a:ext cx="31493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aixaDeTexto 497">
            <a:extLst>
              <a:ext uri="{FF2B5EF4-FFF2-40B4-BE49-F238E27FC236}">
                <a16:creationId xmlns:a16="http://schemas.microsoft.com/office/drawing/2014/main" id="{9D52EF01-FB2C-48B4-BD08-111BA4C92858}"/>
              </a:ext>
            </a:extLst>
          </p:cNvPr>
          <p:cNvSpPr txBox="1"/>
          <p:nvPr/>
        </p:nvSpPr>
        <p:spPr>
          <a:xfrm>
            <a:off x="6114666" y="6155900"/>
            <a:ext cx="113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 AP range</a:t>
            </a:r>
          </a:p>
        </p:txBody>
      </p:sp>
      <p:sp>
        <p:nvSpPr>
          <p:cNvPr id="499" name="Fluxograma: Conexão 498">
            <a:extLst>
              <a:ext uri="{FF2B5EF4-FFF2-40B4-BE49-F238E27FC236}">
                <a16:creationId xmlns:a16="http://schemas.microsoft.com/office/drawing/2014/main" id="{8D166BB9-44C9-4CAD-BB28-E522CC0DA75E}"/>
              </a:ext>
            </a:extLst>
          </p:cNvPr>
          <p:cNvSpPr>
            <a:spLocks noChangeAspect="1"/>
          </p:cNvSpPr>
          <p:nvPr/>
        </p:nvSpPr>
        <p:spPr>
          <a:xfrm>
            <a:off x="-3635475" y="-3503701"/>
            <a:ext cx="10800000" cy="10800000"/>
          </a:xfrm>
          <a:prstGeom prst="flowChartConnec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06" name="Fluxograma: Conexão 505">
            <a:extLst>
              <a:ext uri="{FF2B5EF4-FFF2-40B4-BE49-F238E27FC236}">
                <a16:creationId xmlns:a16="http://schemas.microsoft.com/office/drawing/2014/main" id="{DD9C052A-27CE-47DB-986D-02C93BA68A16}"/>
              </a:ext>
            </a:extLst>
          </p:cNvPr>
          <p:cNvSpPr>
            <a:spLocks noChangeAspect="1"/>
          </p:cNvSpPr>
          <p:nvPr/>
        </p:nvSpPr>
        <p:spPr>
          <a:xfrm>
            <a:off x="854048" y="-2636592"/>
            <a:ext cx="10800000" cy="10800000"/>
          </a:xfrm>
          <a:prstGeom prst="flowChartConnec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07" name="Fluxograma: Conexão 506">
            <a:extLst>
              <a:ext uri="{FF2B5EF4-FFF2-40B4-BE49-F238E27FC236}">
                <a16:creationId xmlns:a16="http://schemas.microsoft.com/office/drawing/2014/main" id="{90482ADB-F0BD-4086-A205-40009302F64E}"/>
              </a:ext>
            </a:extLst>
          </p:cNvPr>
          <p:cNvSpPr>
            <a:spLocks noChangeAspect="1"/>
          </p:cNvSpPr>
          <p:nvPr/>
        </p:nvSpPr>
        <p:spPr>
          <a:xfrm>
            <a:off x="2888162" y="-2436745"/>
            <a:ext cx="10800000" cy="10800000"/>
          </a:xfrm>
          <a:prstGeom prst="flowChartConnec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74" name="Conexão reta 173">
            <a:extLst>
              <a:ext uri="{FF2B5EF4-FFF2-40B4-BE49-F238E27FC236}">
                <a16:creationId xmlns:a16="http://schemas.microsoft.com/office/drawing/2014/main" id="{493A1014-C7D0-43CA-8A25-AB5E8506AB3A}"/>
              </a:ext>
            </a:extLst>
          </p:cNvPr>
          <p:cNvCxnSpPr>
            <a:cxnSpLocks/>
          </p:cNvCxnSpPr>
          <p:nvPr/>
        </p:nvCxnSpPr>
        <p:spPr>
          <a:xfrm>
            <a:off x="7671965" y="2310863"/>
            <a:ext cx="1" cy="20962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3AF2B082-196F-4F5D-982C-06E9A94FCB15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7678265" y="2284415"/>
            <a:ext cx="77530" cy="3532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iângulo isósceles 71">
            <a:extLst>
              <a:ext uri="{FF2B5EF4-FFF2-40B4-BE49-F238E27FC236}">
                <a16:creationId xmlns:a16="http://schemas.microsoft.com/office/drawing/2014/main" id="{6E3F350A-D3BF-47AC-B4A8-65CFF3305BCC}"/>
              </a:ext>
            </a:extLst>
          </p:cNvPr>
          <p:cNvSpPr/>
          <p:nvPr/>
        </p:nvSpPr>
        <p:spPr>
          <a:xfrm rot="5400000">
            <a:off x="7738971" y="2301239"/>
            <a:ext cx="142864" cy="1092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BA18D6ED-8701-4E0D-9647-28F892871B1C}"/>
              </a:ext>
            </a:extLst>
          </p:cNvPr>
          <p:cNvCxnSpPr>
            <a:cxnSpLocks/>
          </p:cNvCxnSpPr>
          <p:nvPr/>
        </p:nvCxnSpPr>
        <p:spPr>
          <a:xfrm>
            <a:off x="8550853" y="2250484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C2F4AAC7-7BCF-4685-A2B1-76AFF76BBC57}"/>
              </a:ext>
            </a:extLst>
          </p:cNvPr>
          <p:cNvCxnSpPr>
            <a:cxnSpLocks/>
          </p:cNvCxnSpPr>
          <p:nvPr/>
        </p:nvCxnSpPr>
        <p:spPr>
          <a:xfrm>
            <a:off x="8884229" y="2250481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F1D1DDE8-C761-4381-A302-7EB3000F0506}"/>
              </a:ext>
            </a:extLst>
          </p:cNvPr>
          <p:cNvCxnSpPr>
            <a:cxnSpLocks/>
          </p:cNvCxnSpPr>
          <p:nvPr/>
        </p:nvCxnSpPr>
        <p:spPr>
          <a:xfrm>
            <a:off x="9196173" y="2250482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DCCFC346-D051-4EF6-9770-AA3364B42BA5}"/>
              </a:ext>
            </a:extLst>
          </p:cNvPr>
          <p:cNvCxnSpPr>
            <a:cxnSpLocks/>
          </p:cNvCxnSpPr>
          <p:nvPr/>
        </p:nvCxnSpPr>
        <p:spPr>
          <a:xfrm>
            <a:off x="9517488" y="2250480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xão reta 179">
            <a:extLst>
              <a:ext uri="{FF2B5EF4-FFF2-40B4-BE49-F238E27FC236}">
                <a16:creationId xmlns:a16="http://schemas.microsoft.com/office/drawing/2014/main" id="{1F6DC3C2-2A47-4C6E-8AE7-E25C85503DC0}"/>
              </a:ext>
            </a:extLst>
          </p:cNvPr>
          <p:cNvCxnSpPr>
            <a:cxnSpLocks/>
          </p:cNvCxnSpPr>
          <p:nvPr/>
        </p:nvCxnSpPr>
        <p:spPr>
          <a:xfrm>
            <a:off x="9847144" y="2250481"/>
            <a:ext cx="0" cy="4987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BB387ADD-35F2-4A84-A2DB-6D9E5B74C51F}"/>
              </a:ext>
            </a:extLst>
          </p:cNvPr>
          <p:cNvSpPr/>
          <p:nvPr/>
        </p:nvSpPr>
        <p:spPr>
          <a:xfrm>
            <a:off x="9805769" y="2731242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93F8DB0-3CFF-4C49-90E8-12F87CF09A99}"/>
              </a:ext>
            </a:extLst>
          </p:cNvPr>
          <p:cNvSpPr/>
          <p:nvPr/>
        </p:nvSpPr>
        <p:spPr>
          <a:xfrm>
            <a:off x="9805768" y="2204150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25BE3D4-AAFE-4861-92F3-057E7972236F}"/>
              </a:ext>
            </a:extLst>
          </p:cNvPr>
          <p:cNvSpPr/>
          <p:nvPr/>
        </p:nvSpPr>
        <p:spPr>
          <a:xfrm>
            <a:off x="9473192" y="2721556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2D36E8E-2ED5-4904-A1AA-45BA4F9DF13F}"/>
              </a:ext>
            </a:extLst>
          </p:cNvPr>
          <p:cNvSpPr/>
          <p:nvPr/>
        </p:nvSpPr>
        <p:spPr>
          <a:xfrm>
            <a:off x="9476664" y="2191235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9AA1EA1-9CF4-4E5F-B52B-D19ED644759F}"/>
              </a:ext>
            </a:extLst>
          </p:cNvPr>
          <p:cNvSpPr/>
          <p:nvPr/>
        </p:nvSpPr>
        <p:spPr>
          <a:xfrm>
            <a:off x="9153310" y="2718558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6BC1395-AD1C-4BA2-89AE-7FEDD2F5E2DD}"/>
              </a:ext>
            </a:extLst>
          </p:cNvPr>
          <p:cNvSpPr/>
          <p:nvPr/>
        </p:nvSpPr>
        <p:spPr>
          <a:xfrm>
            <a:off x="8836602" y="2735698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8146C02-42C6-472A-B3AB-9BB3FD4C33CA}"/>
              </a:ext>
            </a:extLst>
          </p:cNvPr>
          <p:cNvSpPr/>
          <p:nvPr/>
        </p:nvSpPr>
        <p:spPr>
          <a:xfrm>
            <a:off x="8509186" y="2725936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6D17F8D-AD48-436C-B45F-F8CB7074A932}"/>
              </a:ext>
            </a:extLst>
          </p:cNvPr>
          <p:cNvSpPr/>
          <p:nvPr/>
        </p:nvSpPr>
        <p:spPr>
          <a:xfrm>
            <a:off x="8498212" y="2204150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6DD0515-A214-45AC-A263-35C45E57172F}"/>
              </a:ext>
            </a:extLst>
          </p:cNvPr>
          <p:cNvSpPr/>
          <p:nvPr/>
        </p:nvSpPr>
        <p:spPr>
          <a:xfrm>
            <a:off x="8843150" y="2194919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A7F72474-325F-45C2-9163-58B6E6CEBC00}"/>
              </a:ext>
            </a:extLst>
          </p:cNvPr>
          <p:cNvSpPr/>
          <p:nvPr/>
        </p:nvSpPr>
        <p:spPr>
          <a:xfrm>
            <a:off x="9159907" y="2194856"/>
            <a:ext cx="85725" cy="8890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77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0CE865-B932-484D-96B2-8BAA32C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3" y="-2063"/>
            <a:ext cx="11055873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EDF8531-481C-4B47-ADFF-0EAA90DFCEB4}"/>
              </a:ext>
            </a:extLst>
          </p:cNvPr>
          <p:cNvSpPr/>
          <p:nvPr/>
        </p:nvSpPr>
        <p:spPr>
          <a:xfrm rot="5400000">
            <a:off x="2101106" y="5889230"/>
            <a:ext cx="90718" cy="22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F17317-347D-4B36-833C-381517303FB3}"/>
              </a:ext>
            </a:extLst>
          </p:cNvPr>
          <p:cNvSpPr txBox="1"/>
          <p:nvPr/>
        </p:nvSpPr>
        <p:spPr>
          <a:xfrm>
            <a:off x="2171373" y="581567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:MC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74BA0C-1C8E-4CAE-8434-52C9FF090A25}"/>
              </a:ext>
            </a:extLst>
          </p:cNvPr>
          <p:cNvSpPr/>
          <p:nvPr/>
        </p:nvSpPr>
        <p:spPr>
          <a:xfrm>
            <a:off x="2743811" y="5928908"/>
            <a:ext cx="142866" cy="14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8162AD-E043-4A39-8E5D-00CDA0223E36}"/>
              </a:ext>
            </a:extLst>
          </p:cNvPr>
          <p:cNvSpPr txBox="1"/>
          <p:nvPr/>
        </p:nvSpPr>
        <p:spPr>
          <a:xfrm>
            <a:off x="2815244" y="5815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A925A-CC9B-42BB-84B2-7BA006FE1FB3}"/>
              </a:ext>
            </a:extLst>
          </p:cNvPr>
          <p:cNvSpPr/>
          <p:nvPr/>
        </p:nvSpPr>
        <p:spPr>
          <a:xfrm>
            <a:off x="3712821" y="5910527"/>
            <a:ext cx="173194" cy="17962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7D03B62A-1819-4C01-A634-41DA2558335D}"/>
              </a:ext>
            </a:extLst>
          </p:cNvPr>
          <p:cNvSpPr/>
          <p:nvPr/>
        </p:nvSpPr>
        <p:spPr>
          <a:xfrm rot="5400000">
            <a:off x="3182836" y="5945732"/>
            <a:ext cx="142864" cy="1092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E68729-25D6-4D03-ABD1-C8C2D66F1C2D}"/>
              </a:ext>
            </a:extLst>
          </p:cNvPr>
          <p:cNvSpPr txBox="1"/>
          <p:nvPr/>
        </p:nvSpPr>
        <p:spPr>
          <a:xfrm>
            <a:off x="3234529" y="58156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:HC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FDB0F4-553B-43F1-9180-15AD296BE1A0}"/>
              </a:ext>
            </a:extLst>
          </p:cNvPr>
          <p:cNvSpPr txBox="1"/>
          <p:nvPr/>
        </p:nvSpPr>
        <p:spPr>
          <a:xfrm>
            <a:off x="3799418" y="579662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 AP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619B9D-7F64-430D-A922-7E7DDD19F268}"/>
              </a:ext>
            </a:extLst>
          </p:cNvPr>
          <p:cNvSpPr txBox="1"/>
          <p:nvPr/>
        </p:nvSpPr>
        <p:spPr>
          <a:xfrm>
            <a:off x="4309792" y="5796623"/>
            <a:ext cx="98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:1 outlet</a:t>
            </a:r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9695CF9F-293F-42BB-ACDE-2B4E9D5238D9}"/>
              </a:ext>
            </a:extLst>
          </p:cNvPr>
          <p:cNvSpPr/>
          <p:nvPr/>
        </p:nvSpPr>
        <p:spPr>
          <a:xfrm rot="10800000">
            <a:off x="5252085" y="5929655"/>
            <a:ext cx="243384" cy="160495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7B6471-C635-4070-8691-EDFF95500124}"/>
              </a:ext>
            </a:extLst>
          </p:cNvPr>
          <p:cNvSpPr txBox="1"/>
          <p:nvPr/>
        </p:nvSpPr>
        <p:spPr>
          <a:xfrm>
            <a:off x="5410518" y="580250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:CP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4155EAA6-B436-468C-B2E4-7F6CECDDD67A}"/>
              </a:ext>
            </a:extLst>
          </p:cNvPr>
          <p:cNvCxnSpPr>
            <a:cxnSpLocks/>
          </p:cNvCxnSpPr>
          <p:nvPr/>
        </p:nvCxnSpPr>
        <p:spPr>
          <a:xfrm flipH="1">
            <a:off x="5894583" y="6000338"/>
            <a:ext cx="2446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900837-2454-4BE9-8BD7-EB9969A61594}"/>
              </a:ext>
            </a:extLst>
          </p:cNvPr>
          <p:cNvSpPr txBox="1"/>
          <p:nvPr/>
        </p:nvSpPr>
        <p:spPr>
          <a:xfrm>
            <a:off x="6077335" y="5799373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 cooper cables</a:t>
            </a:r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07F76CD6-1234-4260-99EA-C3FBA10A3301}"/>
              </a:ext>
            </a:extLst>
          </p:cNvPr>
          <p:cNvCxnSpPr>
            <a:cxnSpLocks/>
          </p:cNvCxnSpPr>
          <p:nvPr/>
        </p:nvCxnSpPr>
        <p:spPr>
          <a:xfrm>
            <a:off x="7658931" y="5985905"/>
            <a:ext cx="2834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C8FA82-C4EF-422A-9FA8-0CDFD71E51E4}"/>
              </a:ext>
            </a:extLst>
          </p:cNvPr>
          <p:cNvSpPr txBox="1"/>
          <p:nvPr/>
        </p:nvSpPr>
        <p:spPr>
          <a:xfrm>
            <a:off x="7889743" y="5770316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 fibre optic cables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978769F2-1545-4A6A-BF56-457118E91966}"/>
              </a:ext>
            </a:extLst>
          </p:cNvPr>
          <p:cNvCxnSpPr>
            <a:cxnSpLocks/>
          </p:cNvCxnSpPr>
          <p:nvPr/>
        </p:nvCxnSpPr>
        <p:spPr>
          <a:xfrm>
            <a:off x="5839309" y="6191406"/>
            <a:ext cx="31493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EA29AA7-27AF-48AE-B2CA-9E532A847DA6}"/>
              </a:ext>
            </a:extLst>
          </p:cNvPr>
          <p:cNvSpPr txBox="1"/>
          <p:nvPr/>
        </p:nvSpPr>
        <p:spPr>
          <a:xfrm>
            <a:off x="6077335" y="6000338"/>
            <a:ext cx="113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: AP range</a:t>
            </a:r>
          </a:p>
        </p:txBody>
      </p:sp>
      <p:sp>
        <p:nvSpPr>
          <p:cNvPr id="24" name="Fluxograma: Conexão 23">
            <a:extLst>
              <a:ext uri="{FF2B5EF4-FFF2-40B4-BE49-F238E27FC236}">
                <a16:creationId xmlns:a16="http://schemas.microsoft.com/office/drawing/2014/main" id="{7A4A50D2-0A7C-42CD-8A84-1AE253DA240A}"/>
              </a:ext>
            </a:extLst>
          </p:cNvPr>
          <p:cNvSpPr/>
          <p:nvPr/>
        </p:nvSpPr>
        <p:spPr>
          <a:xfrm>
            <a:off x="4280801" y="5937531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F77E53CA-A3D6-485C-A2B7-B154D9ED6E0B}"/>
              </a:ext>
            </a:extLst>
          </p:cNvPr>
          <p:cNvCxnSpPr>
            <a:cxnSpLocks/>
          </p:cNvCxnSpPr>
          <p:nvPr/>
        </p:nvCxnSpPr>
        <p:spPr>
          <a:xfrm>
            <a:off x="7848599" y="394159"/>
            <a:ext cx="4841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78429441-2E24-4AF8-BF71-A733FE0C473E}"/>
              </a:ext>
            </a:extLst>
          </p:cNvPr>
          <p:cNvCxnSpPr>
            <a:cxnSpLocks/>
          </p:cNvCxnSpPr>
          <p:nvPr/>
        </p:nvCxnSpPr>
        <p:spPr>
          <a:xfrm flipH="1">
            <a:off x="7850985" y="387016"/>
            <a:ext cx="1" cy="186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B32ADA13-A5BC-433C-A710-199159B20FB1}"/>
              </a:ext>
            </a:extLst>
          </p:cNvPr>
          <p:cNvCxnSpPr>
            <a:cxnSpLocks/>
          </p:cNvCxnSpPr>
          <p:nvPr/>
        </p:nvCxnSpPr>
        <p:spPr>
          <a:xfrm>
            <a:off x="7848599" y="572714"/>
            <a:ext cx="482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Conexão 38">
            <a:extLst>
              <a:ext uri="{FF2B5EF4-FFF2-40B4-BE49-F238E27FC236}">
                <a16:creationId xmlns:a16="http://schemas.microsoft.com/office/drawing/2014/main" id="{22257847-4A33-4FEB-8106-C6E2AED6381C}"/>
              </a:ext>
            </a:extLst>
          </p:cNvPr>
          <p:cNvSpPr>
            <a:spLocks noChangeAspect="1"/>
          </p:cNvSpPr>
          <p:nvPr/>
        </p:nvSpPr>
        <p:spPr>
          <a:xfrm>
            <a:off x="1007194" y="-4728228"/>
            <a:ext cx="10800000" cy="10800000"/>
          </a:xfrm>
          <a:prstGeom prst="flowChartConnec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8392B5C7-B991-41BB-B530-A6D65BA1299F}"/>
              </a:ext>
            </a:extLst>
          </p:cNvPr>
          <p:cNvCxnSpPr>
            <a:cxnSpLocks/>
          </p:cNvCxnSpPr>
          <p:nvPr/>
        </p:nvCxnSpPr>
        <p:spPr>
          <a:xfrm>
            <a:off x="7809433" y="387810"/>
            <a:ext cx="1" cy="23933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4AF9E715-28F9-4758-B98A-B65B5D8D1060}"/>
              </a:ext>
            </a:extLst>
          </p:cNvPr>
          <p:cNvCxnSpPr>
            <a:cxnSpLocks/>
          </p:cNvCxnSpPr>
          <p:nvPr/>
        </p:nvCxnSpPr>
        <p:spPr>
          <a:xfrm flipH="1">
            <a:off x="6565106" y="394159"/>
            <a:ext cx="125630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4C593172-6C36-4127-BB4C-03177EF28351}"/>
              </a:ext>
            </a:extLst>
          </p:cNvPr>
          <p:cNvCxnSpPr>
            <a:cxnSpLocks/>
          </p:cNvCxnSpPr>
          <p:nvPr/>
        </p:nvCxnSpPr>
        <p:spPr>
          <a:xfrm flipH="1">
            <a:off x="6397671" y="454380"/>
            <a:ext cx="1769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FD6E7040-3153-4639-B2FD-300E758254C6}"/>
              </a:ext>
            </a:extLst>
          </p:cNvPr>
          <p:cNvCxnSpPr>
            <a:cxnSpLocks/>
          </p:cNvCxnSpPr>
          <p:nvPr/>
        </p:nvCxnSpPr>
        <p:spPr>
          <a:xfrm flipH="1">
            <a:off x="7800655" y="627149"/>
            <a:ext cx="10608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65C77D2F-4059-4DE7-A166-0E81287BE2D8}"/>
              </a:ext>
            </a:extLst>
          </p:cNvPr>
          <p:cNvSpPr/>
          <p:nvPr/>
        </p:nvSpPr>
        <p:spPr>
          <a:xfrm rot="5400000">
            <a:off x="7870947" y="518106"/>
            <a:ext cx="142864" cy="1092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753A3964-480A-420E-8C87-E51488654942}"/>
              </a:ext>
            </a:extLst>
          </p:cNvPr>
          <p:cNvCxnSpPr>
            <a:cxnSpLocks/>
          </p:cNvCxnSpPr>
          <p:nvPr/>
        </p:nvCxnSpPr>
        <p:spPr>
          <a:xfrm flipV="1">
            <a:off x="6574630" y="396542"/>
            <a:ext cx="0" cy="6736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2D65A3E1-C201-499E-9934-6EE9E980E1FF}"/>
              </a:ext>
            </a:extLst>
          </p:cNvPr>
          <p:cNvCxnSpPr>
            <a:cxnSpLocks/>
          </p:cNvCxnSpPr>
          <p:nvPr/>
        </p:nvCxnSpPr>
        <p:spPr>
          <a:xfrm flipV="1">
            <a:off x="6407194" y="454380"/>
            <a:ext cx="1" cy="1594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8667058-6F8D-456C-9421-C49DC48BB869}"/>
              </a:ext>
            </a:extLst>
          </p:cNvPr>
          <p:cNvSpPr/>
          <p:nvPr/>
        </p:nvSpPr>
        <p:spPr>
          <a:xfrm>
            <a:off x="6320597" y="572714"/>
            <a:ext cx="173194" cy="17962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D86EE1CA-91A5-4759-AC8C-284065483085}"/>
              </a:ext>
            </a:extLst>
          </p:cNvPr>
          <p:cNvCxnSpPr>
            <a:cxnSpLocks/>
          </p:cNvCxnSpPr>
          <p:nvPr/>
        </p:nvCxnSpPr>
        <p:spPr>
          <a:xfrm flipH="1" flipV="1">
            <a:off x="6580446" y="456414"/>
            <a:ext cx="485245" cy="229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E9ED9162-305A-4D58-8640-C9C03408B066}"/>
              </a:ext>
            </a:extLst>
          </p:cNvPr>
          <p:cNvCxnSpPr>
            <a:cxnSpLocks/>
          </p:cNvCxnSpPr>
          <p:nvPr/>
        </p:nvCxnSpPr>
        <p:spPr>
          <a:xfrm flipH="1" flipV="1">
            <a:off x="7308055" y="444165"/>
            <a:ext cx="1" cy="14941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uxograma: Conexão 68">
            <a:extLst>
              <a:ext uri="{FF2B5EF4-FFF2-40B4-BE49-F238E27FC236}">
                <a16:creationId xmlns:a16="http://schemas.microsoft.com/office/drawing/2014/main" id="{FDC11491-7693-4281-B591-3F693A149983}"/>
              </a:ext>
            </a:extLst>
          </p:cNvPr>
          <p:cNvSpPr/>
          <p:nvPr/>
        </p:nvSpPr>
        <p:spPr>
          <a:xfrm>
            <a:off x="7242663" y="639954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0" name="Fluxograma: Conexão 69">
            <a:extLst>
              <a:ext uri="{FF2B5EF4-FFF2-40B4-BE49-F238E27FC236}">
                <a16:creationId xmlns:a16="http://schemas.microsoft.com/office/drawing/2014/main" id="{16FEBAAE-1CF4-460F-8D2C-EBA29934A8FE}"/>
              </a:ext>
            </a:extLst>
          </p:cNvPr>
          <p:cNvSpPr/>
          <p:nvPr/>
        </p:nvSpPr>
        <p:spPr>
          <a:xfrm>
            <a:off x="7242663" y="957853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1" name="Fluxograma: Conexão 70">
            <a:extLst>
              <a:ext uri="{FF2B5EF4-FFF2-40B4-BE49-F238E27FC236}">
                <a16:creationId xmlns:a16="http://schemas.microsoft.com/office/drawing/2014/main" id="{9DB82EF4-7063-4054-AE43-A40F6EFAA758}"/>
              </a:ext>
            </a:extLst>
          </p:cNvPr>
          <p:cNvSpPr/>
          <p:nvPr/>
        </p:nvSpPr>
        <p:spPr>
          <a:xfrm>
            <a:off x="7242663" y="127575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2" name="Fluxograma: Conexão 71">
            <a:extLst>
              <a:ext uri="{FF2B5EF4-FFF2-40B4-BE49-F238E27FC236}">
                <a16:creationId xmlns:a16="http://schemas.microsoft.com/office/drawing/2014/main" id="{8E324C92-7B0F-4735-836F-EEFEA0DF8D78}"/>
              </a:ext>
            </a:extLst>
          </p:cNvPr>
          <p:cNvSpPr/>
          <p:nvPr/>
        </p:nvSpPr>
        <p:spPr>
          <a:xfrm>
            <a:off x="7242663" y="1593651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4" name="Fluxograma: Conexão 73">
            <a:extLst>
              <a:ext uri="{FF2B5EF4-FFF2-40B4-BE49-F238E27FC236}">
                <a16:creationId xmlns:a16="http://schemas.microsoft.com/office/drawing/2014/main" id="{C6BCEDD4-E4B8-4E23-96B5-7123D0F2ABE8}"/>
              </a:ext>
            </a:extLst>
          </p:cNvPr>
          <p:cNvSpPr/>
          <p:nvPr/>
        </p:nvSpPr>
        <p:spPr>
          <a:xfrm>
            <a:off x="7253971" y="1883244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171B6A88-B6FE-4899-B635-51C2E2B4B85C}"/>
              </a:ext>
            </a:extLst>
          </p:cNvPr>
          <p:cNvCxnSpPr>
            <a:cxnSpLocks/>
          </p:cNvCxnSpPr>
          <p:nvPr/>
        </p:nvCxnSpPr>
        <p:spPr>
          <a:xfrm flipH="1" flipV="1">
            <a:off x="6748444" y="454379"/>
            <a:ext cx="1" cy="14941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xograma: Conexão 81">
            <a:extLst>
              <a:ext uri="{FF2B5EF4-FFF2-40B4-BE49-F238E27FC236}">
                <a16:creationId xmlns:a16="http://schemas.microsoft.com/office/drawing/2014/main" id="{09B5CD76-A265-43FC-8696-CE28945284C0}"/>
              </a:ext>
            </a:extLst>
          </p:cNvPr>
          <p:cNvSpPr/>
          <p:nvPr/>
        </p:nvSpPr>
        <p:spPr>
          <a:xfrm>
            <a:off x="6683052" y="650168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3" name="Fluxograma: Conexão 82">
            <a:extLst>
              <a:ext uri="{FF2B5EF4-FFF2-40B4-BE49-F238E27FC236}">
                <a16:creationId xmlns:a16="http://schemas.microsoft.com/office/drawing/2014/main" id="{68D3E6E1-7F84-4C00-91F1-D050AA2FC785}"/>
              </a:ext>
            </a:extLst>
          </p:cNvPr>
          <p:cNvSpPr/>
          <p:nvPr/>
        </p:nvSpPr>
        <p:spPr>
          <a:xfrm>
            <a:off x="6683052" y="968067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4" name="Fluxograma: Conexão 83">
            <a:extLst>
              <a:ext uri="{FF2B5EF4-FFF2-40B4-BE49-F238E27FC236}">
                <a16:creationId xmlns:a16="http://schemas.microsoft.com/office/drawing/2014/main" id="{86DDE888-3C01-41EE-8E92-568B4F95F97F}"/>
              </a:ext>
            </a:extLst>
          </p:cNvPr>
          <p:cNvSpPr/>
          <p:nvPr/>
        </p:nvSpPr>
        <p:spPr>
          <a:xfrm>
            <a:off x="6683052" y="1285966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5" name="Fluxograma: Conexão 84">
            <a:extLst>
              <a:ext uri="{FF2B5EF4-FFF2-40B4-BE49-F238E27FC236}">
                <a16:creationId xmlns:a16="http://schemas.microsoft.com/office/drawing/2014/main" id="{9C3CF9F0-D1E6-4911-A021-2A075A08F3C2}"/>
              </a:ext>
            </a:extLst>
          </p:cNvPr>
          <p:cNvSpPr/>
          <p:nvPr/>
        </p:nvSpPr>
        <p:spPr>
          <a:xfrm>
            <a:off x="6683052" y="1603865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6" name="Fluxograma: Conexão 85">
            <a:extLst>
              <a:ext uri="{FF2B5EF4-FFF2-40B4-BE49-F238E27FC236}">
                <a16:creationId xmlns:a16="http://schemas.microsoft.com/office/drawing/2014/main" id="{9693F2F5-18CF-48B9-9221-4C18C3141ADB}"/>
              </a:ext>
            </a:extLst>
          </p:cNvPr>
          <p:cNvSpPr/>
          <p:nvPr/>
        </p:nvSpPr>
        <p:spPr>
          <a:xfrm>
            <a:off x="6694360" y="1893458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8" name="Fluxograma: Conexão 87">
            <a:extLst>
              <a:ext uri="{FF2B5EF4-FFF2-40B4-BE49-F238E27FC236}">
                <a16:creationId xmlns:a16="http://schemas.microsoft.com/office/drawing/2014/main" id="{F8B113A7-832D-40BE-A046-D3ED34F2F118}"/>
              </a:ext>
            </a:extLst>
          </p:cNvPr>
          <p:cNvSpPr/>
          <p:nvPr/>
        </p:nvSpPr>
        <p:spPr>
          <a:xfrm>
            <a:off x="6987907" y="44708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89" name="Conexão reta 88">
            <a:extLst>
              <a:ext uri="{FF2B5EF4-FFF2-40B4-BE49-F238E27FC236}">
                <a16:creationId xmlns:a16="http://schemas.microsoft.com/office/drawing/2014/main" id="{2EAE491F-63AF-4D18-9ADB-B527858A8F57}"/>
              </a:ext>
            </a:extLst>
          </p:cNvPr>
          <p:cNvCxnSpPr>
            <a:cxnSpLocks/>
          </p:cNvCxnSpPr>
          <p:nvPr/>
        </p:nvCxnSpPr>
        <p:spPr>
          <a:xfrm>
            <a:off x="6947062" y="425940"/>
            <a:ext cx="0" cy="3503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70C68F3C-E466-4E96-8214-157004AAAF06}"/>
              </a:ext>
            </a:extLst>
          </p:cNvPr>
          <p:cNvCxnSpPr>
            <a:cxnSpLocks/>
          </p:cNvCxnSpPr>
          <p:nvPr/>
        </p:nvCxnSpPr>
        <p:spPr>
          <a:xfrm flipH="1">
            <a:off x="6937374" y="425940"/>
            <a:ext cx="37068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93">
            <a:extLst>
              <a:ext uri="{FF2B5EF4-FFF2-40B4-BE49-F238E27FC236}">
                <a16:creationId xmlns:a16="http://schemas.microsoft.com/office/drawing/2014/main" id="{7B3EA773-D928-4909-8FDD-C099BAEC9C11}"/>
              </a:ext>
            </a:extLst>
          </p:cNvPr>
          <p:cNvCxnSpPr>
            <a:cxnSpLocks/>
          </p:cNvCxnSpPr>
          <p:nvPr/>
        </p:nvCxnSpPr>
        <p:spPr>
          <a:xfrm flipV="1">
            <a:off x="7308055" y="417393"/>
            <a:ext cx="0" cy="1553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B3E63C0E-99BF-4930-A2B0-D8EB9E07C91E}"/>
              </a:ext>
            </a:extLst>
          </p:cNvPr>
          <p:cNvCxnSpPr>
            <a:cxnSpLocks/>
          </p:cNvCxnSpPr>
          <p:nvPr/>
        </p:nvCxnSpPr>
        <p:spPr>
          <a:xfrm flipH="1">
            <a:off x="4178300" y="394618"/>
            <a:ext cx="239633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59D77B23-FEC6-4B25-AD49-BE34FBFE7085}"/>
              </a:ext>
            </a:extLst>
          </p:cNvPr>
          <p:cNvCxnSpPr>
            <a:cxnSpLocks/>
          </p:cNvCxnSpPr>
          <p:nvPr/>
        </p:nvCxnSpPr>
        <p:spPr>
          <a:xfrm flipH="1" flipV="1">
            <a:off x="4187824" y="384637"/>
            <a:ext cx="4027" cy="12733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riângulo isósceles 109">
            <a:extLst>
              <a:ext uri="{FF2B5EF4-FFF2-40B4-BE49-F238E27FC236}">
                <a16:creationId xmlns:a16="http://schemas.microsoft.com/office/drawing/2014/main" id="{893D7242-1856-45C9-B32D-941A0FEB14B8}"/>
              </a:ext>
            </a:extLst>
          </p:cNvPr>
          <p:cNvSpPr/>
          <p:nvPr/>
        </p:nvSpPr>
        <p:spPr>
          <a:xfrm rot="16200000">
            <a:off x="3917078" y="1621572"/>
            <a:ext cx="243384" cy="160495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C1080433-8953-4932-AE18-81DF33A8D821}"/>
              </a:ext>
            </a:extLst>
          </p:cNvPr>
          <p:cNvCxnSpPr>
            <a:cxnSpLocks/>
          </p:cNvCxnSpPr>
          <p:nvPr/>
        </p:nvCxnSpPr>
        <p:spPr>
          <a:xfrm>
            <a:off x="4116636" y="1650116"/>
            <a:ext cx="7521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2F3AF179-3C61-487D-96F4-DD050CEB148F}"/>
              </a:ext>
            </a:extLst>
          </p:cNvPr>
          <p:cNvCxnSpPr>
            <a:cxnSpLocks/>
          </p:cNvCxnSpPr>
          <p:nvPr/>
        </p:nvCxnSpPr>
        <p:spPr>
          <a:xfrm>
            <a:off x="2108200" y="1647735"/>
            <a:ext cx="195126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236DE19A-1CD1-47BC-A75A-1D949621BADF}"/>
              </a:ext>
            </a:extLst>
          </p:cNvPr>
          <p:cNvCxnSpPr>
            <a:cxnSpLocks/>
          </p:cNvCxnSpPr>
          <p:nvPr/>
        </p:nvCxnSpPr>
        <p:spPr>
          <a:xfrm flipV="1">
            <a:off x="4116636" y="1796788"/>
            <a:ext cx="0" cy="1864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CCDA237C-A3D8-4734-9F14-463952E6E49E}"/>
              </a:ext>
            </a:extLst>
          </p:cNvPr>
          <p:cNvCxnSpPr>
            <a:cxnSpLocks/>
          </p:cNvCxnSpPr>
          <p:nvPr/>
        </p:nvCxnSpPr>
        <p:spPr>
          <a:xfrm>
            <a:off x="3956141" y="1990356"/>
            <a:ext cx="17183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05D860DE-D41F-4EF1-8BC6-CE98BC41C8AA}"/>
              </a:ext>
            </a:extLst>
          </p:cNvPr>
          <p:cNvCxnSpPr>
            <a:cxnSpLocks/>
          </p:cNvCxnSpPr>
          <p:nvPr/>
        </p:nvCxnSpPr>
        <p:spPr>
          <a:xfrm flipV="1">
            <a:off x="3960903" y="1909442"/>
            <a:ext cx="0" cy="8297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0FFB9891-9C86-4F58-9D47-98A5F1A3165E}"/>
              </a:ext>
            </a:extLst>
          </p:cNvPr>
          <p:cNvSpPr/>
          <p:nvPr/>
        </p:nvSpPr>
        <p:spPr>
          <a:xfrm>
            <a:off x="3882251" y="1777409"/>
            <a:ext cx="173194" cy="17962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1B09CF45-50DA-4BF2-AD97-08630B8358B7}"/>
              </a:ext>
            </a:extLst>
          </p:cNvPr>
          <p:cNvCxnSpPr>
            <a:cxnSpLocks/>
          </p:cNvCxnSpPr>
          <p:nvPr/>
        </p:nvCxnSpPr>
        <p:spPr>
          <a:xfrm flipH="1">
            <a:off x="4065598" y="1739693"/>
            <a:ext cx="124607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19E91390-2D85-40A8-BE8C-CC838FDD0DDC}"/>
              </a:ext>
            </a:extLst>
          </p:cNvPr>
          <p:cNvCxnSpPr>
            <a:cxnSpLocks/>
          </p:cNvCxnSpPr>
          <p:nvPr/>
        </p:nvCxnSpPr>
        <p:spPr>
          <a:xfrm flipH="1" flipV="1">
            <a:off x="4180262" y="1738152"/>
            <a:ext cx="741" cy="3823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AAE4B841-5FF3-4778-A748-E4C9D48D337B}"/>
              </a:ext>
            </a:extLst>
          </p:cNvPr>
          <p:cNvCxnSpPr>
            <a:cxnSpLocks/>
          </p:cNvCxnSpPr>
          <p:nvPr/>
        </p:nvCxnSpPr>
        <p:spPr>
          <a:xfrm flipH="1">
            <a:off x="1934000" y="2113319"/>
            <a:ext cx="224906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E4181512-E78A-4EC6-86AF-28A01F3B7D6A}"/>
              </a:ext>
            </a:extLst>
          </p:cNvPr>
          <p:cNvCxnSpPr>
            <a:cxnSpLocks/>
          </p:cNvCxnSpPr>
          <p:nvPr/>
        </p:nvCxnSpPr>
        <p:spPr>
          <a:xfrm flipV="1">
            <a:off x="2117185" y="566138"/>
            <a:ext cx="1390" cy="10894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uxograma: Conexão 160">
            <a:extLst>
              <a:ext uri="{FF2B5EF4-FFF2-40B4-BE49-F238E27FC236}">
                <a16:creationId xmlns:a16="http://schemas.microsoft.com/office/drawing/2014/main" id="{C54417CC-8452-4A85-A21E-C78431A68FF0}"/>
              </a:ext>
            </a:extLst>
          </p:cNvPr>
          <p:cNvSpPr/>
          <p:nvPr/>
        </p:nvSpPr>
        <p:spPr>
          <a:xfrm>
            <a:off x="2061076" y="811369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2" name="Fluxograma: Conexão 161">
            <a:extLst>
              <a:ext uri="{FF2B5EF4-FFF2-40B4-BE49-F238E27FC236}">
                <a16:creationId xmlns:a16="http://schemas.microsoft.com/office/drawing/2014/main" id="{200A9D61-288A-418C-910D-9AAD21B71CD2}"/>
              </a:ext>
            </a:extLst>
          </p:cNvPr>
          <p:cNvSpPr/>
          <p:nvPr/>
        </p:nvSpPr>
        <p:spPr>
          <a:xfrm>
            <a:off x="2061076" y="1135899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5" name="Fluxograma: Conexão 164">
            <a:extLst>
              <a:ext uri="{FF2B5EF4-FFF2-40B4-BE49-F238E27FC236}">
                <a16:creationId xmlns:a16="http://schemas.microsoft.com/office/drawing/2014/main" id="{B10AC487-6967-4CF3-9A36-3F5EC0CA37A8}"/>
              </a:ext>
            </a:extLst>
          </p:cNvPr>
          <p:cNvSpPr/>
          <p:nvPr/>
        </p:nvSpPr>
        <p:spPr>
          <a:xfrm>
            <a:off x="2061076" y="518980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E975DF9D-00DA-4D5A-A7F0-8A06E3C3992A}"/>
              </a:ext>
            </a:extLst>
          </p:cNvPr>
          <p:cNvCxnSpPr>
            <a:cxnSpLocks/>
          </p:cNvCxnSpPr>
          <p:nvPr/>
        </p:nvCxnSpPr>
        <p:spPr>
          <a:xfrm flipV="1">
            <a:off x="2114984" y="1518848"/>
            <a:ext cx="4722" cy="25777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uxograma: Conexão 162">
            <a:extLst>
              <a:ext uri="{FF2B5EF4-FFF2-40B4-BE49-F238E27FC236}">
                <a16:creationId xmlns:a16="http://schemas.microsoft.com/office/drawing/2014/main" id="{8A81E355-4CC6-4185-A7D8-213331A97DD9}"/>
              </a:ext>
            </a:extLst>
          </p:cNvPr>
          <p:cNvSpPr/>
          <p:nvPr/>
        </p:nvSpPr>
        <p:spPr>
          <a:xfrm>
            <a:off x="2061076" y="1462344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4" name="Fluxograma: Conexão 163">
            <a:extLst>
              <a:ext uri="{FF2B5EF4-FFF2-40B4-BE49-F238E27FC236}">
                <a16:creationId xmlns:a16="http://schemas.microsoft.com/office/drawing/2014/main" id="{7B4424D5-DA3F-4352-A150-AB5FC3213E8C}"/>
              </a:ext>
            </a:extLst>
          </p:cNvPr>
          <p:cNvSpPr/>
          <p:nvPr/>
        </p:nvSpPr>
        <p:spPr>
          <a:xfrm>
            <a:off x="2061076" y="1750826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83" name="Conexão reta 182">
            <a:extLst>
              <a:ext uri="{FF2B5EF4-FFF2-40B4-BE49-F238E27FC236}">
                <a16:creationId xmlns:a16="http://schemas.microsoft.com/office/drawing/2014/main" id="{15F800CE-4E87-41D5-9779-253A9AD13192}"/>
              </a:ext>
            </a:extLst>
          </p:cNvPr>
          <p:cNvCxnSpPr>
            <a:cxnSpLocks/>
          </p:cNvCxnSpPr>
          <p:nvPr/>
        </p:nvCxnSpPr>
        <p:spPr>
          <a:xfrm flipV="1">
            <a:off x="2675340" y="572714"/>
            <a:ext cx="1390" cy="10894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uxograma: Conexão 183">
            <a:extLst>
              <a:ext uri="{FF2B5EF4-FFF2-40B4-BE49-F238E27FC236}">
                <a16:creationId xmlns:a16="http://schemas.microsoft.com/office/drawing/2014/main" id="{B0521984-845D-43B6-918C-6996F42DE0DF}"/>
              </a:ext>
            </a:extLst>
          </p:cNvPr>
          <p:cNvSpPr/>
          <p:nvPr/>
        </p:nvSpPr>
        <p:spPr>
          <a:xfrm>
            <a:off x="2619231" y="817945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5" name="Fluxograma: Conexão 184">
            <a:extLst>
              <a:ext uri="{FF2B5EF4-FFF2-40B4-BE49-F238E27FC236}">
                <a16:creationId xmlns:a16="http://schemas.microsoft.com/office/drawing/2014/main" id="{C5D813FF-F40A-47E7-870A-29010CCA276B}"/>
              </a:ext>
            </a:extLst>
          </p:cNvPr>
          <p:cNvSpPr/>
          <p:nvPr/>
        </p:nvSpPr>
        <p:spPr>
          <a:xfrm>
            <a:off x="2619231" y="1142475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6" name="Fluxograma: Conexão 185">
            <a:extLst>
              <a:ext uri="{FF2B5EF4-FFF2-40B4-BE49-F238E27FC236}">
                <a16:creationId xmlns:a16="http://schemas.microsoft.com/office/drawing/2014/main" id="{C8E96889-F881-418D-9D36-8C2E0D26F6E4}"/>
              </a:ext>
            </a:extLst>
          </p:cNvPr>
          <p:cNvSpPr/>
          <p:nvPr/>
        </p:nvSpPr>
        <p:spPr>
          <a:xfrm>
            <a:off x="2619231" y="525556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85150E0D-CEE5-42C8-AD0E-61571879A6CC}"/>
              </a:ext>
            </a:extLst>
          </p:cNvPr>
          <p:cNvCxnSpPr>
            <a:cxnSpLocks/>
          </p:cNvCxnSpPr>
          <p:nvPr/>
        </p:nvCxnSpPr>
        <p:spPr>
          <a:xfrm flipV="1">
            <a:off x="2673139" y="1525424"/>
            <a:ext cx="4722" cy="25777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uxograma: Conexão 187">
            <a:extLst>
              <a:ext uri="{FF2B5EF4-FFF2-40B4-BE49-F238E27FC236}">
                <a16:creationId xmlns:a16="http://schemas.microsoft.com/office/drawing/2014/main" id="{BA910E37-74D7-47F8-9176-8AEE00C2648D}"/>
              </a:ext>
            </a:extLst>
          </p:cNvPr>
          <p:cNvSpPr/>
          <p:nvPr/>
        </p:nvSpPr>
        <p:spPr>
          <a:xfrm>
            <a:off x="2619231" y="1468920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9" name="Fluxograma: Conexão 188">
            <a:extLst>
              <a:ext uri="{FF2B5EF4-FFF2-40B4-BE49-F238E27FC236}">
                <a16:creationId xmlns:a16="http://schemas.microsoft.com/office/drawing/2014/main" id="{BC5FCA91-2827-4B10-BAB6-55027782FAB3}"/>
              </a:ext>
            </a:extLst>
          </p:cNvPr>
          <p:cNvSpPr/>
          <p:nvPr/>
        </p:nvSpPr>
        <p:spPr>
          <a:xfrm>
            <a:off x="2619231" y="175740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C3A7E8C4-0AE9-4BF7-92A8-9766074C0F9F}"/>
              </a:ext>
            </a:extLst>
          </p:cNvPr>
          <p:cNvCxnSpPr>
            <a:cxnSpLocks/>
          </p:cNvCxnSpPr>
          <p:nvPr/>
        </p:nvCxnSpPr>
        <p:spPr>
          <a:xfrm flipH="1" flipV="1">
            <a:off x="3230250" y="566138"/>
            <a:ext cx="704" cy="11051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luxograma: Conexão 190">
            <a:extLst>
              <a:ext uri="{FF2B5EF4-FFF2-40B4-BE49-F238E27FC236}">
                <a16:creationId xmlns:a16="http://schemas.microsoft.com/office/drawing/2014/main" id="{64174632-3991-4033-A4DF-2940068717A7}"/>
              </a:ext>
            </a:extLst>
          </p:cNvPr>
          <p:cNvSpPr/>
          <p:nvPr/>
        </p:nvSpPr>
        <p:spPr>
          <a:xfrm>
            <a:off x="3178841" y="817945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2" name="Fluxograma: Conexão 191">
            <a:extLst>
              <a:ext uri="{FF2B5EF4-FFF2-40B4-BE49-F238E27FC236}">
                <a16:creationId xmlns:a16="http://schemas.microsoft.com/office/drawing/2014/main" id="{5A22A04E-B2E9-43A8-A495-A30F62CA7E6C}"/>
              </a:ext>
            </a:extLst>
          </p:cNvPr>
          <p:cNvSpPr/>
          <p:nvPr/>
        </p:nvSpPr>
        <p:spPr>
          <a:xfrm>
            <a:off x="3178841" y="1142475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3" name="Fluxograma: Conexão 192">
            <a:extLst>
              <a:ext uri="{FF2B5EF4-FFF2-40B4-BE49-F238E27FC236}">
                <a16:creationId xmlns:a16="http://schemas.microsoft.com/office/drawing/2014/main" id="{9F740659-BC70-461B-BE75-7433F66BBDAC}"/>
              </a:ext>
            </a:extLst>
          </p:cNvPr>
          <p:cNvSpPr/>
          <p:nvPr/>
        </p:nvSpPr>
        <p:spPr>
          <a:xfrm>
            <a:off x="3178841" y="525556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94" name="Conexão reta 193">
            <a:extLst>
              <a:ext uri="{FF2B5EF4-FFF2-40B4-BE49-F238E27FC236}">
                <a16:creationId xmlns:a16="http://schemas.microsoft.com/office/drawing/2014/main" id="{7BD55187-9E9D-4FD5-99C4-0969657FD5D7}"/>
              </a:ext>
            </a:extLst>
          </p:cNvPr>
          <p:cNvCxnSpPr>
            <a:cxnSpLocks/>
          </p:cNvCxnSpPr>
          <p:nvPr/>
        </p:nvCxnSpPr>
        <p:spPr>
          <a:xfrm flipH="1" flipV="1">
            <a:off x="3230250" y="1671250"/>
            <a:ext cx="2499" cy="11194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luxograma: Conexão 195">
            <a:extLst>
              <a:ext uri="{FF2B5EF4-FFF2-40B4-BE49-F238E27FC236}">
                <a16:creationId xmlns:a16="http://schemas.microsoft.com/office/drawing/2014/main" id="{FC95FD28-A961-43F5-A0BF-DFDE3FB21B45}"/>
              </a:ext>
            </a:extLst>
          </p:cNvPr>
          <p:cNvSpPr/>
          <p:nvPr/>
        </p:nvSpPr>
        <p:spPr>
          <a:xfrm>
            <a:off x="3178841" y="175740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97" name="Conexão reta 196">
            <a:extLst>
              <a:ext uri="{FF2B5EF4-FFF2-40B4-BE49-F238E27FC236}">
                <a16:creationId xmlns:a16="http://schemas.microsoft.com/office/drawing/2014/main" id="{6F937E42-E3E9-4FA2-8EC5-8B151D4E103E}"/>
              </a:ext>
            </a:extLst>
          </p:cNvPr>
          <p:cNvCxnSpPr>
            <a:cxnSpLocks/>
          </p:cNvCxnSpPr>
          <p:nvPr/>
        </p:nvCxnSpPr>
        <p:spPr>
          <a:xfrm flipV="1">
            <a:off x="3741430" y="572714"/>
            <a:ext cx="1390" cy="10894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uxograma: Conexão 197">
            <a:extLst>
              <a:ext uri="{FF2B5EF4-FFF2-40B4-BE49-F238E27FC236}">
                <a16:creationId xmlns:a16="http://schemas.microsoft.com/office/drawing/2014/main" id="{67B84D9D-77C2-4B11-AA0A-FBE748FCF204}"/>
              </a:ext>
            </a:extLst>
          </p:cNvPr>
          <p:cNvSpPr/>
          <p:nvPr/>
        </p:nvSpPr>
        <p:spPr>
          <a:xfrm>
            <a:off x="3685321" y="817945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9" name="Fluxograma: Conexão 198">
            <a:extLst>
              <a:ext uri="{FF2B5EF4-FFF2-40B4-BE49-F238E27FC236}">
                <a16:creationId xmlns:a16="http://schemas.microsoft.com/office/drawing/2014/main" id="{4BBF9A74-AEEB-4FC6-A707-F9152D62B481}"/>
              </a:ext>
            </a:extLst>
          </p:cNvPr>
          <p:cNvSpPr/>
          <p:nvPr/>
        </p:nvSpPr>
        <p:spPr>
          <a:xfrm>
            <a:off x="3685321" y="1142475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0" name="Fluxograma: Conexão 199">
            <a:extLst>
              <a:ext uri="{FF2B5EF4-FFF2-40B4-BE49-F238E27FC236}">
                <a16:creationId xmlns:a16="http://schemas.microsoft.com/office/drawing/2014/main" id="{5D97CB13-D015-41F7-B929-6435241A3B85}"/>
              </a:ext>
            </a:extLst>
          </p:cNvPr>
          <p:cNvSpPr/>
          <p:nvPr/>
        </p:nvSpPr>
        <p:spPr>
          <a:xfrm>
            <a:off x="3685321" y="525556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51F792C7-C095-4DF8-A486-18E347DABE9D}"/>
              </a:ext>
            </a:extLst>
          </p:cNvPr>
          <p:cNvCxnSpPr>
            <a:cxnSpLocks/>
          </p:cNvCxnSpPr>
          <p:nvPr/>
        </p:nvCxnSpPr>
        <p:spPr>
          <a:xfrm flipV="1">
            <a:off x="3739229" y="1525424"/>
            <a:ext cx="4722" cy="25777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uxograma: Conexão 201">
            <a:extLst>
              <a:ext uri="{FF2B5EF4-FFF2-40B4-BE49-F238E27FC236}">
                <a16:creationId xmlns:a16="http://schemas.microsoft.com/office/drawing/2014/main" id="{9450862A-72C1-4FCB-8606-EC0128DB9BCE}"/>
              </a:ext>
            </a:extLst>
          </p:cNvPr>
          <p:cNvSpPr/>
          <p:nvPr/>
        </p:nvSpPr>
        <p:spPr>
          <a:xfrm>
            <a:off x="3685321" y="1468920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3" name="Fluxograma: Conexão 202">
            <a:extLst>
              <a:ext uri="{FF2B5EF4-FFF2-40B4-BE49-F238E27FC236}">
                <a16:creationId xmlns:a16="http://schemas.microsoft.com/office/drawing/2014/main" id="{941F0446-8ED2-426D-B754-6D07570899C5}"/>
              </a:ext>
            </a:extLst>
          </p:cNvPr>
          <p:cNvSpPr/>
          <p:nvPr/>
        </p:nvSpPr>
        <p:spPr>
          <a:xfrm>
            <a:off x="3685321" y="175740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08" name="Conexão reta 207">
            <a:extLst>
              <a:ext uri="{FF2B5EF4-FFF2-40B4-BE49-F238E27FC236}">
                <a16:creationId xmlns:a16="http://schemas.microsoft.com/office/drawing/2014/main" id="{A35204AE-E915-442D-B406-23C08DEDD481}"/>
              </a:ext>
            </a:extLst>
          </p:cNvPr>
          <p:cNvCxnSpPr>
            <a:cxnSpLocks/>
          </p:cNvCxnSpPr>
          <p:nvPr/>
        </p:nvCxnSpPr>
        <p:spPr>
          <a:xfrm flipV="1">
            <a:off x="1928398" y="2106316"/>
            <a:ext cx="10364" cy="23247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Fluxograma: Conexão 210">
            <a:extLst>
              <a:ext uri="{FF2B5EF4-FFF2-40B4-BE49-F238E27FC236}">
                <a16:creationId xmlns:a16="http://schemas.microsoft.com/office/drawing/2014/main" id="{5FBDF383-5267-4498-ACC2-C01A47C2DA2A}"/>
              </a:ext>
            </a:extLst>
          </p:cNvPr>
          <p:cNvSpPr/>
          <p:nvPr/>
        </p:nvSpPr>
        <p:spPr>
          <a:xfrm>
            <a:off x="1877057" y="231527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2" name="Fluxograma: Conexão 211">
            <a:extLst>
              <a:ext uri="{FF2B5EF4-FFF2-40B4-BE49-F238E27FC236}">
                <a16:creationId xmlns:a16="http://schemas.microsoft.com/office/drawing/2014/main" id="{3D7C088A-D357-40E5-900D-753961D11D7D}"/>
              </a:ext>
            </a:extLst>
          </p:cNvPr>
          <p:cNvSpPr/>
          <p:nvPr/>
        </p:nvSpPr>
        <p:spPr>
          <a:xfrm>
            <a:off x="1874314" y="2723346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3" name="Fluxograma: Conexão 212">
            <a:extLst>
              <a:ext uri="{FF2B5EF4-FFF2-40B4-BE49-F238E27FC236}">
                <a16:creationId xmlns:a16="http://schemas.microsoft.com/office/drawing/2014/main" id="{46EDB3C4-1F72-4AE5-B37F-21035DCC95F1}"/>
              </a:ext>
            </a:extLst>
          </p:cNvPr>
          <p:cNvSpPr/>
          <p:nvPr/>
        </p:nvSpPr>
        <p:spPr>
          <a:xfrm>
            <a:off x="1883839" y="3128704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4" name="Fluxograma: Conexão 213">
            <a:extLst>
              <a:ext uri="{FF2B5EF4-FFF2-40B4-BE49-F238E27FC236}">
                <a16:creationId xmlns:a16="http://schemas.microsoft.com/office/drawing/2014/main" id="{C6E2D0DC-D8DB-4D58-B922-F3F5CB262396}"/>
              </a:ext>
            </a:extLst>
          </p:cNvPr>
          <p:cNvSpPr/>
          <p:nvPr/>
        </p:nvSpPr>
        <p:spPr>
          <a:xfrm>
            <a:off x="1879076" y="3537276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5" name="Fluxograma: Conexão 214">
            <a:extLst>
              <a:ext uri="{FF2B5EF4-FFF2-40B4-BE49-F238E27FC236}">
                <a16:creationId xmlns:a16="http://schemas.microsoft.com/office/drawing/2014/main" id="{95A14FAC-4300-4B78-8FB9-1253F86659A1}"/>
              </a:ext>
            </a:extLst>
          </p:cNvPr>
          <p:cNvSpPr/>
          <p:nvPr/>
        </p:nvSpPr>
        <p:spPr>
          <a:xfrm>
            <a:off x="1874314" y="3942136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8" name="Conexão reta 217">
            <a:extLst>
              <a:ext uri="{FF2B5EF4-FFF2-40B4-BE49-F238E27FC236}">
                <a16:creationId xmlns:a16="http://schemas.microsoft.com/office/drawing/2014/main" id="{AE5361C6-EE20-4A0E-B406-6D34098ED3E9}"/>
              </a:ext>
            </a:extLst>
          </p:cNvPr>
          <p:cNvCxnSpPr>
            <a:cxnSpLocks/>
          </p:cNvCxnSpPr>
          <p:nvPr/>
        </p:nvCxnSpPr>
        <p:spPr>
          <a:xfrm>
            <a:off x="1710301" y="4431030"/>
            <a:ext cx="44306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uxograma: Conexão 216">
            <a:extLst>
              <a:ext uri="{FF2B5EF4-FFF2-40B4-BE49-F238E27FC236}">
                <a16:creationId xmlns:a16="http://schemas.microsoft.com/office/drawing/2014/main" id="{79546F6E-FDC3-48B2-8B48-EE405D0B50C9}"/>
              </a:ext>
            </a:extLst>
          </p:cNvPr>
          <p:cNvSpPr/>
          <p:nvPr/>
        </p:nvSpPr>
        <p:spPr>
          <a:xfrm>
            <a:off x="2096350" y="4376945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2" name="Fluxograma: Conexão 221">
            <a:extLst>
              <a:ext uri="{FF2B5EF4-FFF2-40B4-BE49-F238E27FC236}">
                <a16:creationId xmlns:a16="http://schemas.microsoft.com/office/drawing/2014/main" id="{1C1969CB-8AA2-41C2-AF84-5C5D8AFEC64B}"/>
              </a:ext>
            </a:extLst>
          </p:cNvPr>
          <p:cNvSpPr/>
          <p:nvPr/>
        </p:nvSpPr>
        <p:spPr>
          <a:xfrm>
            <a:off x="1659146" y="4376945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60" name="Conexão reta 259">
            <a:extLst>
              <a:ext uri="{FF2B5EF4-FFF2-40B4-BE49-F238E27FC236}">
                <a16:creationId xmlns:a16="http://schemas.microsoft.com/office/drawing/2014/main" id="{1FADB40F-768B-4027-9698-B563BC445F39}"/>
              </a:ext>
            </a:extLst>
          </p:cNvPr>
          <p:cNvCxnSpPr>
            <a:cxnSpLocks/>
          </p:cNvCxnSpPr>
          <p:nvPr/>
        </p:nvCxnSpPr>
        <p:spPr>
          <a:xfrm flipV="1">
            <a:off x="2532513" y="2103982"/>
            <a:ext cx="10364" cy="23247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luxograma: Conexão 260">
            <a:extLst>
              <a:ext uri="{FF2B5EF4-FFF2-40B4-BE49-F238E27FC236}">
                <a16:creationId xmlns:a16="http://schemas.microsoft.com/office/drawing/2014/main" id="{F0FF2403-CA6A-4F86-BF4C-7477A6A12A74}"/>
              </a:ext>
            </a:extLst>
          </p:cNvPr>
          <p:cNvSpPr/>
          <p:nvPr/>
        </p:nvSpPr>
        <p:spPr>
          <a:xfrm>
            <a:off x="2481172" y="2312938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2" name="Fluxograma: Conexão 261">
            <a:extLst>
              <a:ext uri="{FF2B5EF4-FFF2-40B4-BE49-F238E27FC236}">
                <a16:creationId xmlns:a16="http://schemas.microsoft.com/office/drawing/2014/main" id="{40018B2B-CADD-41EA-A5F4-A63E10F757CE}"/>
              </a:ext>
            </a:extLst>
          </p:cNvPr>
          <p:cNvSpPr/>
          <p:nvPr/>
        </p:nvSpPr>
        <p:spPr>
          <a:xfrm>
            <a:off x="2478429" y="272101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3" name="Fluxograma: Conexão 262">
            <a:extLst>
              <a:ext uri="{FF2B5EF4-FFF2-40B4-BE49-F238E27FC236}">
                <a16:creationId xmlns:a16="http://schemas.microsoft.com/office/drawing/2014/main" id="{DAFDBE98-7F7D-49A7-8AE1-67B0D63CE8BA}"/>
              </a:ext>
            </a:extLst>
          </p:cNvPr>
          <p:cNvSpPr/>
          <p:nvPr/>
        </p:nvSpPr>
        <p:spPr>
          <a:xfrm>
            <a:off x="2487954" y="3126370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4" name="Fluxograma: Conexão 263">
            <a:extLst>
              <a:ext uri="{FF2B5EF4-FFF2-40B4-BE49-F238E27FC236}">
                <a16:creationId xmlns:a16="http://schemas.microsoft.com/office/drawing/2014/main" id="{B59D8072-BC17-4F02-87F9-2B1320A3BC87}"/>
              </a:ext>
            </a:extLst>
          </p:cNvPr>
          <p:cNvSpPr/>
          <p:nvPr/>
        </p:nvSpPr>
        <p:spPr>
          <a:xfrm>
            <a:off x="2483191" y="353494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5" name="Fluxograma: Conexão 264">
            <a:extLst>
              <a:ext uri="{FF2B5EF4-FFF2-40B4-BE49-F238E27FC236}">
                <a16:creationId xmlns:a16="http://schemas.microsoft.com/office/drawing/2014/main" id="{E2E17051-B094-476F-A8C3-78180B85D6C2}"/>
              </a:ext>
            </a:extLst>
          </p:cNvPr>
          <p:cNvSpPr/>
          <p:nvPr/>
        </p:nvSpPr>
        <p:spPr>
          <a:xfrm>
            <a:off x="2478429" y="393980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66" name="Conexão reta 265">
            <a:extLst>
              <a:ext uri="{FF2B5EF4-FFF2-40B4-BE49-F238E27FC236}">
                <a16:creationId xmlns:a16="http://schemas.microsoft.com/office/drawing/2014/main" id="{F66DB0EF-1E74-4B6A-8738-E3B1D33676F9}"/>
              </a:ext>
            </a:extLst>
          </p:cNvPr>
          <p:cNvCxnSpPr>
            <a:cxnSpLocks/>
          </p:cNvCxnSpPr>
          <p:nvPr/>
        </p:nvCxnSpPr>
        <p:spPr>
          <a:xfrm>
            <a:off x="2314416" y="4428696"/>
            <a:ext cx="44306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Fluxograma: Conexão 266">
            <a:extLst>
              <a:ext uri="{FF2B5EF4-FFF2-40B4-BE49-F238E27FC236}">
                <a16:creationId xmlns:a16="http://schemas.microsoft.com/office/drawing/2014/main" id="{B6C40915-A437-4271-BC48-56ED25549CDD}"/>
              </a:ext>
            </a:extLst>
          </p:cNvPr>
          <p:cNvSpPr/>
          <p:nvPr/>
        </p:nvSpPr>
        <p:spPr>
          <a:xfrm>
            <a:off x="2700465" y="4374611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8" name="Fluxograma: Conexão 267">
            <a:extLst>
              <a:ext uri="{FF2B5EF4-FFF2-40B4-BE49-F238E27FC236}">
                <a16:creationId xmlns:a16="http://schemas.microsoft.com/office/drawing/2014/main" id="{607BAEFD-5CC5-49D1-A17D-497B2D03C373}"/>
              </a:ext>
            </a:extLst>
          </p:cNvPr>
          <p:cNvSpPr/>
          <p:nvPr/>
        </p:nvSpPr>
        <p:spPr>
          <a:xfrm>
            <a:off x="2263261" y="4374611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71" name="Conexão reta 270">
            <a:extLst>
              <a:ext uri="{FF2B5EF4-FFF2-40B4-BE49-F238E27FC236}">
                <a16:creationId xmlns:a16="http://schemas.microsoft.com/office/drawing/2014/main" id="{0C32A7EA-3DC5-4FC6-A82D-D1657538FE83}"/>
              </a:ext>
            </a:extLst>
          </p:cNvPr>
          <p:cNvCxnSpPr>
            <a:cxnSpLocks/>
          </p:cNvCxnSpPr>
          <p:nvPr/>
        </p:nvCxnSpPr>
        <p:spPr>
          <a:xfrm flipV="1">
            <a:off x="3142128" y="2103982"/>
            <a:ext cx="10364" cy="23247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uxograma: Conexão 271">
            <a:extLst>
              <a:ext uri="{FF2B5EF4-FFF2-40B4-BE49-F238E27FC236}">
                <a16:creationId xmlns:a16="http://schemas.microsoft.com/office/drawing/2014/main" id="{45B011D3-3416-4D94-9BE4-12531763C160}"/>
              </a:ext>
            </a:extLst>
          </p:cNvPr>
          <p:cNvSpPr/>
          <p:nvPr/>
        </p:nvSpPr>
        <p:spPr>
          <a:xfrm>
            <a:off x="3090787" y="2312938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73" name="Fluxograma: Conexão 272">
            <a:extLst>
              <a:ext uri="{FF2B5EF4-FFF2-40B4-BE49-F238E27FC236}">
                <a16:creationId xmlns:a16="http://schemas.microsoft.com/office/drawing/2014/main" id="{BA8739AA-2B00-4564-919F-070491BF3194}"/>
              </a:ext>
            </a:extLst>
          </p:cNvPr>
          <p:cNvSpPr/>
          <p:nvPr/>
        </p:nvSpPr>
        <p:spPr>
          <a:xfrm>
            <a:off x="3088044" y="272101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74" name="Fluxograma: Conexão 273">
            <a:extLst>
              <a:ext uri="{FF2B5EF4-FFF2-40B4-BE49-F238E27FC236}">
                <a16:creationId xmlns:a16="http://schemas.microsoft.com/office/drawing/2014/main" id="{61A75749-89AD-4BFE-8383-3787926D8A6F}"/>
              </a:ext>
            </a:extLst>
          </p:cNvPr>
          <p:cNvSpPr/>
          <p:nvPr/>
        </p:nvSpPr>
        <p:spPr>
          <a:xfrm>
            <a:off x="3097569" y="3126370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75" name="Fluxograma: Conexão 274">
            <a:extLst>
              <a:ext uri="{FF2B5EF4-FFF2-40B4-BE49-F238E27FC236}">
                <a16:creationId xmlns:a16="http://schemas.microsoft.com/office/drawing/2014/main" id="{A9CE510A-CFE5-47EF-A595-392FDE9EE91F}"/>
              </a:ext>
            </a:extLst>
          </p:cNvPr>
          <p:cNvSpPr/>
          <p:nvPr/>
        </p:nvSpPr>
        <p:spPr>
          <a:xfrm>
            <a:off x="3092806" y="353494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76" name="Fluxograma: Conexão 275">
            <a:extLst>
              <a:ext uri="{FF2B5EF4-FFF2-40B4-BE49-F238E27FC236}">
                <a16:creationId xmlns:a16="http://schemas.microsoft.com/office/drawing/2014/main" id="{32E4A9C9-89A1-4A0D-BC6D-4988D80936F4}"/>
              </a:ext>
            </a:extLst>
          </p:cNvPr>
          <p:cNvSpPr/>
          <p:nvPr/>
        </p:nvSpPr>
        <p:spPr>
          <a:xfrm>
            <a:off x="3088044" y="393980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77" name="Conexão reta 276">
            <a:extLst>
              <a:ext uri="{FF2B5EF4-FFF2-40B4-BE49-F238E27FC236}">
                <a16:creationId xmlns:a16="http://schemas.microsoft.com/office/drawing/2014/main" id="{932D1971-16A2-4527-A8E2-C8E79A3623AB}"/>
              </a:ext>
            </a:extLst>
          </p:cNvPr>
          <p:cNvCxnSpPr>
            <a:cxnSpLocks/>
          </p:cNvCxnSpPr>
          <p:nvPr/>
        </p:nvCxnSpPr>
        <p:spPr>
          <a:xfrm>
            <a:off x="2924031" y="4428696"/>
            <a:ext cx="44306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Fluxograma: Conexão 277">
            <a:extLst>
              <a:ext uri="{FF2B5EF4-FFF2-40B4-BE49-F238E27FC236}">
                <a16:creationId xmlns:a16="http://schemas.microsoft.com/office/drawing/2014/main" id="{2E9F8A4D-AF92-4BE2-8A56-991563159720}"/>
              </a:ext>
            </a:extLst>
          </p:cNvPr>
          <p:cNvSpPr/>
          <p:nvPr/>
        </p:nvSpPr>
        <p:spPr>
          <a:xfrm>
            <a:off x="3310080" y="4374611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79" name="Fluxograma: Conexão 278">
            <a:extLst>
              <a:ext uri="{FF2B5EF4-FFF2-40B4-BE49-F238E27FC236}">
                <a16:creationId xmlns:a16="http://schemas.microsoft.com/office/drawing/2014/main" id="{45B91FA7-C3CF-49CE-815E-1E31A75ACD99}"/>
              </a:ext>
            </a:extLst>
          </p:cNvPr>
          <p:cNvSpPr/>
          <p:nvPr/>
        </p:nvSpPr>
        <p:spPr>
          <a:xfrm>
            <a:off x="2872876" y="4374611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80" name="Conexão reta 279">
            <a:extLst>
              <a:ext uri="{FF2B5EF4-FFF2-40B4-BE49-F238E27FC236}">
                <a16:creationId xmlns:a16="http://schemas.microsoft.com/office/drawing/2014/main" id="{E31909DB-EA4E-4222-B364-910E9198C5A1}"/>
              </a:ext>
            </a:extLst>
          </p:cNvPr>
          <p:cNvCxnSpPr>
            <a:cxnSpLocks/>
          </p:cNvCxnSpPr>
          <p:nvPr/>
        </p:nvCxnSpPr>
        <p:spPr>
          <a:xfrm flipV="1">
            <a:off x="3746332" y="2103982"/>
            <a:ext cx="10364" cy="23247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Fluxograma: Conexão 280">
            <a:extLst>
              <a:ext uri="{FF2B5EF4-FFF2-40B4-BE49-F238E27FC236}">
                <a16:creationId xmlns:a16="http://schemas.microsoft.com/office/drawing/2014/main" id="{4F794339-5370-449D-81DD-379CCA8D21E7}"/>
              </a:ext>
            </a:extLst>
          </p:cNvPr>
          <p:cNvSpPr/>
          <p:nvPr/>
        </p:nvSpPr>
        <p:spPr>
          <a:xfrm>
            <a:off x="3694991" y="2312938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2" name="Fluxograma: Conexão 281">
            <a:extLst>
              <a:ext uri="{FF2B5EF4-FFF2-40B4-BE49-F238E27FC236}">
                <a16:creationId xmlns:a16="http://schemas.microsoft.com/office/drawing/2014/main" id="{D2EBD963-9167-4207-9C69-FD8103961AC9}"/>
              </a:ext>
            </a:extLst>
          </p:cNvPr>
          <p:cNvSpPr/>
          <p:nvPr/>
        </p:nvSpPr>
        <p:spPr>
          <a:xfrm>
            <a:off x="3692248" y="272101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3" name="Fluxograma: Conexão 282">
            <a:extLst>
              <a:ext uri="{FF2B5EF4-FFF2-40B4-BE49-F238E27FC236}">
                <a16:creationId xmlns:a16="http://schemas.microsoft.com/office/drawing/2014/main" id="{1AFA2A54-EF32-410A-B7F0-6121A4FCCE88}"/>
              </a:ext>
            </a:extLst>
          </p:cNvPr>
          <p:cNvSpPr/>
          <p:nvPr/>
        </p:nvSpPr>
        <p:spPr>
          <a:xfrm>
            <a:off x="3701773" y="3126370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4" name="Fluxograma: Conexão 283">
            <a:extLst>
              <a:ext uri="{FF2B5EF4-FFF2-40B4-BE49-F238E27FC236}">
                <a16:creationId xmlns:a16="http://schemas.microsoft.com/office/drawing/2014/main" id="{FA2D45EC-FD08-499C-8C87-3DBE3CE9D0B4}"/>
              </a:ext>
            </a:extLst>
          </p:cNvPr>
          <p:cNvSpPr/>
          <p:nvPr/>
        </p:nvSpPr>
        <p:spPr>
          <a:xfrm>
            <a:off x="3697010" y="353494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5" name="Fluxograma: Conexão 284">
            <a:extLst>
              <a:ext uri="{FF2B5EF4-FFF2-40B4-BE49-F238E27FC236}">
                <a16:creationId xmlns:a16="http://schemas.microsoft.com/office/drawing/2014/main" id="{58EBA967-D616-47C3-A5E7-0951C0CB7FC2}"/>
              </a:ext>
            </a:extLst>
          </p:cNvPr>
          <p:cNvSpPr/>
          <p:nvPr/>
        </p:nvSpPr>
        <p:spPr>
          <a:xfrm>
            <a:off x="3692248" y="393980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86" name="Conexão reta 285">
            <a:extLst>
              <a:ext uri="{FF2B5EF4-FFF2-40B4-BE49-F238E27FC236}">
                <a16:creationId xmlns:a16="http://schemas.microsoft.com/office/drawing/2014/main" id="{65920C58-C5D5-4050-9500-760D53486D2C}"/>
              </a:ext>
            </a:extLst>
          </p:cNvPr>
          <p:cNvCxnSpPr>
            <a:cxnSpLocks/>
          </p:cNvCxnSpPr>
          <p:nvPr/>
        </p:nvCxnSpPr>
        <p:spPr>
          <a:xfrm>
            <a:off x="3528235" y="4428696"/>
            <a:ext cx="44306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Fluxograma: Conexão 286">
            <a:extLst>
              <a:ext uri="{FF2B5EF4-FFF2-40B4-BE49-F238E27FC236}">
                <a16:creationId xmlns:a16="http://schemas.microsoft.com/office/drawing/2014/main" id="{23629BA6-559B-4113-8771-F09508D19E4F}"/>
              </a:ext>
            </a:extLst>
          </p:cNvPr>
          <p:cNvSpPr/>
          <p:nvPr/>
        </p:nvSpPr>
        <p:spPr>
          <a:xfrm>
            <a:off x="3914284" y="4374611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8" name="Fluxograma: Conexão 287">
            <a:extLst>
              <a:ext uri="{FF2B5EF4-FFF2-40B4-BE49-F238E27FC236}">
                <a16:creationId xmlns:a16="http://schemas.microsoft.com/office/drawing/2014/main" id="{02AB6E43-E860-4D58-96AC-42181666EE2F}"/>
              </a:ext>
            </a:extLst>
          </p:cNvPr>
          <p:cNvSpPr/>
          <p:nvPr/>
        </p:nvSpPr>
        <p:spPr>
          <a:xfrm>
            <a:off x="3477080" y="4374611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90" name="Conexão reta 289">
            <a:extLst>
              <a:ext uri="{FF2B5EF4-FFF2-40B4-BE49-F238E27FC236}">
                <a16:creationId xmlns:a16="http://schemas.microsoft.com/office/drawing/2014/main" id="{E62AFAFE-E725-44EE-8A08-F7C7551E6EC0}"/>
              </a:ext>
            </a:extLst>
          </p:cNvPr>
          <p:cNvCxnSpPr>
            <a:cxnSpLocks/>
          </p:cNvCxnSpPr>
          <p:nvPr/>
        </p:nvCxnSpPr>
        <p:spPr>
          <a:xfrm flipH="1">
            <a:off x="1659146" y="2113074"/>
            <a:ext cx="31557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Fluxograma: Conexão 288">
            <a:extLst>
              <a:ext uri="{FF2B5EF4-FFF2-40B4-BE49-F238E27FC236}">
                <a16:creationId xmlns:a16="http://schemas.microsoft.com/office/drawing/2014/main" id="{508F399B-DCD6-487E-8F43-14468DDCAC60}"/>
              </a:ext>
            </a:extLst>
          </p:cNvPr>
          <p:cNvSpPr/>
          <p:nvPr/>
        </p:nvSpPr>
        <p:spPr>
          <a:xfrm>
            <a:off x="1595859" y="2089262"/>
            <a:ext cx="108169" cy="108169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3" name="Fluxograma: Conexão 292">
            <a:extLst>
              <a:ext uri="{FF2B5EF4-FFF2-40B4-BE49-F238E27FC236}">
                <a16:creationId xmlns:a16="http://schemas.microsoft.com/office/drawing/2014/main" id="{F5B69192-EBF1-4A1D-9BBA-0CD4A01D17EE}"/>
              </a:ext>
            </a:extLst>
          </p:cNvPr>
          <p:cNvSpPr>
            <a:spLocks noChangeAspect="1"/>
          </p:cNvSpPr>
          <p:nvPr/>
        </p:nvSpPr>
        <p:spPr>
          <a:xfrm>
            <a:off x="-1443859" y="-3541005"/>
            <a:ext cx="10800000" cy="10800000"/>
          </a:xfrm>
          <a:prstGeom prst="flowChartConnector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97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5DCEDC-A88A-4F97-873A-A4D79864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24" y="738524"/>
            <a:ext cx="7780952" cy="5380952"/>
          </a:xfrm>
          <a:prstGeom prst="rect">
            <a:avLst/>
          </a:prstGeom>
        </p:spPr>
      </p:pic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19676C7E-AADC-4B0D-8FB0-6436F156DA50}"/>
              </a:ext>
            </a:extLst>
          </p:cNvPr>
          <p:cNvCxnSpPr>
            <a:cxnSpLocks/>
          </p:cNvCxnSpPr>
          <p:nvPr/>
        </p:nvCxnSpPr>
        <p:spPr>
          <a:xfrm>
            <a:off x="3441700" y="1152525"/>
            <a:ext cx="0" cy="431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7D9D6161-20E7-4B43-8E8A-00D70EC6C18E}"/>
              </a:ext>
            </a:extLst>
          </p:cNvPr>
          <p:cNvCxnSpPr>
            <a:cxnSpLocks/>
          </p:cNvCxnSpPr>
          <p:nvPr/>
        </p:nvCxnSpPr>
        <p:spPr>
          <a:xfrm flipH="1">
            <a:off x="3441700" y="5467350"/>
            <a:ext cx="6191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CFE0367D-A9A7-4E86-8E0B-51E09F1E3101}"/>
              </a:ext>
            </a:extLst>
          </p:cNvPr>
          <p:cNvCxnSpPr>
            <a:cxnSpLocks/>
          </p:cNvCxnSpPr>
          <p:nvPr/>
        </p:nvCxnSpPr>
        <p:spPr>
          <a:xfrm>
            <a:off x="9632950" y="1152525"/>
            <a:ext cx="0" cy="431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55D788D8-73AE-46AC-BF2F-135AB5BA852D}"/>
              </a:ext>
            </a:extLst>
          </p:cNvPr>
          <p:cNvCxnSpPr>
            <a:cxnSpLocks/>
          </p:cNvCxnSpPr>
          <p:nvPr/>
        </p:nvCxnSpPr>
        <p:spPr>
          <a:xfrm>
            <a:off x="3441700" y="1152525"/>
            <a:ext cx="6191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41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47</Words>
  <Application>Microsoft Office PowerPoint</Application>
  <PresentationFormat>Ecrã Panorâmico</PresentationFormat>
  <Paragraphs>19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Zé Soares_Work</dc:creator>
  <cp:lastModifiedBy>Zé Soares_Work</cp:lastModifiedBy>
  <cp:revision>29</cp:revision>
  <dcterms:created xsi:type="dcterms:W3CDTF">2021-03-24T17:26:07Z</dcterms:created>
  <dcterms:modified xsi:type="dcterms:W3CDTF">2021-03-25T20:08:02Z</dcterms:modified>
</cp:coreProperties>
</file>