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54" autoAdjust="0"/>
  </p:normalViewPr>
  <p:slideViewPr>
    <p:cSldViewPr>
      <p:cViewPr varScale="1">
        <p:scale>
          <a:sx n="55" d="100"/>
          <a:sy n="5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670CC-5A07-4CE5-BD2F-D26540F12F59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A23F-5570-49CD-A3E6-C4811BF4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3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Benjamin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17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r>
              <a:rPr lang="fr-FR" baseline="0" dirty="0" smtClean="0"/>
              <a:t> du jeu : Victor</a:t>
            </a:r>
          </a:p>
          <a:p>
            <a:endParaRPr lang="fr-FR" baseline="0" dirty="0" smtClean="0"/>
          </a:p>
          <a:p>
            <a:r>
              <a:rPr lang="fr-FR" baseline="0" dirty="0" smtClean="0"/>
              <a:t>Objectif commun : Anthony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08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Sprint 1 (GUILLAUME)</a:t>
            </a:r>
            <a:r>
              <a:rPr lang="fr-FR" baseline="0" dirty="0" smtClean="0"/>
              <a:t> : Détailler le sprint1 + Montrer le </a:t>
            </a:r>
            <a:r>
              <a:rPr lang="fr-FR" baseline="0" dirty="0" err="1" smtClean="0"/>
              <a:t>burndown</a:t>
            </a:r>
            <a:r>
              <a:rPr lang="fr-FR" baseline="0" dirty="0" smtClean="0"/>
              <a:t> chart du sprint1</a:t>
            </a:r>
          </a:p>
          <a:p>
            <a:endParaRPr lang="fr-FR" baseline="0" dirty="0" smtClean="0"/>
          </a:p>
          <a:p>
            <a:r>
              <a:rPr lang="fr-FR" baseline="0" dirty="0" smtClean="0"/>
              <a:t>Sprint2 (Benjamin)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98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Outil : Anthony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3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 : Victor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6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: Guillaume</a:t>
            </a:r>
          </a:p>
          <a:p>
            <a:endParaRPr lang="fr-FR" baseline="0" dirty="0" smtClean="0"/>
          </a:p>
          <a:p>
            <a:r>
              <a:rPr lang="fr-FR" baseline="0" dirty="0" smtClean="0"/>
              <a:t>A la fin de la diapo : Démo par Benjamin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8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 :</a:t>
            </a:r>
            <a:r>
              <a:rPr lang="fr-FR" baseline="0" dirty="0" smtClean="0"/>
              <a:t> Tout le monde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8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Mini-Projet : Minicraft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ROULLEAU Victor</a:t>
            </a:r>
          </a:p>
          <a:p>
            <a:r>
              <a:rPr lang="fr-FR" dirty="0" smtClean="0"/>
              <a:t>OLEA Anthony</a:t>
            </a:r>
          </a:p>
          <a:p>
            <a:r>
              <a:rPr lang="fr-FR" dirty="0" smtClean="0"/>
              <a:t>ESCARIEUX Guillaume</a:t>
            </a:r>
          </a:p>
          <a:p>
            <a:r>
              <a:rPr lang="fr-FR" dirty="0" smtClean="0"/>
              <a:t>BRAUD Benjamin</a:t>
            </a:r>
            <a:endParaRPr lang="fr-FR" dirty="0"/>
          </a:p>
        </p:txBody>
      </p:sp>
      <p:pic>
        <p:nvPicPr>
          <p:cNvPr id="1026" name="Picture 2" descr="C:\Users\Benjamin\Documents\COURS_EMN\UV_MiniProjet\581770_10151943549488065_1208251480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02" y="148208"/>
            <a:ext cx="1665040" cy="16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9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Concept du jeu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Objectif commun</a:t>
            </a:r>
          </a:p>
          <a:p>
            <a:pPr lvl="1"/>
            <a:r>
              <a:rPr lang="fr-FR" dirty="0" smtClean="0"/>
              <a:t>Utiliser et maitriser Git</a:t>
            </a:r>
          </a:p>
          <a:p>
            <a:pPr lvl="1"/>
            <a:r>
              <a:rPr lang="fr-FR" dirty="0" smtClean="0"/>
              <a:t>Suivre la méthode Scrum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1026" name="Picture 2" descr="C:\Users\Benjamin\Documents\COURS_EMN\UV_MiniProjet\Minecraft_image_MP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3000547" cy="22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njamin\Documents\COURS_EMN\UV_MiniProjet\MiniCra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14" y="2492896"/>
            <a:ext cx="2882083" cy="2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Sprint 1</a:t>
            </a:r>
          </a:p>
          <a:p>
            <a:pPr lvl="1"/>
            <a:r>
              <a:rPr lang="fr-FR" dirty="0"/>
              <a:t>Une carte simple</a:t>
            </a:r>
          </a:p>
          <a:p>
            <a:pPr lvl="1"/>
            <a:r>
              <a:rPr lang="fr-FR" dirty="0"/>
              <a:t>Intégrer un joueur</a:t>
            </a:r>
          </a:p>
          <a:p>
            <a:pPr lvl="1"/>
            <a:r>
              <a:rPr lang="fr-FR" dirty="0"/>
              <a:t>Interaction </a:t>
            </a:r>
            <a:r>
              <a:rPr lang="fr-FR" dirty="0" smtClean="0"/>
              <a:t>sommaire</a:t>
            </a:r>
          </a:p>
          <a:p>
            <a:pPr lvl="1"/>
            <a:endParaRPr lang="fr-FR" dirty="0"/>
          </a:p>
          <a:p>
            <a:r>
              <a:rPr lang="fr-FR" dirty="0"/>
              <a:t>Sprint 2</a:t>
            </a:r>
          </a:p>
          <a:p>
            <a:pPr lvl="1"/>
            <a:r>
              <a:rPr lang="fr-FR" dirty="0" smtClean="0"/>
              <a:t>Pinceau</a:t>
            </a:r>
          </a:p>
          <a:p>
            <a:pPr lvl="1"/>
            <a:r>
              <a:rPr lang="fr-FR" dirty="0" smtClean="0"/>
              <a:t>Macro</a:t>
            </a:r>
          </a:p>
          <a:p>
            <a:pPr lvl="1"/>
            <a:r>
              <a:rPr lang="fr-FR" dirty="0" smtClean="0"/>
              <a:t>Menu</a:t>
            </a: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3816424" cy="285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5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 utilisé</a:t>
            </a:r>
          </a:p>
          <a:p>
            <a:pPr lvl="1"/>
            <a:r>
              <a:rPr lang="fr-FR" dirty="0" smtClean="0"/>
              <a:t>JMonkeyEngine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Benjamin\Documents\COURS_EMN\UV_MiniProjet\1675386327_64af841db7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2362338" cy="23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njamin\Documents\COURS_EMN\UV_MiniProjet\Spirit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4" y="3205722"/>
            <a:ext cx="5616624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3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smtClean="0"/>
              <a:t>appliquée</a:t>
            </a:r>
          </a:p>
          <a:p>
            <a:pPr lvl="1"/>
            <a:r>
              <a:rPr lang="fr-FR" dirty="0" smtClean="0"/>
              <a:t>Controller, Listener</a:t>
            </a:r>
          </a:p>
          <a:p>
            <a:pPr lvl="1"/>
            <a:r>
              <a:rPr lang="fr-FR" dirty="0" smtClean="0"/>
              <a:t>Singleton, Observer, </a:t>
            </a:r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Exemple classes </a:t>
            </a:r>
          </a:p>
          <a:p>
            <a:pPr lvl="1"/>
            <a:r>
              <a:rPr lang="fr-FR" dirty="0" err="1" smtClean="0"/>
              <a:t>PlayerControl</a:t>
            </a:r>
            <a:r>
              <a:rPr lang="fr-FR" dirty="0" smtClean="0"/>
              <a:t> et </a:t>
            </a:r>
            <a:r>
              <a:rPr lang="fr-FR" dirty="0" err="1" smtClean="0"/>
              <a:t>BetterPlayerControl</a:t>
            </a:r>
            <a:endParaRPr lang="fr-FR" dirty="0" smtClean="0"/>
          </a:p>
          <a:p>
            <a:pPr lvl="1"/>
            <a:r>
              <a:rPr lang="fr-FR" dirty="0" smtClean="0"/>
              <a:t>Modèle : </a:t>
            </a:r>
            <a:r>
              <a:rPr lang="fr-FR" dirty="0" err="1" smtClean="0"/>
              <a:t>PlayerSettingChoice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6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Montée en compétence sur </a:t>
            </a:r>
            <a:r>
              <a:rPr lang="fr-FR" dirty="0" err="1" smtClean="0"/>
              <a:t>JMonkey</a:t>
            </a:r>
            <a:endParaRPr lang="fr-FR" dirty="0" smtClean="0"/>
          </a:p>
          <a:p>
            <a:r>
              <a:rPr lang="fr-FR" dirty="0" smtClean="0"/>
              <a:t>Git – Plugin Eclipse</a:t>
            </a:r>
          </a:p>
          <a:p>
            <a:endParaRPr lang="fr-FR" dirty="0" smtClean="0"/>
          </a:p>
        </p:txBody>
      </p:sp>
      <p:pic>
        <p:nvPicPr>
          <p:cNvPr id="3074" name="Picture 2" descr="C:\Users\Benjamin\Documents\COURS_EMN\UV_MiniProjet\9gag-600x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466861" cy="33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Scrum</a:t>
            </a:r>
          </a:p>
          <a:p>
            <a:r>
              <a:rPr lang="fr-FR" dirty="0" smtClean="0"/>
              <a:t>Connaissance de nouveaux outils</a:t>
            </a:r>
          </a:p>
          <a:p>
            <a:r>
              <a:rPr lang="fr-FR" dirty="0" smtClean="0"/>
              <a:t>Initiation à la 3D</a:t>
            </a:r>
          </a:p>
          <a:p>
            <a:r>
              <a:rPr lang="fr-FR" dirty="0" smtClean="0"/>
              <a:t>Projet ludique</a:t>
            </a:r>
            <a:endParaRPr lang="fr-FR" dirty="0"/>
          </a:p>
          <a:p>
            <a:r>
              <a:rPr lang="fr-FR" dirty="0" smtClean="0"/>
              <a:t>Amélioration possible de Minicraft</a:t>
            </a:r>
          </a:p>
        </p:txBody>
      </p:sp>
    </p:spTree>
    <p:extLst>
      <p:ext uri="{BB962C8B-B14F-4D97-AF65-F5344CB8AC3E}">
        <p14:creationId xmlns:p14="http://schemas.microsoft.com/office/powerpoint/2010/main" val="21191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4800" dirty="0" smtClean="0"/>
              <a:t>Avez-vous des questions ?</a:t>
            </a:r>
            <a:endParaRPr lang="fr-FR" sz="4800" dirty="0" smtClean="0"/>
          </a:p>
        </p:txBody>
      </p:sp>
      <p:pic>
        <p:nvPicPr>
          <p:cNvPr id="4098" name="Picture 2" descr="C:\Users\Benjamin\Documents\COURS_EMN\UV_MiniProjet\untitled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09120"/>
            <a:ext cx="2360254" cy="224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501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362</TotalTime>
  <Words>161</Words>
  <Application>Microsoft Office PowerPoint</Application>
  <PresentationFormat>Affichage à l'écran (4:3)</PresentationFormat>
  <Paragraphs>70</Paragraphs>
  <Slides>8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Module</vt:lpstr>
      <vt:lpstr>Mini-Projet : Minicraft</vt:lpstr>
      <vt:lpstr>Objectifs</vt:lpstr>
      <vt:lpstr>Objectifs</vt:lpstr>
      <vt:lpstr>Contributions</vt:lpstr>
      <vt:lpstr>Implémentation</vt:lpstr>
      <vt:lpstr>Difficultés rencontrées</vt:lpstr>
      <vt:lpstr>Bilan personnel</vt:lpstr>
      <vt:lpstr>Merci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: Minicraft</dc:title>
  <dc:creator>Benjamin</dc:creator>
  <cp:lastModifiedBy>Benjamin</cp:lastModifiedBy>
  <cp:revision>34</cp:revision>
  <dcterms:created xsi:type="dcterms:W3CDTF">2013-06-07T11:27:51Z</dcterms:created>
  <dcterms:modified xsi:type="dcterms:W3CDTF">2013-06-13T13:46:48Z</dcterms:modified>
</cp:coreProperties>
</file>