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E5A63DD-88DD-418A-8099-F6452E303B53}" type="datetimeFigureOut">
              <a:rPr lang="fr-FR" smtClean="0"/>
              <a:t>12/06/2013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F1E9B8-BFC7-4652-A36D-8D470B1729E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Mini-Projet : Minicraft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ROULLEAU Victor</a:t>
            </a:r>
          </a:p>
          <a:p>
            <a:r>
              <a:rPr lang="fr-FR" dirty="0" smtClean="0"/>
              <a:t>OLEA Anthony</a:t>
            </a:r>
          </a:p>
          <a:p>
            <a:r>
              <a:rPr lang="fr-FR" dirty="0" smtClean="0"/>
              <a:t>ESCARIEUX Guillaume</a:t>
            </a:r>
          </a:p>
          <a:p>
            <a:r>
              <a:rPr lang="fr-FR" dirty="0" smtClean="0"/>
              <a:t>BRAUD Benjamin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79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Concept du jeu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Objectif commun</a:t>
            </a:r>
          </a:p>
          <a:p>
            <a:pPr lvl="1"/>
            <a:r>
              <a:rPr lang="fr-FR" dirty="0" smtClean="0"/>
              <a:t>Utiliser et maitriser Git</a:t>
            </a:r>
          </a:p>
          <a:p>
            <a:pPr lvl="1"/>
            <a:r>
              <a:rPr lang="fr-FR" dirty="0" smtClean="0"/>
              <a:t>Suivre la méthode Scrum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</p:txBody>
      </p:sp>
      <p:pic>
        <p:nvPicPr>
          <p:cNvPr id="1026" name="Picture 2" descr="C:\Users\Benjamin\Documents\COURS_EMN\UV_MiniProjet\Minecraft_image_MPE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92896"/>
            <a:ext cx="3000547" cy="225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njamin\Documents\COURS_EMN\UV_MiniProjet\MiniCra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14" y="2492896"/>
            <a:ext cx="2882083" cy="2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Sprint 1</a:t>
            </a:r>
          </a:p>
          <a:p>
            <a:pPr lvl="1"/>
            <a:r>
              <a:rPr lang="fr-FR" dirty="0"/>
              <a:t>Une carte simple</a:t>
            </a:r>
          </a:p>
          <a:p>
            <a:pPr lvl="1"/>
            <a:r>
              <a:rPr lang="fr-FR" dirty="0"/>
              <a:t>Intégrer un joueur</a:t>
            </a:r>
          </a:p>
          <a:p>
            <a:pPr lvl="1"/>
            <a:r>
              <a:rPr lang="fr-FR" dirty="0"/>
              <a:t>Interaction </a:t>
            </a:r>
            <a:r>
              <a:rPr lang="fr-FR" dirty="0" smtClean="0"/>
              <a:t>sommaire</a:t>
            </a:r>
          </a:p>
          <a:p>
            <a:pPr lvl="1"/>
            <a:endParaRPr lang="fr-FR" dirty="0"/>
          </a:p>
          <a:p>
            <a:r>
              <a:rPr lang="fr-FR" dirty="0"/>
              <a:t>Sprint 2</a:t>
            </a:r>
          </a:p>
          <a:p>
            <a:pPr lvl="1"/>
            <a:r>
              <a:rPr lang="fr-FR" dirty="0" smtClean="0"/>
              <a:t>Pinceau</a:t>
            </a:r>
          </a:p>
          <a:p>
            <a:pPr lvl="1"/>
            <a:r>
              <a:rPr lang="fr-FR" dirty="0" smtClean="0"/>
              <a:t>Macro</a:t>
            </a:r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3816424" cy="285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55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Contributions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 utilisé</a:t>
            </a:r>
          </a:p>
          <a:p>
            <a:pPr lvl="1"/>
            <a:r>
              <a:rPr lang="fr-FR" dirty="0" smtClean="0"/>
              <a:t>JMonkeyEngine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3</a:t>
            </a:r>
            <a:endParaRPr lang="fr-FR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fr-FR" dirty="0" smtClean="0"/>
          </a:p>
          <a:p>
            <a:r>
              <a:rPr lang="fr-FR" dirty="0" smtClean="0"/>
              <a:t>Architecture </a:t>
            </a:r>
            <a:r>
              <a:rPr lang="fr-FR" dirty="0"/>
              <a:t>appliquée</a:t>
            </a:r>
          </a:p>
          <a:p>
            <a:endParaRPr lang="fr-FR" dirty="0" smtClean="0"/>
          </a:p>
          <a:p>
            <a:pPr lvl="1"/>
            <a:endParaRPr lang="fr-FR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Benjamin\Documents\COURS_EMN\UV_MiniProjet\1675386327_64af841db7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8800"/>
            <a:ext cx="2362338" cy="236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njamin\Documents\COURS_EMN\UV_MiniProjet\Spirits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47" y="3991138"/>
            <a:ext cx="4269661" cy="266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3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Difficultés </a:t>
            </a:r>
            <a:r>
              <a:rPr lang="fr-FR" dirty="0" smtClean="0"/>
              <a:t>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Montée en compétence sur </a:t>
            </a:r>
            <a:r>
              <a:rPr lang="fr-FR" dirty="0" err="1" smtClean="0"/>
              <a:t>JMonkey</a:t>
            </a:r>
            <a:endParaRPr lang="fr-FR" dirty="0" smtClean="0"/>
          </a:p>
          <a:p>
            <a:r>
              <a:rPr lang="fr-FR" dirty="0" smtClean="0"/>
              <a:t>Git – Plugin Eclipse</a:t>
            </a:r>
          </a:p>
          <a:p>
            <a:endParaRPr lang="fr-FR" dirty="0" smtClean="0"/>
          </a:p>
        </p:txBody>
      </p:sp>
      <p:pic>
        <p:nvPicPr>
          <p:cNvPr id="3074" name="Picture 2" descr="C:\Users\Benjamin\Documents\COURS_EMN\UV_MiniProjet\9gag-600x4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0968"/>
            <a:ext cx="4466861" cy="335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3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 personnel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Scrum</a:t>
            </a:r>
          </a:p>
          <a:p>
            <a:r>
              <a:rPr lang="fr-FR" dirty="0" smtClean="0"/>
              <a:t>Connaissance de nouveaux outils</a:t>
            </a:r>
          </a:p>
          <a:p>
            <a:r>
              <a:rPr lang="fr-FR" dirty="0" smtClean="0"/>
              <a:t>Initiation à la 3D</a:t>
            </a:r>
          </a:p>
          <a:p>
            <a:r>
              <a:rPr lang="fr-FR" dirty="0" smtClean="0"/>
              <a:t>Projet ludique</a:t>
            </a:r>
            <a:endParaRPr lang="fr-FR" dirty="0"/>
          </a:p>
          <a:p>
            <a:r>
              <a:rPr lang="fr-FR" dirty="0" smtClean="0"/>
              <a:t>Amélioration possible de Minicraft</a:t>
            </a:r>
          </a:p>
        </p:txBody>
      </p:sp>
      <p:pic>
        <p:nvPicPr>
          <p:cNvPr id="4098" name="Picture 2" descr="C:\Users\Benjamin\Documents\COURS_EMN\UV_MiniProjet\untitled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509120"/>
            <a:ext cx="2360254" cy="224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6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326</TotalTime>
  <Words>76</Words>
  <Application>Microsoft Office PowerPoint</Application>
  <PresentationFormat>Affichage à l'écran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Module</vt:lpstr>
      <vt:lpstr>Mini-Projet : Minicraft</vt:lpstr>
      <vt:lpstr>Objectifs</vt:lpstr>
      <vt:lpstr>Objectifs</vt:lpstr>
      <vt:lpstr>Contributions</vt:lpstr>
      <vt:lpstr>Difficultés rencontrées</vt:lpstr>
      <vt:lpstr>Bilan personnel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Mini-Projet : Minicraft</dc:title>
  <dc:creator>Benjamin</dc:creator>
  <cp:lastModifiedBy>Benjamin</cp:lastModifiedBy>
  <cp:revision>18</cp:revision>
  <dcterms:created xsi:type="dcterms:W3CDTF">2013-06-07T11:27:51Z</dcterms:created>
  <dcterms:modified xsi:type="dcterms:W3CDTF">2013-06-12T15:49:17Z</dcterms:modified>
</cp:coreProperties>
</file>