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5" r:id="rId3"/>
    <p:sldId id="257" r:id="rId4"/>
    <p:sldId id="262" r:id="rId5"/>
    <p:sldId id="258" r:id="rId6"/>
    <p:sldId id="263" r:id="rId7"/>
    <p:sldId id="259" r:id="rId8"/>
    <p:sldId id="261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74" autoAdjust="0"/>
  </p:normalViewPr>
  <p:slideViewPr>
    <p:cSldViewPr>
      <p:cViewPr>
        <p:scale>
          <a:sx n="75" d="100"/>
          <a:sy n="75" d="100"/>
        </p:scale>
        <p:origin x="-1008" y="6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670CC-5A07-4CE5-BD2F-D26540F12F59}" type="datetimeFigureOut">
              <a:rPr lang="fr-FR" smtClean="0"/>
              <a:t>13/06/2013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2A23F-5570-49CD-A3E6-C4811BF4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43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Benjamin : Nous</a:t>
            </a:r>
            <a:r>
              <a:rPr lang="fr-FR" baseline="0" dirty="0" smtClean="0"/>
              <a:t> allons vous présenter le projet réalisé durant ces 5 dernières semaines. Il s’appelle donc </a:t>
            </a:r>
            <a:r>
              <a:rPr lang="fr-FR" baseline="0" dirty="0" err="1" smtClean="0"/>
              <a:t>Minicraft</a:t>
            </a:r>
            <a:r>
              <a:rPr lang="fr-FR" baseline="0" dirty="0" smtClean="0"/>
              <a:t>, en référence au jeu </a:t>
            </a:r>
            <a:r>
              <a:rPr lang="fr-FR" baseline="0" dirty="0" err="1" smtClean="0"/>
              <a:t>Minecraft</a:t>
            </a:r>
            <a:r>
              <a:rPr lang="fr-FR" baseline="0" dirty="0" smtClean="0"/>
              <a:t> très connu.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Je tiens à dire que les initiales ça fait ROBE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A23F-5570-49CD-A3E6-C4811BF41EB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176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Benjamin : Nous allons tout d’abord énoncé les objectifs du projet, ensuite nous parlerons des </a:t>
            </a:r>
            <a:r>
              <a:rPr lang="fr-FR" baseline="0" smtClean="0"/>
              <a:t>outils utilisés </a:t>
            </a:r>
            <a:r>
              <a:rPr lang="fr-FR" baseline="0" dirty="0" smtClean="0"/>
              <a:t>et de l’implémentation du jeu, ensuite nous allons évoqué les difficultés rencontrées. Enfin nous terminerons par une démo et notre bilan personnel.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A23F-5570-49CD-A3E6-C4811BF41EB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90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Concept</a:t>
            </a:r>
            <a:r>
              <a:rPr lang="fr-FR" baseline="0" dirty="0" smtClean="0"/>
              <a:t> du jeu : Victor</a:t>
            </a:r>
          </a:p>
          <a:p>
            <a:endParaRPr lang="fr-FR" baseline="0" dirty="0" smtClean="0"/>
          </a:p>
          <a:p>
            <a:r>
              <a:rPr lang="fr-FR" baseline="0" dirty="0" smtClean="0"/>
              <a:t>Objectif commun : Anthony</a:t>
            </a:r>
          </a:p>
          <a:p>
            <a:r>
              <a:rPr lang="fr-FR" baseline="0" dirty="0" smtClean="0"/>
              <a:t>Git : Partage de ressources pour travailler à plusieurs  à distance sur un même projet</a:t>
            </a:r>
          </a:p>
          <a:p>
            <a:r>
              <a:rPr lang="fr-FR" baseline="0" dirty="0" err="1" smtClean="0"/>
              <a:t>Scrum</a:t>
            </a:r>
            <a:r>
              <a:rPr lang="fr-FR" baseline="0" dirty="0" smtClean="0"/>
              <a:t> : Découpage en sprint, user stories, élaboration des tâches et priorités (</a:t>
            </a:r>
            <a:r>
              <a:rPr lang="fr-FR" baseline="0" dirty="0" err="1" smtClean="0"/>
              <a:t>burndown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chart</a:t>
            </a:r>
            <a:r>
              <a:rPr lang="fr-FR" baseline="0" dirty="0" smtClean="0"/>
              <a:t>), estimation de temps, répartition de tâches, suivi évolution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A23F-5570-49CD-A3E6-C4811BF41EB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08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Sprint 1 (GUILLAUME)</a:t>
            </a:r>
            <a:r>
              <a:rPr lang="fr-FR" baseline="0" dirty="0" smtClean="0"/>
              <a:t> : Détailler le sprint1 + MONTRER le </a:t>
            </a:r>
            <a:r>
              <a:rPr lang="fr-FR" baseline="0" dirty="0" err="1" smtClean="0"/>
              <a:t>burndown</a:t>
            </a:r>
            <a:r>
              <a:rPr lang="fr-FR" baseline="0" dirty="0" smtClean="0"/>
              <a:t> chart du sprint1</a:t>
            </a:r>
          </a:p>
          <a:p>
            <a:r>
              <a:rPr lang="fr-FR" baseline="0" dirty="0" smtClean="0"/>
              <a:t>Basic de Mine </a:t>
            </a:r>
            <a:r>
              <a:rPr lang="fr-FR" baseline="0" dirty="0" err="1" smtClean="0"/>
              <a:t>craft</a:t>
            </a:r>
            <a:r>
              <a:rPr lang="fr-FR" baseline="0" dirty="0" smtClean="0"/>
              <a:t> : 1P et gravité , déplacer, sauter, déposer retirer bloc, textures, collisions</a:t>
            </a:r>
          </a:p>
          <a:p>
            <a:endParaRPr lang="fr-FR" baseline="0" dirty="0" smtClean="0"/>
          </a:p>
          <a:p>
            <a:r>
              <a:rPr lang="fr-FR" baseline="0" dirty="0" smtClean="0"/>
              <a:t>Sprint2 (Benjamin) : Tâches à effectuer + MONTRER  </a:t>
            </a:r>
            <a:r>
              <a:rPr lang="fr-FR" baseline="0" dirty="0" err="1" smtClean="0"/>
              <a:t>burdown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chart</a:t>
            </a:r>
            <a:r>
              <a:rPr lang="fr-FR" baseline="0" dirty="0" smtClean="0"/>
              <a:t> du sprint2</a:t>
            </a:r>
          </a:p>
          <a:p>
            <a:r>
              <a:rPr lang="fr-FR" baseline="0" dirty="0" smtClean="0"/>
              <a:t>Plus conséquent : taille joueur, maitrise du posage de bloc (sur soi), structures prédéfinies, macros, aider le joueur (HUD, menu)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A23F-5570-49CD-A3E6-C4811BF41EB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986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Outil : Anthony</a:t>
            </a:r>
          </a:p>
          <a:p>
            <a:r>
              <a:rPr lang="fr-FR" dirty="0" smtClean="0"/>
              <a:t>Explications de </a:t>
            </a:r>
            <a:r>
              <a:rPr lang="fr-FR" dirty="0" err="1" smtClean="0"/>
              <a:t>Jmonkey</a:t>
            </a:r>
            <a:r>
              <a:rPr lang="fr-FR" dirty="0" smtClean="0"/>
              <a:t> </a:t>
            </a:r>
            <a:r>
              <a:rPr lang="fr-FR" dirty="0" err="1" smtClean="0"/>
              <a:t>Engine</a:t>
            </a:r>
            <a:r>
              <a:rPr lang="fr-FR" baseline="0" dirty="0" smtClean="0"/>
              <a:t> 3 : moteur 3D pour réaliser des jeux (JOLI), écrit 100% en Java, libre (licence BSD), utilise la bibliothèque LWJGL (</a:t>
            </a:r>
            <a:r>
              <a:rPr lang="fr-FR" baseline="0" dirty="0" err="1" smtClean="0"/>
              <a:t>Lightweight</a:t>
            </a:r>
            <a:r>
              <a:rPr lang="fr-FR" baseline="0" dirty="0" smtClean="0"/>
              <a:t> Java Game Library, libre aussi sous Licence BSD) écrite en Java et en C pour communiquer avec OpenGL (bibliothèque native)</a:t>
            </a:r>
          </a:p>
          <a:p>
            <a:r>
              <a:rPr lang="fr-FR" baseline="0" dirty="0" smtClean="0"/>
              <a:t>Possède son propre SDK (une version modifiée de </a:t>
            </a:r>
            <a:r>
              <a:rPr lang="fr-FR" baseline="0" dirty="0" err="1" smtClean="0"/>
              <a:t>NetBeans</a:t>
            </a:r>
            <a:r>
              <a:rPr lang="fr-FR" baseline="0" dirty="0" smtClean="0"/>
              <a:t>) pour développer (mais nous </a:t>
            </a:r>
            <a:r>
              <a:rPr lang="fr-FR" baseline="0" dirty="0" err="1" smtClean="0"/>
              <a:t>eclipse</a:t>
            </a:r>
            <a:r>
              <a:rPr lang="fr-FR" baseline="0" dirty="0" smtClean="0"/>
              <a:t>)</a:t>
            </a:r>
          </a:p>
          <a:p>
            <a:r>
              <a:rPr lang="fr-FR" baseline="0" dirty="0" smtClean="0"/>
              <a:t>Certains nombre de choses déjà implémentées : Player, nœuds, </a:t>
            </a:r>
            <a:r>
              <a:rPr lang="fr-FR" baseline="0" dirty="0" err="1" smtClean="0"/>
              <a:t>Nifty</a:t>
            </a:r>
            <a:r>
              <a:rPr lang="fr-FR" baseline="0" dirty="0" smtClean="0"/>
              <a:t> GUI pour les IHM, </a:t>
            </a:r>
            <a:r>
              <a:rPr lang="fr-FR" baseline="0" dirty="0" err="1" smtClean="0"/>
              <a:t>JBullet</a:t>
            </a:r>
            <a:r>
              <a:rPr lang="fr-FR" baseline="0" dirty="0" smtClean="0"/>
              <a:t> pour la physique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A23F-5570-49CD-A3E6-C4811BF41EB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39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 : Victor</a:t>
            </a:r>
          </a:p>
          <a:p>
            <a:r>
              <a:rPr lang="fr-FR" dirty="0" smtClean="0"/>
              <a:t>…</a:t>
            </a:r>
          </a:p>
          <a:p>
            <a:r>
              <a:rPr lang="fr-FR" dirty="0" err="1" smtClean="0"/>
              <a:t>Assets</a:t>
            </a:r>
            <a:r>
              <a:rPr lang="fr-FR" dirty="0" smtClean="0"/>
              <a:t> : les éléments</a:t>
            </a:r>
            <a:r>
              <a:rPr lang="fr-FR" baseline="0" dirty="0" smtClean="0"/>
              <a:t> multimédias à importer : sons, textures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A23F-5570-49CD-A3E6-C4811BF41EB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263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</a:t>
            </a:r>
            <a:r>
              <a:rPr lang="fr-FR" baseline="0" dirty="0" smtClean="0"/>
              <a:t> : Guillaume</a:t>
            </a:r>
          </a:p>
          <a:p>
            <a:r>
              <a:rPr lang="fr-FR" baseline="0" dirty="0" err="1" smtClean="0"/>
              <a:t>Jmonkey</a:t>
            </a:r>
            <a:r>
              <a:rPr lang="fr-FR" baseline="0" dirty="0" smtClean="0"/>
              <a:t> : parti de zéro pour maîtriser l’outil, long même si beaucoup de </a:t>
            </a:r>
            <a:r>
              <a:rPr lang="fr-FR" baseline="0" dirty="0" err="1" smtClean="0"/>
              <a:t>tuto</a:t>
            </a: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Pb d’implémentation de </a:t>
            </a:r>
            <a:r>
              <a:rPr lang="fr-FR" baseline="0" dirty="0" err="1" smtClean="0"/>
              <a:t>Jmonkey</a:t>
            </a:r>
            <a:r>
              <a:rPr lang="fr-FR" baseline="0" dirty="0" smtClean="0"/>
              <a:t> (gestion de </a:t>
            </a:r>
            <a:r>
              <a:rPr lang="fr-FR" baseline="0" dirty="0" err="1" smtClean="0"/>
              <a:t>clik</a:t>
            </a:r>
            <a:r>
              <a:rPr lang="fr-FR" baseline="0" dirty="0" smtClean="0"/>
              <a:t> souris), moyennement documenté à part les </a:t>
            </a:r>
            <a:r>
              <a:rPr lang="fr-FR" baseline="0" dirty="0" err="1" smtClean="0"/>
              <a:t>tutos</a:t>
            </a:r>
            <a:endParaRPr lang="fr-FR" baseline="0" dirty="0" smtClean="0"/>
          </a:p>
          <a:p>
            <a:r>
              <a:rPr lang="fr-FR" baseline="0" dirty="0" err="1" smtClean="0"/>
              <a:t>Tuto</a:t>
            </a:r>
            <a:r>
              <a:rPr lang="fr-FR" baseline="0" dirty="0" smtClean="0"/>
              <a:t>  </a:t>
            </a:r>
            <a:r>
              <a:rPr lang="fr-FR" baseline="0" dirty="0" err="1" smtClean="0"/>
              <a:t>CharacterControl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dépreciated</a:t>
            </a:r>
            <a:endParaRPr lang="fr-FR" baseline="0" dirty="0" smtClean="0"/>
          </a:p>
          <a:p>
            <a:r>
              <a:rPr lang="fr-FR" baseline="0" dirty="0" smtClean="0"/>
              <a:t>Grosses difficultés avec Git, très peu abordé en cours -&gt; </a:t>
            </a:r>
            <a:r>
              <a:rPr lang="fr-FR" baseline="0" dirty="0" err="1" smtClean="0"/>
              <a:t>Merge</a:t>
            </a:r>
            <a:r>
              <a:rPr lang="fr-FR" baseline="0" dirty="0" smtClean="0"/>
              <a:t> (plugin Eclipse)</a:t>
            </a:r>
          </a:p>
          <a:p>
            <a:r>
              <a:rPr lang="fr-FR" baseline="0" dirty="0" smtClean="0"/>
              <a:t>Collision : voir à travers les blocs, être planté dans des blocs</a:t>
            </a:r>
          </a:p>
          <a:p>
            <a:r>
              <a:rPr lang="fr-FR" baseline="0" dirty="0" smtClean="0"/>
              <a:t>Taille du personnage (trop grand puis trop petit)</a:t>
            </a:r>
          </a:p>
          <a:p>
            <a:r>
              <a:rPr lang="fr-FR" baseline="0" dirty="0" smtClean="0"/>
              <a:t>Menu : interagir avec </a:t>
            </a:r>
            <a:r>
              <a:rPr lang="fr-FR" baseline="0" dirty="0" err="1" smtClean="0"/>
              <a:t>Nifty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A la fin de la diapo : DEMO par Benjamin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A23F-5570-49CD-A3E6-C4811BF41EB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685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 :</a:t>
            </a:r>
            <a:r>
              <a:rPr lang="fr-FR" baseline="0" dirty="0" smtClean="0"/>
              <a:t> Tout le monde</a:t>
            </a:r>
          </a:p>
          <a:p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Le projet le plus intéressant</a:t>
            </a:r>
          </a:p>
          <a:p>
            <a:endParaRPr lang="fr-FR" baseline="0" dirty="0" smtClean="0"/>
          </a:p>
          <a:p>
            <a:r>
              <a:rPr lang="fr-FR" baseline="0" dirty="0" smtClean="0"/>
              <a:t>Amélioration possible de </a:t>
            </a:r>
            <a:r>
              <a:rPr lang="fr-FR" baseline="0" dirty="0" err="1" smtClean="0"/>
              <a:t>Minicraft</a:t>
            </a:r>
            <a:r>
              <a:rPr lang="fr-FR" baseline="0" dirty="0" smtClean="0"/>
              <a:t> : 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Copier coller des structures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Carte aléatoire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Plus de formes possible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Renommer et sauvegarder macros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Exporter les constructions à un format importable dans </a:t>
            </a:r>
            <a:r>
              <a:rPr lang="fr-FR" baseline="0" dirty="0" err="1" smtClean="0"/>
              <a:t>Minecraft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Améliorer graphisme et design (Joueur + complet, prévisualisation des structures etc..)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Mettre du son (enlever, ajouter des blocs, macro, téléportation)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Créer un menu au lancement du  jeu (charger </a:t>
            </a:r>
            <a:r>
              <a:rPr lang="fr-FR" baseline="0" dirty="0" err="1" smtClean="0"/>
              <a:t>partie+importer</a:t>
            </a:r>
            <a:r>
              <a:rPr lang="fr-FR" baseline="0" dirty="0" smtClean="0"/>
              <a:t> macros, nouvelle carte (plusieurs </a:t>
            </a:r>
            <a:r>
              <a:rPr lang="fr-FR" baseline="0" dirty="0" err="1" smtClean="0"/>
              <a:t>fonds,etc</a:t>
            </a:r>
            <a:r>
              <a:rPr lang="fr-FR" baseline="0" dirty="0" smtClean="0"/>
              <a:t>))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Améliorer HUD (</a:t>
            </a:r>
            <a:r>
              <a:rPr lang="fr-FR" baseline="0" dirty="0" err="1" smtClean="0"/>
              <a:t>rec</a:t>
            </a:r>
            <a:r>
              <a:rPr lang="fr-FR" baseline="0" dirty="0" smtClean="0"/>
              <a:t> macro)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A23F-5570-49CD-A3E6-C4811BF41EB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784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Like</a:t>
            </a:r>
            <a:r>
              <a:rPr lang="fr-FR" dirty="0" smtClean="0"/>
              <a:t> a</a:t>
            </a:r>
            <a:r>
              <a:rPr lang="fr-FR" baseline="0" dirty="0" smtClean="0"/>
              <a:t> boss </a:t>
            </a:r>
            <a:r>
              <a:rPr lang="fr-FR" baseline="0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A23F-5570-49CD-A3E6-C4811BF41EB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68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13/06/2013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13/06/2013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13/06/2013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13/06/2013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13/06/2013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13/06/2013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13/06/2013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13/06/2013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13/06/2013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13/06/2013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E5A63DD-88DD-418A-8099-F6452E303B53}" type="datetimeFigureOut">
              <a:rPr lang="fr-FR" smtClean="0"/>
              <a:t>13/06/2013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E5A63DD-88DD-418A-8099-F6452E303B53}" type="datetimeFigureOut">
              <a:rPr lang="fr-FR" smtClean="0"/>
              <a:t>13/06/2013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Mini-Projet : Minicraft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ROULLEAU Victor</a:t>
            </a:r>
          </a:p>
          <a:p>
            <a:r>
              <a:rPr lang="fr-FR" dirty="0" smtClean="0"/>
              <a:t>OLEA Anthony</a:t>
            </a:r>
          </a:p>
          <a:p>
            <a:r>
              <a:rPr lang="fr-FR" dirty="0"/>
              <a:t>BRAUD </a:t>
            </a:r>
            <a:r>
              <a:rPr lang="fr-FR" dirty="0" smtClean="0"/>
              <a:t>Benjamin</a:t>
            </a:r>
          </a:p>
          <a:p>
            <a:r>
              <a:rPr lang="fr-FR" dirty="0" smtClean="0"/>
              <a:t>ESCARIEUX Guillaume</a:t>
            </a:r>
          </a:p>
        </p:txBody>
      </p:sp>
      <p:pic>
        <p:nvPicPr>
          <p:cNvPr id="1026" name="Picture 2" descr="C:\Users\Benjamin\Documents\COURS_EMN\UV_MiniProjet\581770_10151943549488065_1208251480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502" y="148208"/>
            <a:ext cx="1665040" cy="166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79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</a:p>
          <a:p>
            <a:r>
              <a:rPr lang="fr-FR" dirty="0" smtClean="0"/>
              <a:t>Contributions</a:t>
            </a:r>
            <a:endParaRPr lang="fr-FR" dirty="0" smtClean="0"/>
          </a:p>
          <a:p>
            <a:r>
              <a:rPr lang="fr-FR" dirty="0" smtClean="0"/>
              <a:t>Implémentation</a:t>
            </a:r>
          </a:p>
          <a:p>
            <a:r>
              <a:rPr lang="fr-FR" dirty="0" smtClean="0"/>
              <a:t>Difficultés rencontrées</a:t>
            </a:r>
          </a:p>
          <a:p>
            <a:r>
              <a:rPr lang="fr-FR" dirty="0" smtClean="0"/>
              <a:t>Démo</a:t>
            </a:r>
          </a:p>
          <a:p>
            <a:r>
              <a:rPr lang="fr-FR" dirty="0" smtClean="0"/>
              <a:t>Bilan personnel</a:t>
            </a:r>
          </a:p>
          <a:p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90578"/>
            <a:ext cx="2284404" cy="286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3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Concept du jeu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Objectifs communs</a:t>
            </a:r>
          </a:p>
          <a:p>
            <a:pPr lvl="1"/>
            <a:r>
              <a:rPr lang="fr-FR" dirty="0" smtClean="0"/>
              <a:t>Utiliser Git</a:t>
            </a:r>
          </a:p>
          <a:p>
            <a:pPr lvl="1"/>
            <a:r>
              <a:rPr lang="fr-FR" dirty="0" smtClean="0"/>
              <a:t>Suivre la méthode </a:t>
            </a:r>
            <a:r>
              <a:rPr lang="fr-FR" dirty="0" err="1" smtClean="0"/>
              <a:t>Scrum</a:t>
            </a:r>
            <a:r>
              <a:rPr lang="fr-FR" dirty="0" smtClean="0"/>
              <a:t> et des principes agiles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pic>
        <p:nvPicPr>
          <p:cNvPr id="1026" name="Picture 2" descr="C:\Users\Benjamin\Documents\COURS_EMN\UV_MiniProjet\Minecraft_image_MPE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92896"/>
            <a:ext cx="3000547" cy="225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enjamin\Documents\COURS_EMN\UV_MiniProjet\MiniCraf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114" y="2492896"/>
            <a:ext cx="2882083" cy="2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34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Sprint 1</a:t>
            </a:r>
          </a:p>
          <a:p>
            <a:pPr lvl="1"/>
            <a:r>
              <a:rPr lang="fr-FR" dirty="0"/>
              <a:t>Une carte simple</a:t>
            </a:r>
          </a:p>
          <a:p>
            <a:pPr lvl="1"/>
            <a:r>
              <a:rPr lang="fr-FR" dirty="0"/>
              <a:t>Intégrer un joueur</a:t>
            </a:r>
          </a:p>
          <a:p>
            <a:pPr lvl="1"/>
            <a:r>
              <a:rPr lang="fr-FR" dirty="0"/>
              <a:t>Interaction </a:t>
            </a:r>
            <a:r>
              <a:rPr lang="fr-FR" dirty="0" smtClean="0"/>
              <a:t>sommaire</a:t>
            </a:r>
          </a:p>
          <a:p>
            <a:pPr lvl="1"/>
            <a:endParaRPr lang="fr-FR" dirty="0"/>
          </a:p>
          <a:p>
            <a:r>
              <a:rPr lang="fr-FR" dirty="0"/>
              <a:t>Sprint 2</a:t>
            </a:r>
          </a:p>
          <a:p>
            <a:pPr lvl="1"/>
            <a:r>
              <a:rPr lang="fr-FR" dirty="0" smtClean="0"/>
              <a:t>Pinceau</a:t>
            </a:r>
          </a:p>
          <a:p>
            <a:pPr lvl="1"/>
            <a:r>
              <a:rPr lang="fr-FR" dirty="0" smtClean="0"/>
              <a:t>Macro</a:t>
            </a:r>
          </a:p>
          <a:p>
            <a:pPr lvl="1"/>
            <a:r>
              <a:rPr lang="fr-FR" dirty="0" smtClean="0"/>
              <a:t>Menu</a:t>
            </a:r>
            <a:endParaRPr lang="fr-FR" dirty="0"/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80928"/>
            <a:ext cx="3816424" cy="285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55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Outil utilisé</a:t>
            </a:r>
          </a:p>
          <a:p>
            <a:pPr lvl="1"/>
            <a:r>
              <a:rPr lang="fr-FR" dirty="0" err="1" smtClean="0"/>
              <a:t>JMonkeyEngine</a:t>
            </a:r>
            <a:r>
              <a:rPr lang="fr-FR" dirty="0" smtClean="0"/>
              <a:t> version 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3</a:t>
            </a:r>
          </a:p>
          <a:p>
            <a:pPr lvl="1"/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C:\Users\Benjamin\Documents\COURS_EMN\UV_MiniProjet\Spirits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84" y="3205722"/>
            <a:ext cx="5616624" cy="351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encrypted-tbn0.gstatic.com/images?q=tbn:ANd9GcRcccbySJWa0zb4lxGgr6otPIlVPBGaGoyujSRWmEmLXzBnZ6a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77281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2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61" y="1563624"/>
            <a:ext cx="8229600" cy="4625609"/>
          </a:xfrm>
        </p:spPr>
        <p:txBody>
          <a:bodyPr/>
          <a:lstStyle/>
          <a:p>
            <a:r>
              <a:rPr lang="fr-FR" dirty="0"/>
              <a:t>Architecture </a:t>
            </a:r>
            <a:r>
              <a:rPr lang="fr-FR" dirty="0" smtClean="0"/>
              <a:t>appliquée</a:t>
            </a:r>
          </a:p>
          <a:p>
            <a:pPr lvl="1"/>
            <a:r>
              <a:rPr lang="fr-FR" dirty="0" smtClean="0"/>
              <a:t>Controller, Listener</a:t>
            </a:r>
          </a:p>
          <a:p>
            <a:pPr lvl="1"/>
            <a:r>
              <a:rPr lang="fr-FR" dirty="0" smtClean="0"/>
              <a:t>Singleton, Observer, </a:t>
            </a:r>
            <a:r>
              <a:rPr lang="fr-FR" dirty="0" err="1" smtClean="0"/>
              <a:t>Factory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Exemple classes </a:t>
            </a:r>
          </a:p>
          <a:p>
            <a:pPr lvl="1"/>
            <a:r>
              <a:rPr lang="fr-FR" dirty="0" err="1" smtClean="0"/>
              <a:t>PlayerControl</a:t>
            </a:r>
            <a:r>
              <a:rPr lang="fr-FR" dirty="0" smtClean="0"/>
              <a:t> et </a:t>
            </a:r>
            <a:r>
              <a:rPr lang="fr-FR" dirty="0" err="1" smtClean="0"/>
              <a:t>BetterPlayerControl</a:t>
            </a:r>
            <a:endParaRPr lang="fr-FR" dirty="0" smtClean="0"/>
          </a:p>
          <a:p>
            <a:pPr lvl="1"/>
            <a:r>
              <a:rPr lang="fr-FR" dirty="0" smtClean="0"/>
              <a:t>Modèle : </a:t>
            </a:r>
            <a:r>
              <a:rPr lang="fr-FR" dirty="0" err="1" smtClean="0"/>
              <a:t>PlayerSettingChoice</a:t>
            </a:r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0"/>
            <a:ext cx="26277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6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rencontrées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Montée en compétence sur </a:t>
            </a:r>
            <a:r>
              <a:rPr lang="fr-FR" dirty="0" err="1" smtClean="0"/>
              <a:t>JMonkey</a:t>
            </a:r>
            <a:endParaRPr lang="fr-FR" dirty="0" smtClean="0"/>
          </a:p>
          <a:p>
            <a:r>
              <a:rPr lang="fr-FR" dirty="0" smtClean="0"/>
              <a:t>Git – Plugin Eclipse</a:t>
            </a:r>
          </a:p>
          <a:p>
            <a:endParaRPr lang="fr-FR" dirty="0" smtClean="0"/>
          </a:p>
        </p:txBody>
      </p:sp>
      <p:pic>
        <p:nvPicPr>
          <p:cNvPr id="3074" name="Picture 2" descr="C:\Users\Benjamin\Documents\COURS_EMN\UV_MiniProjet\9gag-600x4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140968"/>
            <a:ext cx="4466861" cy="335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53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personnel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de Scrum</a:t>
            </a:r>
          </a:p>
          <a:p>
            <a:r>
              <a:rPr lang="fr-FR" dirty="0" smtClean="0"/>
              <a:t>Connaissance de nouveaux outils</a:t>
            </a:r>
          </a:p>
          <a:p>
            <a:r>
              <a:rPr lang="fr-FR" dirty="0" smtClean="0"/>
              <a:t>Initiation à la 3D</a:t>
            </a:r>
          </a:p>
          <a:p>
            <a:r>
              <a:rPr lang="fr-FR" dirty="0" smtClean="0"/>
              <a:t>Projet ludique</a:t>
            </a:r>
            <a:endParaRPr lang="fr-FR" dirty="0"/>
          </a:p>
          <a:p>
            <a:r>
              <a:rPr lang="fr-FR" dirty="0" smtClean="0"/>
              <a:t>Amélioration possible de Minicraft</a:t>
            </a:r>
          </a:p>
        </p:txBody>
      </p:sp>
    </p:spTree>
    <p:extLst>
      <p:ext uri="{BB962C8B-B14F-4D97-AF65-F5344CB8AC3E}">
        <p14:creationId xmlns:p14="http://schemas.microsoft.com/office/powerpoint/2010/main" val="21191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sz="4800" dirty="0" smtClean="0"/>
              <a:t>Avez-vous des questions ?</a:t>
            </a:r>
          </a:p>
        </p:txBody>
      </p:sp>
      <p:pic>
        <p:nvPicPr>
          <p:cNvPr id="4098" name="Picture 2" descr="C:\Users\Benjamin\Documents\COURS_EMN\UV_MiniProjet\untitled3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509120"/>
            <a:ext cx="2360254" cy="224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501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469</TotalTime>
  <Words>632</Words>
  <Application>Microsoft Office PowerPoint</Application>
  <PresentationFormat>Affichage à l'écran (4:3)</PresentationFormat>
  <Paragraphs>112</Paragraphs>
  <Slides>9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Module</vt:lpstr>
      <vt:lpstr>Mini-Projet : Minicraft</vt:lpstr>
      <vt:lpstr>Sommaire</vt:lpstr>
      <vt:lpstr>Objectifs</vt:lpstr>
      <vt:lpstr>Objectifs</vt:lpstr>
      <vt:lpstr>Contributions</vt:lpstr>
      <vt:lpstr>Implémentation</vt:lpstr>
      <vt:lpstr>Difficultés rencontrées</vt:lpstr>
      <vt:lpstr>Bilan personnel</vt:lpstr>
      <vt:lpstr>Merci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Mini-Projet : Minicraft</dc:title>
  <dc:creator>Benjamin</dc:creator>
  <cp:lastModifiedBy>Anthony</cp:lastModifiedBy>
  <cp:revision>60</cp:revision>
  <dcterms:created xsi:type="dcterms:W3CDTF">2013-06-07T11:27:51Z</dcterms:created>
  <dcterms:modified xsi:type="dcterms:W3CDTF">2013-06-13T19:40:50Z</dcterms:modified>
</cp:coreProperties>
</file>