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56" r:id="rId2"/>
    <p:sldId id="265" r:id="rId3"/>
    <p:sldId id="257" r:id="rId4"/>
    <p:sldId id="262" r:id="rId5"/>
    <p:sldId id="258" r:id="rId6"/>
    <p:sldId id="263" r:id="rId7"/>
    <p:sldId id="259" r:id="rId8"/>
    <p:sldId id="261" r:id="rId9"/>
    <p:sldId id="264"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554" autoAdjust="0"/>
  </p:normalViewPr>
  <p:slideViewPr>
    <p:cSldViewPr>
      <p:cViewPr varScale="1">
        <p:scale>
          <a:sx n="55" d="100"/>
          <a:sy n="55" d="100"/>
        </p:scale>
        <p:origin x="-1794" y="-96"/>
      </p:cViewPr>
      <p:guideLst>
        <p:guide orient="horz" pos="2160"/>
        <p:guide pos="2880"/>
      </p:guideLst>
    </p:cSldViewPr>
  </p:slideViewPr>
  <p:notesTextViewPr>
    <p:cViewPr>
      <p:scale>
        <a:sx n="1" d="1"/>
        <a:sy n="1" d="1"/>
      </p:scale>
      <p:origin x="0" y="15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F670CC-5A07-4CE5-BD2F-D26540F12F59}" type="datetimeFigureOut">
              <a:rPr lang="fr-FR" smtClean="0"/>
              <a:t>13/06/2013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32A23F-5570-49CD-A3E6-C4811BF41EB9}" type="slidenum">
              <a:rPr lang="fr-FR" smtClean="0"/>
              <a:t>‹N°›</a:t>
            </a:fld>
            <a:endParaRPr lang="fr-FR"/>
          </a:p>
        </p:txBody>
      </p:sp>
    </p:spTree>
    <p:extLst>
      <p:ext uri="{BB962C8B-B14F-4D97-AF65-F5344CB8AC3E}">
        <p14:creationId xmlns:p14="http://schemas.microsoft.com/office/powerpoint/2010/main" val="3613439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Benjamin : Nous</a:t>
            </a:r>
            <a:r>
              <a:rPr lang="fr-FR" baseline="0" dirty="0" smtClean="0"/>
              <a:t> allons vous présenter le projet réalisé durant ces 5 dernières semaines. Il s’appelle donc </a:t>
            </a:r>
            <a:r>
              <a:rPr lang="fr-FR" baseline="0" dirty="0" err="1" smtClean="0"/>
              <a:t>Minicraft</a:t>
            </a:r>
            <a:r>
              <a:rPr lang="fr-FR" baseline="0" dirty="0" smtClean="0"/>
              <a:t>, en référence au jeu </a:t>
            </a:r>
            <a:r>
              <a:rPr lang="fr-FR" baseline="0" dirty="0" err="1" smtClean="0"/>
              <a:t>Minecraft</a:t>
            </a:r>
            <a:r>
              <a:rPr lang="fr-FR" baseline="0" dirty="0" smtClean="0"/>
              <a:t> très connu. </a:t>
            </a:r>
            <a:endParaRPr lang="fr-FR" dirty="0"/>
          </a:p>
        </p:txBody>
      </p:sp>
      <p:sp>
        <p:nvSpPr>
          <p:cNvPr id="4" name="Espace réservé du numéro de diapositive 3"/>
          <p:cNvSpPr>
            <a:spLocks noGrp="1"/>
          </p:cNvSpPr>
          <p:nvPr>
            <p:ph type="sldNum" sz="quarter" idx="10"/>
          </p:nvPr>
        </p:nvSpPr>
        <p:spPr/>
        <p:txBody>
          <a:bodyPr/>
          <a:lstStyle/>
          <a:p>
            <a:fld id="{D032A23F-5570-49CD-A3E6-C4811BF41EB9}" type="slidenum">
              <a:rPr lang="fr-FR" smtClean="0"/>
              <a:t>1</a:t>
            </a:fld>
            <a:endParaRPr lang="fr-FR"/>
          </a:p>
        </p:txBody>
      </p:sp>
    </p:spTree>
    <p:extLst>
      <p:ext uri="{BB962C8B-B14F-4D97-AF65-F5344CB8AC3E}">
        <p14:creationId xmlns:p14="http://schemas.microsoft.com/office/powerpoint/2010/main" val="980176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Benjamin : Nous allons tout d’abord énoncé les objectifs du projet, ensuite nous parlerons des outils utilisées et de l’implémentation du jeu, ensuite nous allons évoqué les difficultés rencontrées. Enfin nous terminerons par une démo et notre bilan personnel.</a:t>
            </a:r>
            <a:endParaRPr lang="fr-FR" dirty="0" smtClean="0"/>
          </a:p>
        </p:txBody>
      </p:sp>
      <p:sp>
        <p:nvSpPr>
          <p:cNvPr id="4" name="Espace réservé du numéro de diapositive 3"/>
          <p:cNvSpPr>
            <a:spLocks noGrp="1"/>
          </p:cNvSpPr>
          <p:nvPr>
            <p:ph type="sldNum" sz="quarter" idx="10"/>
          </p:nvPr>
        </p:nvSpPr>
        <p:spPr/>
        <p:txBody>
          <a:bodyPr/>
          <a:lstStyle/>
          <a:p>
            <a:fld id="{D032A23F-5570-49CD-A3E6-C4811BF41EB9}" type="slidenum">
              <a:rPr lang="fr-FR" smtClean="0"/>
              <a:t>2</a:t>
            </a:fld>
            <a:endParaRPr lang="fr-FR"/>
          </a:p>
        </p:txBody>
      </p:sp>
    </p:spTree>
    <p:extLst>
      <p:ext uri="{BB962C8B-B14F-4D97-AF65-F5344CB8AC3E}">
        <p14:creationId xmlns:p14="http://schemas.microsoft.com/office/powerpoint/2010/main" val="3560907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Concept</a:t>
            </a:r>
            <a:r>
              <a:rPr lang="fr-FR" baseline="0" dirty="0" smtClean="0"/>
              <a:t> du jeu : Victor</a:t>
            </a:r>
          </a:p>
          <a:p>
            <a:endParaRPr lang="fr-FR" baseline="0" dirty="0" smtClean="0"/>
          </a:p>
          <a:p>
            <a:r>
              <a:rPr lang="fr-FR" baseline="0" dirty="0" smtClean="0"/>
              <a:t>Objectif commun : Anthony</a:t>
            </a:r>
            <a:endParaRPr lang="fr-FR" dirty="0"/>
          </a:p>
        </p:txBody>
      </p:sp>
      <p:sp>
        <p:nvSpPr>
          <p:cNvPr id="4" name="Espace réservé du numéro de diapositive 3"/>
          <p:cNvSpPr>
            <a:spLocks noGrp="1"/>
          </p:cNvSpPr>
          <p:nvPr>
            <p:ph type="sldNum" sz="quarter" idx="10"/>
          </p:nvPr>
        </p:nvSpPr>
        <p:spPr/>
        <p:txBody>
          <a:bodyPr/>
          <a:lstStyle/>
          <a:p>
            <a:fld id="{D032A23F-5570-49CD-A3E6-C4811BF41EB9}" type="slidenum">
              <a:rPr lang="fr-FR" smtClean="0"/>
              <a:t>3</a:t>
            </a:fld>
            <a:endParaRPr lang="fr-FR"/>
          </a:p>
        </p:txBody>
      </p:sp>
    </p:spTree>
    <p:extLst>
      <p:ext uri="{BB962C8B-B14F-4D97-AF65-F5344CB8AC3E}">
        <p14:creationId xmlns:p14="http://schemas.microsoft.com/office/powerpoint/2010/main" val="228208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Sprint 1 (GUILLAUME)</a:t>
            </a:r>
            <a:r>
              <a:rPr lang="fr-FR" baseline="0" dirty="0" smtClean="0"/>
              <a:t> : Détailler le sprint1 + Montrer le </a:t>
            </a:r>
            <a:r>
              <a:rPr lang="fr-FR" baseline="0" dirty="0" err="1" smtClean="0"/>
              <a:t>burndown</a:t>
            </a:r>
            <a:r>
              <a:rPr lang="fr-FR" baseline="0" dirty="0" smtClean="0"/>
              <a:t> chart du sprint1</a:t>
            </a:r>
          </a:p>
          <a:p>
            <a:endParaRPr lang="fr-FR" baseline="0" dirty="0" smtClean="0"/>
          </a:p>
          <a:p>
            <a:r>
              <a:rPr lang="fr-FR" baseline="0" dirty="0" smtClean="0"/>
              <a:t>Sprint2 (Benjamin</a:t>
            </a:r>
            <a:r>
              <a:rPr lang="fr-FR" baseline="0" dirty="0" smtClean="0"/>
              <a:t>) : Tâches à effectuer + </a:t>
            </a:r>
            <a:r>
              <a:rPr lang="fr-FR" baseline="0" dirty="0" err="1" smtClean="0"/>
              <a:t>burdown</a:t>
            </a:r>
            <a:r>
              <a:rPr lang="fr-FR" baseline="0" dirty="0" smtClean="0"/>
              <a:t> </a:t>
            </a:r>
            <a:r>
              <a:rPr lang="fr-FR" baseline="0" dirty="0" err="1" smtClean="0"/>
              <a:t>chart</a:t>
            </a:r>
            <a:r>
              <a:rPr lang="fr-FR" baseline="0" dirty="0" smtClean="0"/>
              <a:t> du sprint2</a:t>
            </a:r>
            <a:endParaRPr lang="fr-FR" dirty="0"/>
          </a:p>
        </p:txBody>
      </p:sp>
      <p:sp>
        <p:nvSpPr>
          <p:cNvPr id="4" name="Espace réservé du numéro de diapositive 3"/>
          <p:cNvSpPr>
            <a:spLocks noGrp="1"/>
          </p:cNvSpPr>
          <p:nvPr>
            <p:ph type="sldNum" sz="quarter" idx="10"/>
          </p:nvPr>
        </p:nvSpPr>
        <p:spPr/>
        <p:txBody>
          <a:bodyPr/>
          <a:lstStyle/>
          <a:p>
            <a:fld id="{D032A23F-5570-49CD-A3E6-C4811BF41EB9}" type="slidenum">
              <a:rPr lang="fr-FR" smtClean="0"/>
              <a:t>4</a:t>
            </a:fld>
            <a:endParaRPr lang="fr-FR"/>
          </a:p>
        </p:txBody>
      </p:sp>
    </p:spTree>
    <p:extLst>
      <p:ext uri="{BB962C8B-B14F-4D97-AF65-F5344CB8AC3E}">
        <p14:creationId xmlns:p14="http://schemas.microsoft.com/office/powerpoint/2010/main" val="1973986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Outil : Anthony</a:t>
            </a:r>
            <a:endParaRPr lang="fr-FR" dirty="0"/>
          </a:p>
        </p:txBody>
      </p:sp>
      <p:sp>
        <p:nvSpPr>
          <p:cNvPr id="4" name="Espace réservé du numéro de diapositive 3"/>
          <p:cNvSpPr>
            <a:spLocks noGrp="1"/>
          </p:cNvSpPr>
          <p:nvPr>
            <p:ph type="sldNum" sz="quarter" idx="10"/>
          </p:nvPr>
        </p:nvSpPr>
        <p:spPr/>
        <p:txBody>
          <a:bodyPr/>
          <a:lstStyle/>
          <a:p>
            <a:fld id="{D032A23F-5570-49CD-A3E6-C4811BF41EB9}" type="slidenum">
              <a:rPr lang="fr-FR" smtClean="0"/>
              <a:t>5</a:t>
            </a:fld>
            <a:endParaRPr lang="fr-FR"/>
          </a:p>
        </p:txBody>
      </p:sp>
    </p:spTree>
    <p:extLst>
      <p:ext uri="{BB962C8B-B14F-4D97-AF65-F5344CB8AC3E}">
        <p14:creationId xmlns:p14="http://schemas.microsoft.com/office/powerpoint/2010/main" val="186639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Diapo : Victor</a:t>
            </a:r>
            <a:endParaRPr lang="fr-FR" dirty="0"/>
          </a:p>
        </p:txBody>
      </p:sp>
      <p:sp>
        <p:nvSpPr>
          <p:cNvPr id="4" name="Espace réservé du numéro de diapositive 3"/>
          <p:cNvSpPr>
            <a:spLocks noGrp="1"/>
          </p:cNvSpPr>
          <p:nvPr>
            <p:ph type="sldNum" sz="quarter" idx="10"/>
          </p:nvPr>
        </p:nvSpPr>
        <p:spPr/>
        <p:txBody>
          <a:bodyPr/>
          <a:lstStyle/>
          <a:p>
            <a:fld id="{D032A23F-5570-49CD-A3E6-C4811BF41EB9}" type="slidenum">
              <a:rPr lang="fr-FR" smtClean="0"/>
              <a:t>6</a:t>
            </a:fld>
            <a:endParaRPr lang="fr-FR"/>
          </a:p>
        </p:txBody>
      </p:sp>
    </p:spTree>
    <p:extLst>
      <p:ext uri="{BB962C8B-B14F-4D97-AF65-F5344CB8AC3E}">
        <p14:creationId xmlns:p14="http://schemas.microsoft.com/office/powerpoint/2010/main" val="2239263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Diapo</a:t>
            </a:r>
            <a:r>
              <a:rPr lang="fr-FR" baseline="0" dirty="0" smtClean="0"/>
              <a:t> : Guillaume</a:t>
            </a:r>
          </a:p>
          <a:p>
            <a:endParaRPr lang="fr-FR" baseline="0" dirty="0" smtClean="0"/>
          </a:p>
          <a:p>
            <a:r>
              <a:rPr lang="fr-FR" baseline="0" dirty="0" smtClean="0"/>
              <a:t>A la fin de la diapo : Démo par Benjamin</a:t>
            </a:r>
            <a:endParaRPr lang="fr-FR" dirty="0"/>
          </a:p>
        </p:txBody>
      </p:sp>
      <p:sp>
        <p:nvSpPr>
          <p:cNvPr id="4" name="Espace réservé du numéro de diapositive 3"/>
          <p:cNvSpPr>
            <a:spLocks noGrp="1"/>
          </p:cNvSpPr>
          <p:nvPr>
            <p:ph type="sldNum" sz="quarter" idx="10"/>
          </p:nvPr>
        </p:nvSpPr>
        <p:spPr/>
        <p:txBody>
          <a:bodyPr/>
          <a:lstStyle/>
          <a:p>
            <a:fld id="{D032A23F-5570-49CD-A3E6-C4811BF41EB9}" type="slidenum">
              <a:rPr lang="fr-FR" smtClean="0"/>
              <a:t>7</a:t>
            </a:fld>
            <a:endParaRPr lang="fr-FR"/>
          </a:p>
        </p:txBody>
      </p:sp>
    </p:spTree>
    <p:extLst>
      <p:ext uri="{BB962C8B-B14F-4D97-AF65-F5344CB8AC3E}">
        <p14:creationId xmlns:p14="http://schemas.microsoft.com/office/powerpoint/2010/main" val="1198685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Diapo :</a:t>
            </a:r>
            <a:r>
              <a:rPr lang="fr-FR" baseline="0" dirty="0" smtClean="0"/>
              <a:t> Tout le </a:t>
            </a:r>
            <a:r>
              <a:rPr lang="fr-FR" baseline="0" dirty="0" smtClean="0"/>
              <a:t>monde</a:t>
            </a:r>
          </a:p>
          <a:p>
            <a:endParaRPr lang="fr-FR" baseline="0" dirty="0" smtClean="0"/>
          </a:p>
          <a:p>
            <a:r>
              <a:rPr lang="fr-FR" baseline="0" dirty="0" smtClean="0"/>
              <a:t>Amélioration possible de </a:t>
            </a:r>
            <a:r>
              <a:rPr lang="fr-FR" baseline="0" dirty="0" err="1" smtClean="0"/>
              <a:t>Minicraft</a:t>
            </a:r>
            <a:r>
              <a:rPr lang="fr-FR" baseline="0" dirty="0" smtClean="0"/>
              <a:t> : </a:t>
            </a:r>
          </a:p>
          <a:p>
            <a:pPr marL="171450" indent="-171450">
              <a:buFontTx/>
              <a:buChar char="-"/>
            </a:pPr>
            <a:r>
              <a:rPr lang="fr-FR" baseline="0" dirty="0" smtClean="0"/>
              <a:t>Copier coller des structures</a:t>
            </a:r>
          </a:p>
          <a:p>
            <a:pPr marL="171450" indent="-171450">
              <a:buFontTx/>
              <a:buChar char="-"/>
            </a:pPr>
            <a:r>
              <a:rPr lang="fr-FR" baseline="0" dirty="0" smtClean="0"/>
              <a:t>Carte aléatoire</a:t>
            </a:r>
          </a:p>
          <a:p>
            <a:pPr marL="171450" indent="-171450">
              <a:buFontTx/>
              <a:buChar char="-"/>
            </a:pPr>
            <a:r>
              <a:rPr lang="fr-FR" baseline="0" dirty="0" smtClean="0"/>
              <a:t>Plus de forme possible</a:t>
            </a:r>
          </a:p>
          <a:p>
            <a:pPr marL="171450" indent="-171450">
              <a:buFontTx/>
              <a:buChar char="-"/>
            </a:pPr>
            <a:r>
              <a:rPr lang="fr-FR" baseline="0" dirty="0" smtClean="0"/>
              <a:t>Exporter les constructions à un format importable dans </a:t>
            </a:r>
            <a:r>
              <a:rPr lang="fr-FR" baseline="0" dirty="0" err="1" smtClean="0"/>
              <a:t>Minecraft</a:t>
            </a:r>
            <a:endParaRPr lang="fr-FR" baseline="0" dirty="0" smtClean="0"/>
          </a:p>
          <a:p>
            <a:pPr marL="171450" indent="-171450">
              <a:buFontTx/>
              <a:buChar char="-"/>
            </a:pPr>
            <a:r>
              <a:rPr lang="fr-FR" baseline="0" dirty="0" smtClean="0"/>
              <a:t>Améliorer graphisme (Joueur + complet, prévisualisation des </a:t>
            </a:r>
            <a:r>
              <a:rPr lang="fr-FR" baseline="0" smtClean="0"/>
              <a:t>structures etc..)</a:t>
            </a:r>
            <a:endParaRPr lang="fr-FR" dirty="0"/>
          </a:p>
        </p:txBody>
      </p:sp>
      <p:sp>
        <p:nvSpPr>
          <p:cNvPr id="4" name="Espace réservé du numéro de diapositive 3"/>
          <p:cNvSpPr>
            <a:spLocks noGrp="1"/>
          </p:cNvSpPr>
          <p:nvPr>
            <p:ph type="sldNum" sz="quarter" idx="10"/>
          </p:nvPr>
        </p:nvSpPr>
        <p:spPr/>
        <p:txBody>
          <a:bodyPr/>
          <a:lstStyle/>
          <a:p>
            <a:fld id="{D032A23F-5570-49CD-A3E6-C4811BF41EB9}" type="slidenum">
              <a:rPr lang="fr-FR" smtClean="0"/>
              <a:t>8</a:t>
            </a:fld>
            <a:endParaRPr lang="fr-FR"/>
          </a:p>
        </p:txBody>
      </p:sp>
    </p:spTree>
    <p:extLst>
      <p:ext uri="{BB962C8B-B14F-4D97-AF65-F5344CB8AC3E}">
        <p14:creationId xmlns:p14="http://schemas.microsoft.com/office/powerpoint/2010/main" val="1764784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fr-FR" smtClean="0"/>
              <a:t>Modifiez le style du titre</a:t>
            </a:r>
            <a:endParaRPr kumimoji="0" lang="en-US"/>
          </a:p>
        </p:txBody>
      </p:sp>
      <p:sp>
        <p:nvSpPr>
          <p:cNvPr id="3" name="Sous-titr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fr-FR" smtClean="0"/>
              <a:t>Modifiez le style des sous-titres du masque</a:t>
            </a:r>
            <a:endParaRPr kumimoji="0" lang="en-US"/>
          </a:p>
        </p:txBody>
      </p:sp>
      <p:sp>
        <p:nvSpPr>
          <p:cNvPr id="4" name="Espace réservé de la date 3"/>
          <p:cNvSpPr>
            <a:spLocks noGrp="1"/>
          </p:cNvSpPr>
          <p:nvPr>
            <p:ph type="dt" sz="half" idx="10"/>
          </p:nvPr>
        </p:nvSpPr>
        <p:spPr/>
        <p:txBody>
          <a:bodyPr/>
          <a:lstStyle/>
          <a:p>
            <a:fld id="{4E5A63DD-88DD-418A-8099-F6452E303B53}" type="datetimeFigureOut">
              <a:rPr lang="fr-FR" smtClean="0"/>
              <a:t>13/06/2013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BF1E9B8-BFC7-4652-A36D-8D470B1729E8}" type="slidenum">
              <a:rPr lang="fr-FR" smtClean="0"/>
              <a:t>‹N°›</a:t>
            </a:fld>
            <a:endParaRPr lang="fr-FR"/>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E5A63DD-88DD-418A-8099-F6452E303B53}" type="datetimeFigureOut">
              <a:rPr lang="fr-FR" smtClean="0"/>
              <a:t>13/06/2013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BF1E9B8-BFC7-4652-A36D-8D470B1729E8}"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vertical 1"/>
          <p:cNvSpPr>
            <a:spLocks noGrp="1"/>
          </p:cNvSpPr>
          <p:nvPr>
            <p:ph type="title" orient="vert"/>
          </p:nvPr>
        </p:nvSpPr>
        <p:spPr>
          <a:xfrm>
            <a:off x="6781800" y="274640"/>
            <a:ext cx="1905000" cy="5851525"/>
          </a:xfrm>
        </p:spPr>
        <p:txBody>
          <a:bodyPr vert="eaVert"/>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304800"/>
            <a:ext cx="6019800" cy="5851525"/>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E5A63DD-88DD-418A-8099-F6452E303B53}" type="datetimeFigureOut">
              <a:rPr lang="fr-FR" smtClean="0"/>
              <a:t>13/06/2013</a:t>
            </a:fld>
            <a:endParaRPr lang="fr-FR"/>
          </a:p>
        </p:txBody>
      </p:sp>
      <p:sp>
        <p:nvSpPr>
          <p:cNvPr id="5" name="Espace réservé du pied de page 4"/>
          <p:cNvSpPr>
            <a:spLocks noGrp="1"/>
          </p:cNvSpPr>
          <p:nvPr>
            <p:ph type="ftr" sz="quarter" idx="11"/>
          </p:nvPr>
        </p:nvSpPr>
        <p:spPr>
          <a:xfrm>
            <a:off x="2640597" y="6377459"/>
            <a:ext cx="3836404" cy="365125"/>
          </a:xfrm>
        </p:spPr>
        <p:txBody>
          <a:bodyPr/>
          <a:lstStyle/>
          <a:p>
            <a:endParaRPr lang="fr-FR"/>
          </a:p>
        </p:txBody>
      </p:sp>
      <p:sp>
        <p:nvSpPr>
          <p:cNvPr id="6" name="Espace réservé du numéro de diapositive 5"/>
          <p:cNvSpPr>
            <a:spLocks noGrp="1"/>
          </p:cNvSpPr>
          <p:nvPr>
            <p:ph type="sldNum" sz="quarter" idx="12"/>
          </p:nvPr>
        </p:nvSpPr>
        <p:spPr/>
        <p:txBody>
          <a:bodyPr/>
          <a:lstStyle/>
          <a:p>
            <a:fld id="{5BF1E9B8-BFC7-4652-A36D-8D470B1729E8}"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5448"/>
            <a:ext cx="8229600" cy="1252728"/>
          </a:xfrm>
        </p:spPr>
        <p:txBody>
          <a:bodyPr/>
          <a:lstStyle>
            <a:extLst/>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E5A63DD-88DD-418A-8099-F6452E303B53}" type="datetimeFigureOut">
              <a:rPr lang="fr-FR" smtClean="0"/>
              <a:t>13/06/2013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BF1E9B8-BFC7-4652-A36D-8D470B1729E8}"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fld id="{4E5A63DD-88DD-418A-8099-F6452E303B53}" type="datetimeFigureOut">
              <a:rPr lang="fr-FR" smtClean="0"/>
              <a:t>13/06/2013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BF1E9B8-BFC7-4652-A36D-8D470B1729E8}"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contenu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4E5A63DD-88DD-418A-8099-F6452E303B53}" type="datetimeFigureOut">
              <a:rPr lang="fr-FR" smtClean="0"/>
              <a:t>13/06/2013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BF1E9B8-BFC7-4652-A36D-8D470B1729E8}"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smtClean="0"/>
              <a:t>Modifiez les styles du texte du masque</a:t>
            </a:r>
          </a:p>
        </p:txBody>
      </p:sp>
      <p:sp>
        <p:nvSpPr>
          <p:cNvPr id="4" name="Espace réservé du contenu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u texte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smtClean="0"/>
              <a:t>Modifiez les styles du texte du masque</a:t>
            </a:r>
          </a:p>
        </p:txBody>
      </p:sp>
      <p:sp>
        <p:nvSpPr>
          <p:cNvPr id="6" name="Espace réservé du contenu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4E5A63DD-88DD-418A-8099-F6452E303B53}" type="datetimeFigureOut">
              <a:rPr lang="fr-FR" smtClean="0"/>
              <a:t>13/06/2013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BF1E9B8-BFC7-4652-A36D-8D470B1729E8}"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4E5A63DD-88DD-418A-8099-F6452E303B53}" type="datetimeFigureOut">
              <a:rPr lang="fr-FR" smtClean="0"/>
              <a:t>13/06/2013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BF1E9B8-BFC7-4652-A36D-8D470B1729E8}"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E5A63DD-88DD-418A-8099-F6452E303B53}" type="datetimeFigureOut">
              <a:rPr lang="fr-FR" smtClean="0"/>
              <a:t>13/06/2013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BF1E9B8-BFC7-4652-A36D-8D470B1729E8}"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fr-FR" smtClean="0"/>
              <a:t>Modifiez le style du titre</a:t>
            </a:r>
            <a:endParaRPr kumimoji="0" lang="en-US"/>
          </a:p>
        </p:txBody>
      </p:sp>
      <p:sp>
        <p:nvSpPr>
          <p:cNvPr id="3" name="Espace réservé du contenu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texte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4E5A63DD-88DD-418A-8099-F6452E303B53}" type="datetimeFigureOut">
              <a:rPr lang="fr-FR" smtClean="0"/>
              <a:t>13/06/2013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BF1E9B8-BFC7-4652-A36D-8D470B1729E8}" type="slidenum">
              <a:rPr lang="fr-FR" smtClean="0"/>
              <a:t>‹N°›</a:t>
            </a:fld>
            <a:endParaRPr lang="fr-F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a:xfrm>
            <a:off x="164592" y="1170432"/>
            <a:ext cx="2523744" cy="201168"/>
          </a:xfrm>
        </p:spPr>
        <p:txBody>
          <a:bodyPr/>
          <a:lstStyle/>
          <a:p>
            <a:fld id="{4E5A63DD-88DD-418A-8099-F6452E303B53}" type="datetimeFigureOut">
              <a:rPr lang="fr-FR" smtClean="0"/>
              <a:t>13/06/2013</a:t>
            </a:fld>
            <a:endParaRPr lang="fr-F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Espace réservé du pied de page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fr-FR"/>
          </a:p>
        </p:txBody>
      </p:sp>
      <p:sp>
        <p:nvSpPr>
          <p:cNvPr id="7" name="Espace réservé du numéro de diapositive 6"/>
          <p:cNvSpPr>
            <a:spLocks noGrp="1"/>
          </p:cNvSpPr>
          <p:nvPr>
            <p:ph type="sldNum" sz="quarter" idx="12"/>
          </p:nvPr>
        </p:nvSpPr>
        <p:spPr>
          <a:xfrm>
            <a:off x="8339328" y="1170432"/>
            <a:ext cx="733864" cy="201168"/>
          </a:xfrm>
        </p:spPr>
        <p:txBody>
          <a:bodyPr/>
          <a:lstStyle/>
          <a:p>
            <a:fld id="{5BF1E9B8-BFC7-4652-A36D-8D470B1729E8}"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Espace réservé du titre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Espace réservé de la date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4E5A63DD-88DD-418A-8099-F6452E303B53}" type="datetimeFigureOut">
              <a:rPr lang="fr-FR" smtClean="0"/>
              <a:t>13/06/2013</a:t>
            </a:fld>
            <a:endParaRPr lang="fr-FR"/>
          </a:p>
        </p:txBody>
      </p:sp>
      <p:sp>
        <p:nvSpPr>
          <p:cNvPr id="5" name="Espace réservé du pied de page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fr-FR"/>
          </a:p>
        </p:txBody>
      </p:sp>
      <p:sp>
        <p:nvSpPr>
          <p:cNvPr id="6" name="Espace réservé du numéro de diapositive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BF1E9B8-BFC7-4652-A36D-8D470B1729E8}"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Mini-Projet : Minicraft</a:t>
            </a:r>
            <a:endParaRPr lang="fr-FR" dirty="0"/>
          </a:p>
        </p:txBody>
      </p:sp>
      <p:sp>
        <p:nvSpPr>
          <p:cNvPr id="3" name="Sous-titre 2"/>
          <p:cNvSpPr>
            <a:spLocks noGrp="1"/>
          </p:cNvSpPr>
          <p:nvPr>
            <p:ph type="subTitle" idx="1"/>
          </p:nvPr>
        </p:nvSpPr>
        <p:spPr/>
        <p:txBody>
          <a:bodyPr>
            <a:normAutofit/>
          </a:bodyPr>
          <a:lstStyle/>
          <a:p>
            <a:r>
              <a:rPr lang="fr-FR" dirty="0" smtClean="0"/>
              <a:t>ROULLEAU Victor</a:t>
            </a:r>
          </a:p>
          <a:p>
            <a:r>
              <a:rPr lang="fr-FR" dirty="0" smtClean="0"/>
              <a:t>OLEA Anthony</a:t>
            </a:r>
          </a:p>
          <a:p>
            <a:r>
              <a:rPr lang="fr-FR" dirty="0" smtClean="0"/>
              <a:t>ESCARIEUX Guillaume</a:t>
            </a:r>
          </a:p>
          <a:p>
            <a:r>
              <a:rPr lang="fr-FR" dirty="0" smtClean="0"/>
              <a:t>BRAUD Benjamin</a:t>
            </a:r>
            <a:endParaRPr lang="fr-FR" dirty="0"/>
          </a:p>
        </p:txBody>
      </p:sp>
      <p:pic>
        <p:nvPicPr>
          <p:cNvPr id="1026" name="Picture 2" descr="C:\Users\Benjamin\Documents\COURS_EMN\UV_MiniProjet\581770_10151943549488065_1208251480_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1502" y="148208"/>
            <a:ext cx="1665040" cy="166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799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lstStyle/>
          <a:p>
            <a:r>
              <a:rPr lang="fr-FR" dirty="0" smtClean="0"/>
              <a:t>Objectifs</a:t>
            </a:r>
          </a:p>
          <a:p>
            <a:r>
              <a:rPr lang="fr-FR" dirty="0" smtClean="0"/>
              <a:t>Contribution</a:t>
            </a:r>
          </a:p>
          <a:p>
            <a:r>
              <a:rPr lang="fr-FR" dirty="0" smtClean="0"/>
              <a:t>Implémentation</a:t>
            </a:r>
          </a:p>
          <a:p>
            <a:r>
              <a:rPr lang="fr-FR" dirty="0" smtClean="0"/>
              <a:t>Difficultés rencontrées</a:t>
            </a:r>
          </a:p>
          <a:p>
            <a:r>
              <a:rPr lang="fr-FR" dirty="0" smtClean="0"/>
              <a:t>Démo</a:t>
            </a:r>
          </a:p>
          <a:p>
            <a:r>
              <a:rPr lang="fr-FR" dirty="0" smtClean="0"/>
              <a:t>Bilan personnel</a:t>
            </a:r>
          </a:p>
          <a:p>
            <a:endParaRPr lang="fr-FR"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3990578"/>
            <a:ext cx="2284404" cy="2867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9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Objectifs</a:t>
            </a:r>
            <a:endParaRPr lang="fr-FR" dirty="0"/>
          </a:p>
        </p:txBody>
      </p:sp>
      <p:sp>
        <p:nvSpPr>
          <p:cNvPr id="3" name="Espace réservé du contenu 2"/>
          <p:cNvSpPr>
            <a:spLocks noGrp="1"/>
          </p:cNvSpPr>
          <p:nvPr>
            <p:ph idx="1"/>
          </p:nvPr>
        </p:nvSpPr>
        <p:spPr/>
        <p:txBody>
          <a:bodyPr>
            <a:normAutofit/>
          </a:bodyPr>
          <a:lstStyle/>
          <a:p>
            <a:r>
              <a:rPr lang="fr-FR" dirty="0" smtClean="0"/>
              <a:t>Concept du jeu</a:t>
            </a:r>
          </a:p>
          <a:p>
            <a:endParaRPr lang="fr-FR" dirty="0"/>
          </a:p>
          <a:p>
            <a:endParaRPr lang="fr-FR" dirty="0" smtClean="0"/>
          </a:p>
          <a:p>
            <a:endParaRPr lang="fr-FR" dirty="0" smtClean="0"/>
          </a:p>
          <a:p>
            <a:endParaRPr lang="fr-FR" dirty="0"/>
          </a:p>
          <a:p>
            <a:endParaRPr lang="fr-FR" dirty="0" smtClean="0"/>
          </a:p>
          <a:p>
            <a:r>
              <a:rPr lang="fr-FR" dirty="0" smtClean="0"/>
              <a:t>Objectif commun</a:t>
            </a:r>
          </a:p>
          <a:p>
            <a:pPr lvl="1"/>
            <a:r>
              <a:rPr lang="fr-FR" dirty="0" smtClean="0"/>
              <a:t>Utiliser et maitriser Git</a:t>
            </a:r>
          </a:p>
          <a:p>
            <a:pPr lvl="1"/>
            <a:r>
              <a:rPr lang="fr-FR" dirty="0" smtClean="0"/>
              <a:t>Suivre la méthode Scrum</a:t>
            </a:r>
          </a:p>
          <a:p>
            <a:pPr lvl="1"/>
            <a:endParaRPr lang="fr-FR" dirty="0"/>
          </a:p>
          <a:p>
            <a:pPr lvl="1"/>
            <a:endParaRPr lang="fr-FR" dirty="0" smtClean="0"/>
          </a:p>
        </p:txBody>
      </p:sp>
      <p:pic>
        <p:nvPicPr>
          <p:cNvPr id="1026" name="Picture 2" descr="C:\Users\Benjamin\Documents\COURS_EMN\UV_MiniProjet\Minecraft_image_MPE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492896"/>
            <a:ext cx="3000547" cy="225363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Benjamin\Documents\COURS_EMN\UV_MiniProjet\MiniCra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1114" y="2492896"/>
            <a:ext cx="2882083" cy="2257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34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Objectifs</a:t>
            </a:r>
            <a:endParaRPr lang="fr-FR" dirty="0"/>
          </a:p>
        </p:txBody>
      </p:sp>
      <p:sp>
        <p:nvSpPr>
          <p:cNvPr id="3" name="Espace réservé du contenu 2"/>
          <p:cNvSpPr>
            <a:spLocks noGrp="1"/>
          </p:cNvSpPr>
          <p:nvPr>
            <p:ph idx="1"/>
          </p:nvPr>
        </p:nvSpPr>
        <p:spPr/>
        <p:txBody>
          <a:bodyPr>
            <a:normAutofit lnSpcReduction="10000"/>
          </a:bodyPr>
          <a:lstStyle/>
          <a:p>
            <a:r>
              <a:rPr lang="fr-FR" dirty="0"/>
              <a:t>Sprint 1</a:t>
            </a:r>
          </a:p>
          <a:p>
            <a:pPr lvl="1"/>
            <a:r>
              <a:rPr lang="fr-FR" dirty="0"/>
              <a:t>Une carte simple</a:t>
            </a:r>
          </a:p>
          <a:p>
            <a:pPr lvl="1"/>
            <a:r>
              <a:rPr lang="fr-FR" dirty="0"/>
              <a:t>Intégrer un joueur</a:t>
            </a:r>
          </a:p>
          <a:p>
            <a:pPr lvl="1"/>
            <a:r>
              <a:rPr lang="fr-FR" dirty="0"/>
              <a:t>Interaction </a:t>
            </a:r>
            <a:r>
              <a:rPr lang="fr-FR" dirty="0" smtClean="0"/>
              <a:t>sommaire</a:t>
            </a:r>
          </a:p>
          <a:p>
            <a:pPr lvl="1"/>
            <a:endParaRPr lang="fr-FR" dirty="0"/>
          </a:p>
          <a:p>
            <a:r>
              <a:rPr lang="fr-FR" dirty="0"/>
              <a:t>Sprint 2</a:t>
            </a:r>
          </a:p>
          <a:p>
            <a:pPr lvl="1"/>
            <a:r>
              <a:rPr lang="fr-FR" dirty="0" smtClean="0"/>
              <a:t>Pinceau</a:t>
            </a:r>
          </a:p>
          <a:p>
            <a:pPr lvl="1"/>
            <a:r>
              <a:rPr lang="fr-FR" dirty="0" smtClean="0"/>
              <a:t>Macro</a:t>
            </a:r>
          </a:p>
          <a:p>
            <a:pPr lvl="1"/>
            <a:r>
              <a:rPr lang="fr-FR" dirty="0" smtClean="0"/>
              <a:t>Menu</a:t>
            </a:r>
            <a:endParaRPr lang="fr-FR" dirty="0"/>
          </a:p>
          <a:p>
            <a:endParaRPr lang="fr-F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780928"/>
            <a:ext cx="3816424" cy="2855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655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Contributions</a:t>
            </a:r>
            <a:endParaRPr lang="fr-FR" dirty="0"/>
          </a:p>
        </p:txBody>
      </p:sp>
      <p:sp>
        <p:nvSpPr>
          <p:cNvPr id="3" name="Espace réservé du contenu 2"/>
          <p:cNvSpPr>
            <a:spLocks noGrp="1"/>
          </p:cNvSpPr>
          <p:nvPr>
            <p:ph idx="1"/>
          </p:nvPr>
        </p:nvSpPr>
        <p:spPr/>
        <p:txBody>
          <a:bodyPr/>
          <a:lstStyle/>
          <a:p>
            <a:r>
              <a:rPr lang="fr-FR" dirty="0" smtClean="0"/>
              <a:t>Outil utilisé</a:t>
            </a:r>
          </a:p>
          <a:p>
            <a:pPr lvl="1"/>
            <a:r>
              <a:rPr lang="fr-FR" dirty="0" smtClean="0"/>
              <a:t>JMonkeyEngine</a:t>
            </a:r>
            <a:r>
              <a:rPr lang="fr-FR" dirty="0" smtClean="0">
                <a:latin typeface="Arial" pitchFamily="34" charset="0"/>
                <a:cs typeface="Arial" pitchFamily="34" charset="0"/>
              </a:rPr>
              <a:t>3</a:t>
            </a:r>
          </a:p>
          <a:p>
            <a:pPr lvl="1"/>
            <a:endParaRPr lang="fr-FR" dirty="0" smtClean="0"/>
          </a:p>
          <a:p>
            <a:endParaRPr lang="fr-FR" dirty="0" smtClean="0"/>
          </a:p>
          <a:p>
            <a:pPr lvl="1"/>
            <a:endParaRPr lang="fr-FR" dirty="0" smtClean="0">
              <a:latin typeface="Arial" pitchFamily="34" charset="0"/>
              <a:cs typeface="Arial" pitchFamily="34" charset="0"/>
            </a:endParaRPr>
          </a:p>
        </p:txBody>
      </p:sp>
      <p:pic>
        <p:nvPicPr>
          <p:cNvPr id="1026" name="Picture 2" descr="C:\Users\Benjamin\Documents\COURS_EMN\UV_MiniProjet\1675386327_64af841db7_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1628800"/>
            <a:ext cx="2362338" cy="236233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Benjamin\Documents\COURS_EMN\UV_MiniProjet\Spirits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684" y="3205722"/>
            <a:ext cx="5616624" cy="3510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236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Implémentation</a:t>
            </a:r>
            <a:endParaRPr lang="fr-FR" dirty="0"/>
          </a:p>
        </p:txBody>
      </p:sp>
      <p:sp>
        <p:nvSpPr>
          <p:cNvPr id="3" name="Espace réservé du contenu 2"/>
          <p:cNvSpPr>
            <a:spLocks noGrp="1"/>
          </p:cNvSpPr>
          <p:nvPr>
            <p:ph idx="1"/>
          </p:nvPr>
        </p:nvSpPr>
        <p:spPr/>
        <p:txBody>
          <a:bodyPr/>
          <a:lstStyle/>
          <a:p>
            <a:r>
              <a:rPr lang="fr-FR" dirty="0"/>
              <a:t>Architecture </a:t>
            </a:r>
            <a:r>
              <a:rPr lang="fr-FR" dirty="0" smtClean="0"/>
              <a:t>appliquée</a:t>
            </a:r>
          </a:p>
          <a:p>
            <a:pPr lvl="1"/>
            <a:r>
              <a:rPr lang="fr-FR" dirty="0" smtClean="0"/>
              <a:t>Controller, Listener</a:t>
            </a:r>
          </a:p>
          <a:p>
            <a:pPr lvl="1"/>
            <a:r>
              <a:rPr lang="fr-FR" dirty="0" smtClean="0"/>
              <a:t>Singleton, Observer, </a:t>
            </a:r>
            <a:r>
              <a:rPr lang="fr-FR" dirty="0" err="1" smtClean="0"/>
              <a:t>Factory</a:t>
            </a:r>
            <a:endParaRPr lang="fr-FR" dirty="0" smtClean="0"/>
          </a:p>
          <a:p>
            <a:pPr lvl="1"/>
            <a:endParaRPr lang="fr-FR" dirty="0"/>
          </a:p>
          <a:p>
            <a:r>
              <a:rPr lang="fr-FR" dirty="0" smtClean="0"/>
              <a:t>Exemple classes </a:t>
            </a:r>
          </a:p>
          <a:p>
            <a:pPr lvl="1"/>
            <a:r>
              <a:rPr lang="fr-FR" dirty="0" err="1" smtClean="0"/>
              <a:t>PlayerControl</a:t>
            </a:r>
            <a:r>
              <a:rPr lang="fr-FR" dirty="0" smtClean="0"/>
              <a:t> et </a:t>
            </a:r>
            <a:r>
              <a:rPr lang="fr-FR" dirty="0" err="1" smtClean="0"/>
              <a:t>BetterPlayerControl</a:t>
            </a:r>
            <a:endParaRPr lang="fr-FR" dirty="0" smtClean="0"/>
          </a:p>
          <a:p>
            <a:pPr lvl="1"/>
            <a:r>
              <a:rPr lang="fr-FR" dirty="0" smtClean="0"/>
              <a:t>Modèle : </a:t>
            </a:r>
            <a:r>
              <a:rPr lang="fr-FR" dirty="0" err="1" smtClean="0"/>
              <a:t>PlayerSettingChoice</a:t>
            </a:r>
            <a:endParaRPr lang="fr-FR" dirty="0" smtClean="0"/>
          </a:p>
          <a:p>
            <a:endParaRPr lang="fr-FR" dirty="0" smtClean="0"/>
          </a:p>
          <a:p>
            <a:pPr lvl="1"/>
            <a:endParaRPr lang="fr-FR" dirty="0" smtClean="0">
              <a:latin typeface="Arial" pitchFamily="34" charset="0"/>
              <a:cs typeface="Arial" pitchFamily="34" charset="0"/>
            </a:endParaRPr>
          </a:p>
        </p:txBody>
      </p:sp>
    </p:spTree>
    <p:extLst>
      <p:ext uri="{BB962C8B-B14F-4D97-AF65-F5344CB8AC3E}">
        <p14:creationId xmlns:p14="http://schemas.microsoft.com/office/powerpoint/2010/main" val="3947969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Difficultés rencontrées</a:t>
            </a:r>
            <a:endParaRPr lang="fr-FR" dirty="0"/>
          </a:p>
        </p:txBody>
      </p:sp>
      <p:sp>
        <p:nvSpPr>
          <p:cNvPr id="3" name="Espace réservé du contenu 2"/>
          <p:cNvSpPr>
            <a:spLocks noGrp="1"/>
          </p:cNvSpPr>
          <p:nvPr>
            <p:ph idx="1"/>
          </p:nvPr>
        </p:nvSpPr>
        <p:spPr/>
        <p:txBody>
          <a:bodyPr/>
          <a:lstStyle/>
          <a:p>
            <a:r>
              <a:rPr lang="fr-FR" dirty="0" smtClean="0"/>
              <a:t>Montée en compétence sur </a:t>
            </a:r>
            <a:r>
              <a:rPr lang="fr-FR" dirty="0" err="1" smtClean="0"/>
              <a:t>JMonkey</a:t>
            </a:r>
            <a:endParaRPr lang="fr-FR" dirty="0" smtClean="0"/>
          </a:p>
          <a:p>
            <a:r>
              <a:rPr lang="fr-FR" dirty="0" smtClean="0"/>
              <a:t>Git – Plugin Eclipse</a:t>
            </a:r>
          </a:p>
          <a:p>
            <a:endParaRPr lang="fr-FR" dirty="0" smtClean="0"/>
          </a:p>
        </p:txBody>
      </p:sp>
      <p:pic>
        <p:nvPicPr>
          <p:cNvPr id="3074" name="Picture 2" descr="C:\Users\Benjamin\Documents\COURS_EMN\UV_MiniProjet\9gag-600x4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3140968"/>
            <a:ext cx="4466861" cy="3350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533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Bilan personnel</a:t>
            </a:r>
            <a:endParaRPr lang="fr-FR" dirty="0"/>
          </a:p>
        </p:txBody>
      </p:sp>
      <p:sp>
        <p:nvSpPr>
          <p:cNvPr id="3" name="Espace réservé du contenu 2"/>
          <p:cNvSpPr>
            <a:spLocks noGrp="1"/>
          </p:cNvSpPr>
          <p:nvPr>
            <p:ph idx="1"/>
          </p:nvPr>
        </p:nvSpPr>
        <p:spPr/>
        <p:txBody>
          <a:bodyPr/>
          <a:lstStyle/>
          <a:p>
            <a:r>
              <a:rPr lang="fr-FR" dirty="0" smtClean="0"/>
              <a:t>Utilisation de Scrum</a:t>
            </a:r>
          </a:p>
          <a:p>
            <a:r>
              <a:rPr lang="fr-FR" dirty="0" smtClean="0"/>
              <a:t>Connaissance de nouveaux outils</a:t>
            </a:r>
          </a:p>
          <a:p>
            <a:r>
              <a:rPr lang="fr-FR" dirty="0" smtClean="0"/>
              <a:t>Initiation à la 3D</a:t>
            </a:r>
          </a:p>
          <a:p>
            <a:r>
              <a:rPr lang="fr-FR" dirty="0" smtClean="0"/>
              <a:t>Projet ludique</a:t>
            </a:r>
            <a:endParaRPr lang="fr-FR" dirty="0"/>
          </a:p>
          <a:p>
            <a:r>
              <a:rPr lang="fr-FR" dirty="0" smtClean="0"/>
              <a:t>Amélioration possible de Minicraft</a:t>
            </a:r>
          </a:p>
        </p:txBody>
      </p:sp>
    </p:spTree>
    <p:extLst>
      <p:ext uri="{BB962C8B-B14F-4D97-AF65-F5344CB8AC3E}">
        <p14:creationId xmlns:p14="http://schemas.microsoft.com/office/powerpoint/2010/main" val="211916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Merci !</a:t>
            </a:r>
            <a:endParaRPr lang="fr-FR" dirty="0"/>
          </a:p>
        </p:txBody>
      </p:sp>
      <p:sp>
        <p:nvSpPr>
          <p:cNvPr id="3" name="Espace réservé du contenu 2"/>
          <p:cNvSpPr>
            <a:spLocks noGrp="1"/>
          </p:cNvSpPr>
          <p:nvPr>
            <p:ph idx="1"/>
          </p:nvPr>
        </p:nvSpPr>
        <p:spPr/>
        <p:txBody>
          <a:bodyPr/>
          <a:lstStyle/>
          <a:p>
            <a:endParaRPr lang="fr-FR" dirty="0" smtClean="0"/>
          </a:p>
          <a:p>
            <a:endParaRPr lang="fr-FR" dirty="0"/>
          </a:p>
          <a:p>
            <a:r>
              <a:rPr lang="fr-FR" sz="4800" dirty="0" smtClean="0"/>
              <a:t>Avez-vous des questions ?</a:t>
            </a:r>
          </a:p>
        </p:txBody>
      </p:sp>
      <p:pic>
        <p:nvPicPr>
          <p:cNvPr id="4098" name="Picture 2" descr="C:\Users\Benjamin\Documents\COURS_EMN\UV_MiniProjet\untitled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4509120"/>
            <a:ext cx="2360254" cy="2245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501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399</TotalTime>
  <Words>286</Words>
  <Application>Microsoft Office PowerPoint</Application>
  <PresentationFormat>Affichage à l'écran (4:3)</PresentationFormat>
  <Paragraphs>86</Paragraphs>
  <Slides>9</Slides>
  <Notes>8</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Module</vt:lpstr>
      <vt:lpstr>Mini-Projet : Minicraft</vt:lpstr>
      <vt:lpstr>Sommaire</vt:lpstr>
      <vt:lpstr>Objectifs</vt:lpstr>
      <vt:lpstr>Objectifs</vt:lpstr>
      <vt:lpstr>Contributions</vt:lpstr>
      <vt:lpstr>Implémentation</vt:lpstr>
      <vt:lpstr>Difficultés rencontrées</vt:lpstr>
      <vt:lpstr>Bilan personnel</vt:lpstr>
      <vt:lpstr>Merci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Mini-Projet : Minicraft</dc:title>
  <dc:creator>Benjamin</dc:creator>
  <cp:lastModifiedBy>Benjamin</cp:lastModifiedBy>
  <cp:revision>44</cp:revision>
  <dcterms:created xsi:type="dcterms:W3CDTF">2013-06-07T11:27:51Z</dcterms:created>
  <dcterms:modified xsi:type="dcterms:W3CDTF">2013-06-13T15:12:14Z</dcterms:modified>
</cp:coreProperties>
</file>