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56" r:id="rId2"/>
    <p:sldId id="291" r:id="rId3"/>
    <p:sldId id="292" r:id="rId4"/>
    <p:sldId id="293" r:id="rId5"/>
    <p:sldId id="294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Playfair Display" panose="00000500000000000000" pitchFamily="2" charset="0"/>
      <p:regular r:id="rId12"/>
      <p:bold r:id="rId13"/>
      <p:italic r:id="rId14"/>
      <p:boldItalic r:id="rId15"/>
    </p:embeddedFont>
    <p:embeddedFont>
      <p:font typeface="Playfair Display SemiBold" panose="020B0604020202020204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506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802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10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36430" y="207487"/>
            <a:ext cx="188985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79717" y="699728"/>
            <a:ext cx="4665756" cy="120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word ‘formal’ in formal languages means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symbols used have a well-defined meaning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are unnecessary in reality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the form of the string of symbols is significant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C086E-5CBB-CE9A-29EC-9A4E1AA2E2C6}"/>
              </a:ext>
            </a:extLst>
          </p:cNvPr>
          <p:cNvSpPr txBox="1"/>
          <p:nvPr/>
        </p:nvSpPr>
        <p:spPr>
          <a:xfrm>
            <a:off x="2068301" y="2027726"/>
            <a:ext cx="6510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symbols used have a well-defined meaning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symbols in formal languages indeed have specific meanings, this alone doesn't encapsulate the essence of formality.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Formality in languages extends beyond just the meanings of symbols to encompass strict rules for syntax, grammar, and structure.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formal logic, the symbol "→" typically represents implication. However, it's not just about knowing what "→" means; it's also about understanding how it's used within the rules of logical inference.</a:t>
            </a:r>
          </a:p>
        </p:txBody>
      </p:sp>
    </p:spTree>
    <p:extLst>
      <p:ext uri="{BB962C8B-B14F-4D97-AF65-F5344CB8AC3E}">
        <p14:creationId xmlns:p14="http://schemas.microsoft.com/office/powerpoint/2010/main" val="176815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35088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36430" y="207487"/>
            <a:ext cx="188985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79717" y="699728"/>
            <a:ext cx="4665756" cy="120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word ‘formal’ in formal languages means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symbols used have a well-defined meaning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are unnecessary in reality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the form of the string of symbols is significant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A2FBE-4F62-CC40-CCB0-551B47460A34}"/>
              </a:ext>
            </a:extLst>
          </p:cNvPr>
          <p:cNvSpPr txBox="1"/>
          <p:nvPr/>
        </p:nvSpPr>
        <p:spPr>
          <a:xfrm>
            <a:off x="2068301" y="2027726"/>
            <a:ext cx="65107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are unnecessary in reality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 are integral to various real-world applications, including mathematics, computer science, and linguistics.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provide structured frameworks for communication, problem-solving, and precise expression, making them indispensable in many contexts.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computer programming, formal languages like Java or C++ are essential for writing software with clear syntax and semantics.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mathematics, formal notation enables mathematicians to express complex concepts precisely.</a:t>
            </a:r>
          </a:p>
        </p:txBody>
      </p:sp>
    </p:spTree>
    <p:extLst>
      <p:ext uri="{BB962C8B-B14F-4D97-AF65-F5344CB8AC3E}">
        <p14:creationId xmlns:p14="http://schemas.microsoft.com/office/powerpoint/2010/main" val="4208863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7776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36430" y="207487"/>
            <a:ext cx="1889850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179717" y="699728"/>
            <a:ext cx="4665756" cy="120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word ‘formal’ in formal languages means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symbols used have a well-defined meaning</a:t>
            </a: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are unnecessary in reality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the form of the string of symbols is significant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None of the above</a:t>
            </a:r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E3D89-024E-AB88-FA87-A139BB039F06}"/>
              </a:ext>
            </a:extLst>
          </p:cNvPr>
          <p:cNvSpPr txBox="1"/>
          <p:nvPr/>
        </p:nvSpPr>
        <p:spPr>
          <a:xfrm>
            <a:off x="2068301" y="2027726"/>
            <a:ext cx="65107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the form of the string of symbols is significant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formal languages, such as formal logic or formal grammars, the structure or form of symbol strings carries the primary significance.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interpretation of these languages often depends solely on the arrangement and combination of symbols, regardless of their individual meanings.</a:t>
            </a:r>
          </a:p>
          <a:p>
            <a:endParaRPr lang="en-US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formal logic, "P → Q" signifies implication, irrespective of the specific meanings assigned to "P" and "Q."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formal grammars, the syntax rules dictate the valid forms of sentences, regardless of the semantic content.</a:t>
            </a:r>
          </a:p>
        </p:txBody>
      </p:sp>
    </p:spTree>
    <p:extLst>
      <p:ext uri="{BB962C8B-B14F-4D97-AF65-F5344CB8AC3E}">
        <p14:creationId xmlns:p14="http://schemas.microsoft.com/office/powerpoint/2010/main" val="400538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442</Words>
  <Application>Microsoft Office PowerPoint</Application>
  <PresentationFormat>On-screen Show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4</cp:revision>
  <dcterms:modified xsi:type="dcterms:W3CDTF">2024-04-10T11:24:45Z</dcterms:modified>
</cp:coreProperties>
</file>