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294" r:id="rId4"/>
    <p:sldId id="295" r:id="rId5"/>
    <p:sldId id="296" r:id="rId6"/>
    <p:sldId id="297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10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46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958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789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95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0520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10: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788863" y="459850"/>
            <a:ext cx="3554614" cy="198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  {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n, m = 1,2,3,... },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  {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n, m = 1,2,3,... }, 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  {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 = 1,2,3,... } 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answers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 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⋂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 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are CFL but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not CFL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 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are not CFL but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CFL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 subset of 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3E15A-5437-B9A1-E2AE-0EE8991D9612}"/>
              </a:ext>
            </a:extLst>
          </p:cNvPr>
          <p:cNvSpPr txBox="1"/>
          <p:nvPr/>
        </p:nvSpPr>
        <p:spPr>
          <a:xfrm>
            <a:off x="2068300" y="2487365"/>
            <a:ext cx="65107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L3 = L1 ⋂ L2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language L3 consists of strings of the form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where the number of 'a's and 'b's are equal, and there is an additional 'a' at the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L1 and L2 contain strings with a similar structure: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and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intersection of L1 and L2, i.e., L1 ⋂ L2, would include strings common to both languages, which are of the form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due to the equality of 'n' and 'm’.</a:t>
            </a:r>
          </a:p>
        </p:txBody>
      </p:sp>
    </p:spTree>
    <p:extLst>
      <p:ext uri="{BB962C8B-B14F-4D97-AF65-F5344CB8AC3E}">
        <p14:creationId xmlns:p14="http://schemas.microsoft.com/office/powerpoint/2010/main" val="3707108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70149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10: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788863" y="459850"/>
            <a:ext cx="3554614" cy="198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  {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n, m = 1,2,3,... },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  {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n, m = 1,2,3,... }, 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  {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 = 1,2,3,... } 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answers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 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⋂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 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are CFL but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not CFL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 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are not CFL but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CFL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 subset of 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964F8-C1F6-1DEF-701D-881B1A977A78}"/>
              </a:ext>
            </a:extLst>
          </p:cNvPr>
          <p:cNvSpPr txBox="1"/>
          <p:nvPr/>
        </p:nvSpPr>
        <p:spPr>
          <a:xfrm>
            <a:off x="2280045" y="2621534"/>
            <a:ext cx="65722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L1 and L2 are CFL but L3 is not CFL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Languages L1 and L2 consist of strings of the form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and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respectively, which are context-free languages (CFLs).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L1 and L2 can be generated by context-free grammars (CFGs) due to their regular and predictable structures.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language L3, consisting of strings like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has a non-context-free structure due to the dependency between the occurrences of 'a's and 'b's.</a:t>
            </a:r>
          </a:p>
        </p:txBody>
      </p:sp>
    </p:spTree>
    <p:extLst>
      <p:ext uri="{BB962C8B-B14F-4D97-AF65-F5344CB8AC3E}">
        <p14:creationId xmlns:p14="http://schemas.microsoft.com/office/powerpoint/2010/main" val="2916233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610199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10: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788863" y="459850"/>
            <a:ext cx="3554614" cy="198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  {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n, m = 1,2,3,... },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  {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n, m = 1,2,3,... }, 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  {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 = 1,2,3,... } 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answers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 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⋂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 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are CFL but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not CFL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 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are not CFL but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CFL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 subset of 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1B457-CBE8-17E7-4E91-75459DC45071}"/>
              </a:ext>
            </a:extLst>
          </p:cNvPr>
          <p:cNvSpPr txBox="1"/>
          <p:nvPr/>
        </p:nvSpPr>
        <p:spPr>
          <a:xfrm>
            <a:off x="2068300" y="2487365"/>
            <a:ext cx="65107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L1 and L2 are not CFL but L3 is CFL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L1 and L2 consist of strings with predictable and regular structures, making them context-free languages (CFLs).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Language L3, however, has a non-context-free structure due to the dependency between the occurrences of 'a's and 'b’s.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Strings like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aabaa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and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aaabaaa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belong to L1 and L2, respectively, showing that they can be generated by context-free grammars. However, these strings don't belong to L3, which highlights the difference in structure.</a:t>
            </a:r>
          </a:p>
        </p:txBody>
      </p:sp>
    </p:spTree>
    <p:extLst>
      <p:ext uri="{BB962C8B-B14F-4D97-AF65-F5344CB8AC3E}">
        <p14:creationId xmlns:p14="http://schemas.microsoft.com/office/powerpoint/2010/main" val="3378275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11847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10: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788863" y="459850"/>
            <a:ext cx="3554614" cy="198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</a:t>
            </a: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  {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n, m = 1,2,3,... },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  {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n, m = 1,2,3,... }, 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254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  {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 = 1,2,3,... } 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answers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 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⋂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 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are CFL but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not CFL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 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are not CFL but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CFL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 subset of  L</a:t>
            </a:r>
            <a:r>
              <a:rPr lang="en-US" b="0" i="0" u="none" strike="noStrike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B39DD-6DF8-EEC2-B3E6-7FFB4983C577}"/>
              </a:ext>
            </a:extLst>
          </p:cNvPr>
          <p:cNvSpPr txBox="1"/>
          <p:nvPr/>
        </p:nvSpPr>
        <p:spPr>
          <a:xfrm>
            <a:off x="2068300" y="2487365"/>
            <a:ext cx="65107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L1 is a subset of L3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L1 and L3 have similar structures but are not subsets of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L1 consists of strings of the form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L3 consists of strings of the form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Strings like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aabaa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belong to L1 but not to L3, indicating that L1 is not a subset of L3.</a:t>
            </a:r>
          </a:p>
        </p:txBody>
      </p:sp>
    </p:spTree>
    <p:extLst>
      <p:ext uri="{BB962C8B-B14F-4D97-AF65-F5344CB8AC3E}">
        <p14:creationId xmlns:p14="http://schemas.microsoft.com/office/powerpoint/2010/main" val="2594122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708</Words>
  <Application>Microsoft Office PowerPoint</Application>
  <PresentationFormat>On-screen Show (16:9)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12</cp:revision>
  <dcterms:modified xsi:type="dcterms:W3CDTF">2024-04-10T13:27:34Z</dcterms:modified>
</cp:coreProperties>
</file>