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8"/>
  </p:notesMasterIdLst>
  <p:sldIdLst>
    <p:sldId id="256" r:id="rId2"/>
    <p:sldId id="291" r:id="rId3"/>
    <p:sldId id="300" r:id="rId4"/>
    <p:sldId id="301" r:id="rId5"/>
    <p:sldId id="302" r:id="rId6"/>
    <p:sldId id="303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Playfair Display" panose="00000500000000000000" pitchFamily="2" charset="0"/>
      <p:regular r:id="rId13"/>
      <p:bold r:id="rId14"/>
      <p:italic r:id="rId15"/>
      <p:boldItalic r:id="rId16"/>
    </p:embeddedFont>
    <p:embeddedFont>
      <p:font typeface="Playfair Display SemiBold" panose="020B0604020202020204" charset="0"/>
      <p:regular r:id="rId17"/>
      <p:bold r:id="rId18"/>
      <p:italic r:id="rId19"/>
      <p:boldItalic r:id="rId20"/>
    </p:embeddedFont>
    <p:embeddedFont>
      <p:font typeface="Vidalok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6A01A-8B18-4562-ABB6-2D061329FD30}">
  <a:tblStyle styleId="{1986A01A-8B18-4562-ABB6-2D061329F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904" y="7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71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977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193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951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dbf7280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dbf7280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8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2600" y="1008056"/>
            <a:ext cx="6958800" cy="2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06789" y="3714844"/>
            <a:ext cx="45288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25025" y="1307100"/>
            <a:ext cx="569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1257450" y="1330650"/>
            <a:ext cx="66291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1257450" y="3295050"/>
            <a:ext cx="66291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2073275" y="1288250"/>
            <a:ext cx="49974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073275" y="3259075"/>
            <a:ext cx="4997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SemiBold"/>
              <a:buNone/>
              <a:defRPr sz="35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65" r:id="rId6"/>
    <p:sldLayoutId id="214748366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2062418" y="1119734"/>
            <a:ext cx="4407655" cy="26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5800" i="1" dirty="0">
                <a:latin typeface="Playfair Display"/>
                <a:ea typeface="Playfair Display"/>
                <a:cs typeface="Playfair Display"/>
                <a:sym typeface="Playfair Display"/>
              </a:rPr>
              <a:t>Theory Of Computation</a:t>
            </a:r>
            <a:endParaRPr sz="58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8926946" y="-4139155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Google Shape;529;p44">
            <a:extLst>
              <a:ext uri="{FF2B5EF4-FFF2-40B4-BE49-F238E27FC236}">
                <a16:creationId xmlns:a16="http://schemas.microsoft.com/office/drawing/2014/main" id="{6E3EFDD3-CE67-1DEF-A7D5-C167230B6262}"/>
              </a:ext>
            </a:extLst>
          </p:cNvPr>
          <p:cNvSpPr/>
          <p:nvPr/>
        </p:nvSpPr>
        <p:spPr>
          <a:xfrm>
            <a:off x="11318696" y="-1747405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0;p28">
            <a:extLst>
              <a:ext uri="{FF2B5EF4-FFF2-40B4-BE49-F238E27FC236}">
                <a16:creationId xmlns:a16="http://schemas.microsoft.com/office/drawing/2014/main" id="{6DF138EE-ACF8-75BD-1C53-767218FC14B9}"/>
              </a:ext>
            </a:extLst>
          </p:cNvPr>
          <p:cNvSpPr/>
          <p:nvPr/>
        </p:nvSpPr>
        <p:spPr>
          <a:xfrm>
            <a:off x="-1370755" y="-5846110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2337827" y="874973"/>
            <a:ext cx="6287058" cy="12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Anshul Shukla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Roll-Number: IC-2K20-12</a:t>
            </a:r>
            <a:br>
              <a:rPr lang="en" dirty="0"/>
            </a:br>
            <a:r>
              <a:rPr lang="en" dirty="0"/>
              <a:t>Course: MCA(5-Years)</a:t>
            </a:r>
            <a:br>
              <a:rPr lang="en" dirty="0"/>
            </a:br>
            <a:r>
              <a:rPr lang="en" dirty="0"/>
              <a:t>Semester: 8</a:t>
            </a:r>
            <a:r>
              <a:rPr lang="en" baseline="30000" dirty="0"/>
              <a:t>th</a:t>
            </a:r>
            <a:r>
              <a:rPr lang="en" dirty="0"/>
              <a:t> Semester</a:t>
            </a:r>
            <a:br>
              <a:rPr lang="en" dirty="0"/>
            </a:br>
            <a:r>
              <a:rPr lang="en-US" dirty="0"/>
              <a:t>Institute: International Institute of Professional Studies, Devi </a:t>
            </a:r>
            <a:r>
              <a:rPr lang="en-US" dirty="0" err="1"/>
              <a:t>Ahilya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10800000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3595126" y="2487365"/>
            <a:ext cx="3772459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Type 0,1,2,3- Grammar:</a:t>
            </a:r>
          </a:p>
        </p:txBody>
      </p:sp>
      <p:sp>
        <p:nvSpPr>
          <p:cNvPr id="11" name="Google Shape;106;p25">
            <a:extLst>
              <a:ext uri="{FF2B5EF4-FFF2-40B4-BE49-F238E27FC236}">
                <a16:creationId xmlns:a16="http://schemas.microsoft.com/office/drawing/2014/main" id="{6C029EE8-F700-6801-2E92-88B256CBB15C}"/>
              </a:ext>
            </a:extLst>
          </p:cNvPr>
          <p:cNvSpPr txBox="1">
            <a:spLocks/>
          </p:cNvSpPr>
          <p:nvPr/>
        </p:nvSpPr>
        <p:spPr>
          <a:xfrm>
            <a:off x="3755603" y="236490"/>
            <a:ext cx="3451511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IN" sz="2800" dirty="0"/>
              <a:t>M</a:t>
            </a:r>
            <a:r>
              <a:rPr lang="en-GB" sz="2800" dirty="0" err="1"/>
              <a:t>eet</a:t>
            </a:r>
            <a:r>
              <a:rPr lang="en-GB" sz="2800" dirty="0"/>
              <a:t> Your Presenter</a:t>
            </a:r>
          </a:p>
        </p:txBody>
      </p:sp>
      <p:sp>
        <p:nvSpPr>
          <p:cNvPr id="13" name="Google Shape;140;p28">
            <a:extLst>
              <a:ext uri="{FF2B5EF4-FFF2-40B4-BE49-F238E27FC236}">
                <a16:creationId xmlns:a16="http://schemas.microsoft.com/office/drawing/2014/main" id="{D13AA8FB-BE09-FC6B-ED97-BE5B2449DC88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0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9686129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12: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490946" y="459850"/>
            <a:ext cx="4150448" cy="121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intersection of a CFL and a regular language 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Need not be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Need not be context free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always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always Context free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A9E66-4EC2-119A-219B-815B967C296B}"/>
              </a:ext>
            </a:extLst>
          </p:cNvPr>
          <p:cNvSpPr txBox="1"/>
          <p:nvPr/>
        </p:nvSpPr>
        <p:spPr>
          <a:xfrm>
            <a:off x="2077334" y="1676400"/>
            <a:ext cx="650169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Need not be regular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intersection of a context-free language (CFL) and a regular language may not always result in a regular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While regular languages are closed under intersection with CFLs, the resulting language may not always maintain the regularity property.</a:t>
            </a:r>
          </a:p>
          <a:p>
            <a:endParaRPr lang="en-GB" b="1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 L1 be the regular language { an | n ≥ 0 }, and L2 be the CFL {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n ≥ 0 }.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intersection of L1 and L2 results in the language { 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GB" baseline="30000" dirty="0" err="1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| n ≥ 0 }, which is not regular.</a:t>
            </a:r>
          </a:p>
        </p:txBody>
      </p:sp>
    </p:spTree>
    <p:extLst>
      <p:ext uri="{BB962C8B-B14F-4D97-AF65-F5344CB8AC3E}">
        <p14:creationId xmlns:p14="http://schemas.microsoft.com/office/powerpoint/2010/main" val="4058822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8667289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12: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490946" y="459850"/>
            <a:ext cx="4150448" cy="121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intersection of a CFL and a regular language 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Need not be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Need not be context free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always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always Context free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80348-D0D6-E2D3-CE73-4291281D8CEB}"/>
              </a:ext>
            </a:extLst>
          </p:cNvPr>
          <p:cNvSpPr txBox="1"/>
          <p:nvPr/>
        </p:nvSpPr>
        <p:spPr>
          <a:xfrm>
            <a:off x="2077334" y="1676400"/>
            <a:ext cx="650169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2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Need not be context free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intersection of a context-free language (CFL) and a regular language is always a CFL.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CFLs are closed under intersection with regular languages, meaning the resulting language is also a CFL.</a:t>
            </a:r>
          </a:p>
        </p:txBody>
      </p:sp>
    </p:spTree>
    <p:extLst>
      <p:ext uri="{BB962C8B-B14F-4D97-AF65-F5344CB8AC3E}">
        <p14:creationId xmlns:p14="http://schemas.microsoft.com/office/powerpoint/2010/main" val="1359176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7580029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12: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490946" y="459850"/>
            <a:ext cx="4150448" cy="121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intersection of a CFL and a regular language 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Need not be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Need not be context free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always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always Context free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2944F-4024-2491-89D8-9DE914231AF0}"/>
              </a:ext>
            </a:extLst>
          </p:cNvPr>
          <p:cNvSpPr txBox="1"/>
          <p:nvPr/>
        </p:nvSpPr>
        <p:spPr>
          <a:xfrm>
            <a:off x="2077334" y="1676400"/>
            <a:ext cx="650169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3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always regular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Incorrect: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While regular languages are closed under intersection with CFLs, the resulting language may not always be regular.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exist cases where the intersection of a CFL and a regular language results in a non-regular language.</a:t>
            </a:r>
          </a:p>
        </p:txBody>
      </p:sp>
    </p:spTree>
    <p:extLst>
      <p:ext uri="{BB962C8B-B14F-4D97-AF65-F5344CB8AC3E}">
        <p14:creationId xmlns:p14="http://schemas.microsoft.com/office/powerpoint/2010/main" val="2970296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C777CC7-B034-2FD9-91BF-CDA96FAF2112}"/>
              </a:ext>
            </a:extLst>
          </p:cNvPr>
          <p:cNvSpPr>
            <a:spLocks noChangeAspect="1"/>
          </p:cNvSpPr>
          <p:nvPr/>
        </p:nvSpPr>
        <p:spPr>
          <a:xfrm rot="6489039">
            <a:off x="-3751119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2010161" h="2011458">
                <a:moveTo>
                  <a:pt x="1067083" y="1948773"/>
                </a:moveTo>
                <a:lnTo>
                  <a:pt x="1067601" y="1966525"/>
                </a:lnTo>
                <a:lnTo>
                  <a:pt x="1046138" y="1967152"/>
                </a:lnTo>
                <a:lnTo>
                  <a:pt x="1046830" y="1990849"/>
                </a:lnTo>
                <a:lnTo>
                  <a:pt x="1065138" y="1984396"/>
                </a:lnTo>
                <a:lnTo>
                  <a:pt x="1065699" y="2003625"/>
                </a:lnTo>
                <a:lnTo>
                  <a:pt x="1047391" y="2010078"/>
                </a:lnTo>
                <a:lnTo>
                  <a:pt x="1023669" y="2010770"/>
                </a:lnTo>
                <a:lnTo>
                  <a:pt x="1022416" y="1967844"/>
                </a:lnTo>
                <a:lnTo>
                  <a:pt x="1002444" y="1968427"/>
                </a:lnTo>
                <a:lnTo>
                  <a:pt x="1001926" y="1950675"/>
                </a:lnTo>
                <a:close/>
                <a:moveTo>
                  <a:pt x="964242" y="1947852"/>
                </a:moveTo>
                <a:cubicBezTo>
                  <a:pt x="972140" y="1948128"/>
                  <a:pt x="979010" y="1949036"/>
                  <a:pt x="984852" y="1950575"/>
                </a:cubicBezTo>
                <a:cubicBezTo>
                  <a:pt x="990694" y="1952114"/>
                  <a:pt x="995179" y="1954718"/>
                  <a:pt x="998307" y="1958389"/>
                </a:cubicBezTo>
                <a:cubicBezTo>
                  <a:pt x="1001435" y="1962059"/>
                  <a:pt x="1002877" y="1967230"/>
                  <a:pt x="1002631" y="1973901"/>
                </a:cubicBezTo>
                <a:lnTo>
                  <a:pt x="978922" y="1972846"/>
                </a:lnTo>
                <a:cubicBezTo>
                  <a:pt x="979010" y="1970737"/>
                  <a:pt x="978331" y="1969210"/>
                  <a:pt x="976887" y="1968266"/>
                </a:cubicBezTo>
                <a:cubicBezTo>
                  <a:pt x="975443" y="1967322"/>
                  <a:pt x="973464" y="1966706"/>
                  <a:pt x="970949" y="1966418"/>
                </a:cubicBezTo>
                <a:cubicBezTo>
                  <a:pt x="968435" y="1966131"/>
                  <a:pt x="965617" y="1965917"/>
                  <a:pt x="962494" y="1965778"/>
                </a:cubicBezTo>
                <a:cubicBezTo>
                  <a:pt x="958068" y="1965574"/>
                  <a:pt x="954802" y="1965804"/>
                  <a:pt x="952695" y="1966468"/>
                </a:cubicBezTo>
                <a:cubicBezTo>
                  <a:pt x="950589" y="1967131"/>
                  <a:pt x="949511" y="1968262"/>
                  <a:pt x="949462" y="1969861"/>
                </a:cubicBezTo>
                <a:cubicBezTo>
                  <a:pt x="949382" y="1970836"/>
                  <a:pt x="949564" y="1971750"/>
                  <a:pt x="950007" y="1972603"/>
                </a:cubicBezTo>
                <a:cubicBezTo>
                  <a:pt x="950449" y="1973455"/>
                  <a:pt x="951371" y="1974224"/>
                  <a:pt x="952772" y="1974909"/>
                </a:cubicBezTo>
                <a:cubicBezTo>
                  <a:pt x="954174" y="1975593"/>
                  <a:pt x="956272" y="1976171"/>
                  <a:pt x="959068" y="1976642"/>
                </a:cubicBezTo>
                <a:cubicBezTo>
                  <a:pt x="961863" y="1977112"/>
                  <a:pt x="965575" y="1977453"/>
                  <a:pt x="970201" y="1977665"/>
                </a:cubicBezTo>
                <a:lnTo>
                  <a:pt x="1002400" y="1979097"/>
                </a:lnTo>
                <a:lnTo>
                  <a:pt x="1002394" y="1979232"/>
                </a:lnTo>
                <a:lnTo>
                  <a:pt x="993540" y="2011458"/>
                </a:lnTo>
                <a:lnTo>
                  <a:pt x="928419" y="2008561"/>
                </a:lnTo>
                <a:lnTo>
                  <a:pt x="929144" y="1992264"/>
                </a:lnTo>
                <a:lnTo>
                  <a:pt x="974304" y="1994273"/>
                </a:lnTo>
                <a:lnTo>
                  <a:pt x="975822" y="1988633"/>
                </a:lnTo>
                <a:lnTo>
                  <a:pt x="969725" y="1988362"/>
                </a:lnTo>
                <a:cubicBezTo>
                  <a:pt x="963628" y="1988131"/>
                  <a:pt x="957899" y="1987694"/>
                  <a:pt x="952538" y="1987053"/>
                </a:cubicBezTo>
                <a:cubicBezTo>
                  <a:pt x="947177" y="1986412"/>
                  <a:pt x="942460" y="1985339"/>
                  <a:pt x="938388" y="1983835"/>
                </a:cubicBezTo>
                <a:cubicBezTo>
                  <a:pt x="934315" y="1982330"/>
                  <a:pt x="931163" y="1980167"/>
                  <a:pt x="928931" y="1977347"/>
                </a:cubicBezTo>
                <a:cubicBezTo>
                  <a:pt x="926698" y="1974526"/>
                  <a:pt x="925662" y="1970819"/>
                  <a:pt x="925822" y="1966228"/>
                </a:cubicBezTo>
                <a:cubicBezTo>
                  <a:pt x="926111" y="1959907"/>
                  <a:pt x="929612" y="1955131"/>
                  <a:pt x="936324" y="1951902"/>
                </a:cubicBezTo>
                <a:cubicBezTo>
                  <a:pt x="943021" y="1948672"/>
                  <a:pt x="952327" y="1947322"/>
                  <a:pt x="964242" y="1947852"/>
                </a:cubicBezTo>
                <a:close/>
                <a:moveTo>
                  <a:pt x="1339531" y="1919504"/>
                </a:moveTo>
                <a:lnTo>
                  <a:pt x="1319924" y="1926292"/>
                </a:lnTo>
                <a:lnTo>
                  <a:pt x="1324885" y="1940625"/>
                </a:lnTo>
                <a:close/>
                <a:moveTo>
                  <a:pt x="649534" y="1881627"/>
                </a:moveTo>
                <a:lnTo>
                  <a:pt x="710787" y="1903924"/>
                </a:lnTo>
                <a:lnTo>
                  <a:pt x="704712" y="1920613"/>
                </a:lnTo>
                <a:lnTo>
                  <a:pt x="684535" y="1913268"/>
                </a:lnTo>
                <a:lnTo>
                  <a:pt x="676425" y="1935545"/>
                </a:lnTo>
                <a:lnTo>
                  <a:pt x="695822" y="1936311"/>
                </a:lnTo>
                <a:lnTo>
                  <a:pt x="689242" y="1954387"/>
                </a:lnTo>
                <a:lnTo>
                  <a:pt x="669845" y="1953622"/>
                </a:lnTo>
                <a:lnTo>
                  <a:pt x="647544" y="1945504"/>
                </a:lnTo>
                <a:lnTo>
                  <a:pt x="662234" y="1905150"/>
                </a:lnTo>
                <a:lnTo>
                  <a:pt x="643459" y="1898315"/>
                </a:lnTo>
                <a:close/>
                <a:moveTo>
                  <a:pt x="595691" y="1875992"/>
                </a:moveTo>
                <a:cubicBezTo>
                  <a:pt x="594160" y="1876309"/>
                  <a:pt x="593047" y="1877171"/>
                  <a:pt x="592352" y="1878579"/>
                </a:cubicBezTo>
                <a:cubicBezTo>
                  <a:pt x="592223" y="1878825"/>
                  <a:pt x="592145" y="1879162"/>
                  <a:pt x="592119" y="1879590"/>
                </a:cubicBezTo>
                <a:cubicBezTo>
                  <a:pt x="592093" y="1880019"/>
                  <a:pt x="592225" y="1880550"/>
                  <a:pt x="592516" y="1881183"/>
                </a:cubicBezTo>
                <a:cubicBezTo>
                  <a:pt x="593176" y="1882301"/>
                  <a:pt x="594134" y="1883401"/>
                  <a:pt x="595392" y="1884484"/>
                </a:cubicBezTo>
                <a:cubicBezTo>
                  <a:pt x="596650" y="1885567"/>
                  <a:pt x="598219" y="1886633"/>
                  <a:pt x="600100" y="1887681"/>
                </a:cubicBezTo>
                <a:cubicBezTo>
                  <a:pt x="601972" y="1888749"/>
                  <a:pt x="603877" y="1889732"/>
                  <a:pt x="605813" y="1890630"/>
                </a:cubicBezTo>
                <a:cubicBezTo>
                  <a:pt x="607749" y="1891529"/>
                  <a:pt x="609728" y="1892347"/>
                  <a:pt x="611749" y="1893085"/>
                </a:cubicBezTo>
                <a:cubicBezTo>
                  <a:pt x="613760" y="1893845"/>
                  <a:pt x="615529" y="1894467"/>
                  <a:pt x="617057" y="1894952"/>
                </a:cubicBezTo>
                <a:cubicBezTo>
                  <a:pt x="618584" y="1895438"/>
                  <a:pt x="619882" y="1895786"/>
                  <a:pt x="620951" y="1895996"/>
                </a:cubicBezTo>
                <a:lnTo>
                  <a:pt x="622377" y="1896243"/>
                </a:lnTo>
                <a:lnTo>
                  <a:pt x="624795" y="1890883"/>
                </a:lnTo>
                <a:cubicBezTo>
                  <a:pt x="624914" y="1890634"/>
                  <a:pt x="624915" y="1890205"/>
                  <a:pt x="624798" y="1889598"/>
                </a:cubicBezTo>
                <a:cubicBezTo>
                  <a:pt x="624681" y="1888991"/>
                  <a:pt x="624190" y="1888198"/>
                  <a:pt x="623324" y="1887218"/>
                </a:cubicBezTo>
                <a:cubicBezTo>
                  <a:pt x="622457" y="1886238"/>
                  <a:pt x="620959" y="1885065"/>
                  <a:pt x="618829" y="1883699"/>
                </a:cubicBezTo>
                <a:cubicBezTo>
                  <a:pt x="616699" y="1882332"/>
                  <a:pt x="613680" y="1880764"/>
                  <a:pt x="609772" y="1878996"/>
                </a:cubicBezTo>
                <a:cubicBezTo>
                  <a:pt x="608873" y="1878575"/>
                  <a:pt x="607607" y="1878065"/>
                  <a:pt x="605973" y="1877468"/>
                </a:cubicBezTo>
                <a:cubicBezTo>
                  <a:pt x="604340" y="1876870"/>
                  <a:pt x="602600" y="1876396"/>
                  <a:pt x="600756" y="1876044"/>
                </a:cubicBezTo>
                <a:cubicBezTo>
                  <a:pt x="598911" y="1875693"/>
                  <a:pt x="597223" y="1875675"/>
                  <a:pt x="595691" y="1875992"/>
                </a:cubicBezTo>
                <a:close/>
                <a:moveTo>
                  <a:pt x="1410325" y="1859783"/>
                </a:moveTo>
                <a:lnTo>
                  <a:pt x="1417376" y="1876084"/>
                </a:lnTo>
                <a:lnTo>
                  <a:pt x="1397668" y="1884607"/>
                </a:lnTo>
                <a:lnTo>
                  <a:pt x="1407079" y="1906367"/>
                </a:lnTo>
                <a:lnTo>
                  <a:pt x="1421700" y="1893598"/>
                </a:lnTo>
                <a:lnTo>
                  <a:pt x="1429337" y="1911254"/>
                </a:lnTo>
                <a:lnTo>
                  <a:pt x="1414716" y="1924023"/>
                </a:lnTo>
                <a:lnTo>
                  <a:pt x="1392933" y="1933444"/>
                </a:lnTo>
                <a:lnTo>
                  <a:pt x="1375885" y="1894029"/>
                </a:lnTo>
                <a:lnTo>
                  <a:pt x="1358397" y="1901593"/>
                </a:lnTo>
                <a:lnTo>
                  <a:pt x="1361915" y="1911755"/>
                </a:lnTo>
                <a:lnTo>
                  <a:pt x="1330571" y="1957049"/>
                </a:lnTo>
                <a:lnTo>
                  <a:pt x="1308144" y="1964812"/>
                </a:lnTo>
                <a:lnTo>
                  <a:pt x="1297497" y="1934056"/>
                </a:lnTo>
                <a:lnTo>
                  <a:pt x="1289081" y="1936969"/>
                </a:lnTo>
                <a:lnTo>
                  <a:pt x="1283257" y="1920144"/>
                </a:lnTo>
                <a:lnTo>
                  <a:pt x="1291672" y="1917230"/>
                </a:lnTo>
                <a:lnTo>
                  <a:pt x="1288286" y="1907448"/>
                </a:lnTo>
                <a:lnTo>
                  <a:pt x="1310712" y="1899684"/>
                </a:lnTo>
                <a:lnTo>
                  <a:pt x="1314099" y="1909467"/>
                </a:lnTo>
                <a:lnTo>
                  <a:pt x="1354712" y="1895407"/>
                </a:lnTo>
                <a:lnTo>
                  <a:pt x="1350496" y="1885660"/>
                </a:lnTo>
                <a:close/>
                <a:moveTo>
                  <a:pt x="585670" y="1859119"/>
                </a:moveTo>
                <a:cubicBezTo>
                  <a:pt x="589016" y="1858287"/>
                  <a:pt x="593200" y="1858290"/>
                  <a:pt x="598221" y="1859128"/>
                </a:cubicBezTo>
                <a:cubicBezTo>
                  <a:pt x="603243" y="1859967"/>
                  <a:pt x="609268" y="1861952"/>
                  <a:pt x="616296" y="1865084"/>
                </a:cubicBezTo>
                <a:cubicBezTo>
                  <a:pt x="623777" y="1868378"/>
                  <a:pt x="629947" y="1871808"/>
                  <a:pt x="634806" y="1875375"/>
                </a:cubicBezTo>
                <a:cubicBezTo>
                  <a:pt x="639664" y="1878942"/>
                  <a:pt x="642831" y="1882961"/>
                  <a:pt x="644307" y="1887432"/>
                </a:cubicBezTo>
                <a:cubicBezTo>
                  <a:pt x="645782" y="1891903"/>
                  <a:pt x="645185" y="1897140"/>
                  <a:pt x="642516" y="1903145"/>
                </a:cubicBezTo>
                <a:lnTo>
                  <a:pt x="636605" y="1916246"/>
                </a:lnTo>
                <a:cubicBezTo>
                  <a:pt x="633864" y="1922234"/>
                  <a:pt x="630328" y="1926158"/>
                  <a:pt x="625997" y="1928016"/>
                </a:cubicBezTo>
                <a:cubicBezTo>
                  <a:pt x="621667" y="1929875"/>
                  <a:pt x="616556" y="1930164"/>
                  <a:pt x="610666" y="1928883"/>
                </a:cubicBezTo>
                <a:cubicBezTo>
                  <a:pt x="604776" y="1927602"/>
                  <a:pt x="598121" y="1925248"/>
                  <a:pt x="590701" y="1921819"/>
                </a:cubicBezTo>
                <a:lnTo>
                  <a:pt x="560746" y="1908305"/>
                </a:lnTo>
                <a:lnTo>
                  <a:pt x="566971" y="1894506"/>
                </a:lnTo>
                <a:lnTo>
                  <a:pt x="603520" y="1910995"/>
                </a:lnTo>
                <a:cubicBezTo>
                  <a:pt x="604297" y="1911359"/>
                  <a:pt x="605276" y="1911730"/>
                  <a:pt x="606458" y="1912110"/>
                </a:cubicBezTo>
                <a:cubicBezTo>
                  <a:pt x="607641" y="1912490"/>
                  <a:pt x="608879" y="1912732"/>
                  <a:pt x="610173" y="1912836"/>
                </a:cubicBezTo>
                <a:cubicBezTo>
                  <a:pt x="611467" y="1912940"/>
                  <a:pt x="612669" y="1912759"/>
                  <a:pt x="613780" y="1912294"/>
                </a:cubicBezTo>
                <a:cubicBezTo>
                  <a:pt x="614891" y="1911829"/>
                  <a:pt x="615763" y="1910934"/>
                  <a:pt x="616397" y="1909608"/>
                </a:cubicBezTo>
                <a:lnTo>
                  <a:pt x="617029" y="1908207"/>
                </a:lnTo>
                <a:lnTo>
                  <a:pt x="614884" y="1907685"/>
                </a:lnTo>
                <a:cubicBezTo>
                  <a:pt x="614187" y="1907520"/>
                  <a:pt x="613198" y="1907221"/>
                  <a:pt x="611916" y="1906786"/>
                </a:cubicBezTo>
                <a:cubicBezTo>
                  <a:pt x="610635" y="1906352"/>
                  <a:pt x="609073" y="1905781"/>
                  <a:pt x="607232" y="1905076"/>
                </a:cubicBezTo>
                <a:cubicBezTo>
                  <a:pt x="605383" y="1904391"/>
                  <a:pt x="603425" y="1903593"/>
                  <a:pt x="601357" y="1902679"/>
                </a:cubicBezTo>
                <a:cubicBezTo>
                  <a:pt x="599289" y="1901766"/>
                  <a:pt x="597113" y="1900733"/>
                  <a:pt x="594831" y="1899580"/>
                </a:cubicBezTo>
                <a:cubicBezTo>
                  <a:pt x="592550" y="1898428"/>
                  <a:pt x="590353" y="1897187"/>
                  <a:pt x="588240" y="1895857"/>
                </a:cubicBezTo>
                <a:cubicBezTo>
                  <a:pt x="586127" y="1894527"/>
                  <a:pt x="584090" y="1893097"/>
                  <a:pt x="582129" y="1891569"/>
                </a:cubicBezTo>
                <a:cubicBezTo>
                  <a:pt x="578185" y="1888551"/>
                  <a:pt x="575281" y="1885208"/>
                  <a:pt x="573415" y="1881541"/>
                </a:cubicBezTo>
                <a:cubicBezTo>
                  <a:pt x="572435" y="1879486"/>
                  <a:pt x="571925" y="1877450"/>
                  <a:pt x="571887" y="1875435"/>
                </a:cubicBezTo>
                <a:cubicBezTo>
                  <a:pt x="571849" y="1873420"/>
                  <a:pt x="572273" y="1871433"/>
                  <a:pt x="573158" y="1869473"/>
                </a:cubicBezTo>
                <a:cubicBezTo>
                  <a:pt x="574148" y="1867165"/>
                  <a:pt x="575645" y="1865070"/>
                  <a:pt x="577647" y="1863189"/>
                </a:cubicBezTo>
                <a:cubicBezTo>
                  <a:pt x="579650" y="1861308"/>
                  <a:pt x="582324" y="1859951"/>
                  <a:pt x="585670" y="1859119"/>
                </a:cubicBezTo>
                <a:close/>
                <a:moveTo>
                  <a:pt x="1653290" y="1704032"/>
                </a:moveTo>
                <a:cubicBezTo>
                  <a:pt x="1658084" y="1704556"/>
                  <a:pt x="1662681" y="1707329"/>
                  <a:pt x="1667080" y="1712350"/>
                </a:cubicBezTo>
                <a:lnTo>
                  <a:pt x="1649109" y="1727851"/>
                </a:lnTo>
                <a:cubicBezTo>
                  <a:pt x="1647725" y="1726256"/>
                  <a:pt x="1646184" y="1725611"/>
                  <a:pt x="1644485" y="1725915"/>
                </a:cubicBezTo>
                <a:cubicBezTo>
                  <a:pt x="1642787" y="1726219"/>
                  <a:pt x="1640925" y="1727129"/>
                  <a:pt x="1638898" y="1728645"/>
                </a:cubicBezTo>
                <a:cubicBezTo>
                  <a:pt x="1636872" y="1730161"/>
                  <a:pt x="1634675" y="1731940"/>
                  <a:pt x="1632308" y="1733980"/>
                </a:cubicBezTo>
                <a:cubicBezTo>
                  <a:pt x="1628948" y="1736870"/>
                  <a:pt x="1626730" y="1739278"/>
                  <a:pt x="1625653" y="1741206"/>
                </a:cubicBezTo>
                <a:cubicBezTo>
                  <a:pt x="1624577" y="1743134"/>
                  <a:pt x="1624569" y="1744697"/>
                  <a:pt x="1625630" y="1745894"/>
                </a:cubicBezTo>
                <a:cubicBezTo>
                  <a:pt x="1626238" y="1746654"/>
                  <a:pt x="1626900" y="1747082"/>
                  <a:pt x="1627616" y="1747176"/>
                </a:cubicBezTo>
                <a:cubicBezTo>
                  <a:pt x="1628331" y="1747270"/>
                  <a:pt x="1629305" y="1746938"/>
                  <a:pt x="1630538" y="1746177"/>
                </a:cubicBezTo>
                <a:cubicBezTo>
                  <a:pt x="1631771" y="1745417"/>
                  <a:pt x="1633469" y="1744136"/>
                  <a:pt x="1635630" y="1742334"/>
                </a:cubicBezTo>
                <a:cubicBezTo>
                  <a:pt x="1637791" y="1740531"/>
                  <a:pt x="1640622" y="1738113"/>
                  <a:pt x="1644122" y="1735081"/>
                </a:cubicBezTo>
                <a:lnTo>
                  <a:pt x="1651057" y="1743120"/>
                </a:lnTo>
                <a:cubicBezTo>
                  <a:pt x="1647543" y="1746138"/>
                  <a:pt x="1644739" y="1748586"/>
                  <a:pt x="1642644" y="1750466"/>
                </a:cubicBezTo>
                <a:cubicBezTo>
                  <a:pt x="1640549" y="1752345"/>
                  <a:pt x="1639038" y="1753842"/>
                  <a:pt x="1638110" y="1754956"/>
                </a:cubicBezTo>
                <a:cubicBezTo>
                  <a:pt x="1637182" y="1756070"/>
                  <a:pt x="1636712" y="1756987"/>
                  <a:pt x="1636700" y="1757708"/>
                </a:cubicBezTo>
                <a:cubicBezTo>
                  <a:pt x="1636688" y="1758429"/>
                  <a:pt x="1637008" y="1759140"/>
                  <a:pt x="1637660" y="1759841"/>
                </a:cubicBezTo>
                <a:cubicBezTo>
                  <a:pt x="1638714" y="1761061"/>
                  <a:pt x="1640307" y="1761268"/>
                  <a:pt x="1642441" y="1760461"/>
                </a:cubicBezTo>
                <a:cubicBezTo>
                  <a:pt x="1644574" y="1759654"/>
                  <a:pt x="1647251" y="1757846"/>
                  <a:pt x="1650470" y="1755036"/>
                </a:cubicBezTo>
                <a:cubicBezTo>
                  <a:pt x="1652836" y="1752994"/>
                  <a:pt x="1654914" y="1751078"/>
                  <a:pt x="1656706" y="1749290"/>
                </a:cubicBezTo>
                <a:cubicBezTo>
                  <a:pt x="1658498" y="1747502"/>
                  <a:pt x="1659665" y="1745786"/>
                  <a:pt x="1660207" y="1744142"/>
                </a:cubicBezTo>
                <a:cubicBezTo>
                  <a:pt x="1660749" y="1742497"/>
                  <a:pt x="1660330" y="1740869"/>
                  <a:pt x="1658947" y="1739257"/>
                </a:cubicBezTo>
                <a:lnTo>
                  <a:pt x="1676918" y="1723756"/>
                </a:lnTo>
                <a:cubicBezTo>
                  <a:pt x="1681247" y="1728853"/>
                  <a:pt x="1683320" y="1733813"/>
                  <a:pt x="1683137" y="1738635"/>
                </a:cubicBezTo>
                <a:cubicBezTo>
                  <a:pt x="1682955" y="1743458"/>
                  <a:pt x="1681046" y="1748282"/>
                  <a:pt x="1677410" y="1753107"/>
                </a:cubicBezTo>
                <a:cubicBezTo>
                  <a:pt x="1673774" y="1757932"/>
                  <a:pt x="1668939" y="1762897"/>
                  <a:pt x="1662907" y="1768001"/>
                </a:cubicBezTo>
                <a:cubicBezTo>
                  <a:pt x="1656880" y="1773207"/>
                  <a:pt x="1651316" y="1777130"/>
                  <a:pt x="1646212" y="1779769"/>
                </a:cubicBezTo>
                <a:cubicBezTo>
                  <a:pt x="1641109" y="1782407"/>
                  <a:pt x="1636547" y="1783647"/>
                  <a:pt x="1632527" y="1783489"/>
                </a:cubicBezTo>
                <a:cubicBezTo>
                  <a:pt x="1628506" y="1783330"/>
                  <a:pt x="1625106" y="1781657"/>
                  <a:pt x="1622328" y="1778470"/>
                </a:cubicBezTo>
                <a:cubicBezTo>
                  <a:pt x="1620343" y="1776143"/>
                  <a:pt x="1619264" y="1773612"/>
                  <a:pt x="1619092" y="1770878"/>
                </a:cubicBezTo>
                <a:cubicBezTo>
                  <a:pt x="1618920" y="1768143"/>
                  <a:pt x="1619535" y="1765224"/>
                  <a:pt x="1620939" y="1762118"/>
                </a:cubicBezTo>
                <a:cubicBezTo>
                  <a:pt x="1617659" y="1763048"/>
                  <a:pt x="1614678" y="1763225"/>
                  <a:pt x="1611994" y="1762648"/>
                </a:cubicBezTo>
                <a:cubicBezTo>
                  <a:pt x="1609310" y="1762072"/>
                  <a:pt x="1606967" y="1760636"/>
                  <a:pt x="1604966" y="1758341"/>
                </a:cubicBezTo>
                <a:cubicBezTo>
                  <a:pt x="1602231" y="1755137"/>
                  <a:pt x="1601080" y="1751534"/>
                  <a:pt x="1601513" y="1747533"/>
                </a:cubicBezTo>
                <a:cubicBezTo>
                  <a:pt x="1601946" y="1743532"/>
                  <a:pt x="1603840" y="1739200"/>
                  <a:pt x="1607196" y="1734535"/>
                </a:cubicBezTo>
                <a:cubicBezTo>
                  <a:pt x="1610551" y="1729870"/>
                  <a:pt x="1615246" y="1724939"/>
                  <a:pt x="1621279" y="1719741"/>
                </a:cubicBezTo>
                <a:cubicBezTo>
                  <a:pt x="1627214" y="1714523"/>
                  <a:pt x="1632835" y="1710469"/>
                  <a:pt x="1638140" y="1707580"/>
                </a:cubicBezTo>
                <a:cubicBezTo>
                  <a:pt x="1643446" y="1704691"/>
                  <a:pt x="1648496" y="1703508"/>
                  <a:pt x="1653290" y="1704032"/>
                </a:cubicBezTo>
                <a:close/>
                <a:moveTo>
                  <a:pt x="352033" y="1688837"/>
                </a:moveTo>
                <a:lnTo>
                  <a:pt x="400726" y="1732173"/>
                </a:lnTo>
                <a:lnTo>
                  <a:pt x="388919" y="1745440"/>
                </a:lnTo>
                <a:lnTo>
                  <a:pt x="372879" y="1731165"/>
                </a:lnTo>
                <a:lnTo>
                  <a:pt x="357118" y="1748874"/>
                </a:lnTo>
                <a:lnTo>
                  <a:pt x="374862" y="1756747"/>
                </a:lnTo>
                <a:lnTo>
                  <a:pt x="362073" y="1771117"/>
                </a:lnTo>
                <a:lnTo>
                  <a:pt x="344329" y="1763244"/>
                </a:lnTo>
                <a:lnTo>
                  <a:pt x="326601" y="1747466"/>
                </a:lnTo>
                <a:lnTo>
                  <a:pt x="355151" y="1715387"/>
                </a:lnTo>
                <a:lnTo>
                  <a:pt x="340226" y="1702103"/>
                </a:lnTo>
                <a:close/>
                <a:moveTo>
                  <a:pt x="327690" y="1663842"/>
                </a:moveTo>
                <a:lnTo>
                  <a:pt x="348395" y="1685072"/>
                </a:lnTo>
                <a:lnTo>
                  <a:pt x="290760" y="1687483"/>
                </a:lnTo>
                <a:lnTo>
                  <a:pt x="322827" y="1720363"/>
                </a:lnTo>
                <a:lnTo>
                  <a:pt x="310113" y="1732763"/>
                </a:lnTo>
                <a:lnTo>
                  <a:pt x="260466" y="1681858"/>
                </a:lnTo>
                <a:lnTo>
                  <a:pt x="273180" y="1669458"/>
                </a:lnTo>
                <a:close/>
                <a:moveTo>
                  <a:pt x="1696353" y="1650296"/>
                </a:moveTo>
                <a:lnTo>
                  <a:pt x="1708915" y="1662851"/>
                </a:lnTo>
                <a:lnTo>
                  <a:pt x="1693735" y="1678038"/>
                </a:lnTo>
                <a:lnTo>
                  <a:pt x="1710503" y="1694798"/>
                </a:lnTo>
                <a:lnTo>
                  <a:pt x="1719389" y="1677539"/>
                </a:lnTo>
                <a:lnTo>
                  <a:pt x="1732995" y="1691138"/>
                </a:lnTo>
                <a:lnTo>
                  <a:pt x="1724109" y="1708397"/>
                </a:lnTo>
                <a:lnTo>
                  <a:pt x="1707332" y="1725182"/>
                </a:lnTo>
                <a:lnTo>
                  <a:pt x="1676958" y="1694823"/>
                </a:lnTo>
                <a:lnTo>
                  <a:pt x="1662833" y="1708955"/>
                </a:lnTo>
                <a:lnTo>
                  <a:pt x="1650272" y="1696400"/>
                </a:lnTo>
                <a:close/>
                <a:moveTo>
                  <a:pt x="93007" y="1379965"/>
                </a:moveTo>
                <a:cubicBezTo>
                  <a:pt x="92219" y="1379645"/>
                  <a:pt x="91433" y="1379668"/>
                  <a:pt x="90647" y="1380036"/>
                </a:cubicBezTo>
                <a:cubicBezTo>
                  <a:pt x="89851" y="1380337"/>
                  <a:pt x="89298" y="1380889"/>
                  <a:pt x="88989" y="1381690"/>
                </a:cubicBezTo>
                <a:cubicBezTo>
                  <a:pt x="88680" y="1382491"/>
                  <a:pt x="88701" y="1383709"/>
                  <a:pt x="89051" y="1385345"/>
                </a:cubicBezTo>
                <a:cubicBezTo>
                  <a:pt x="89401" y="1386981"/>
                  <a:pt x="90165" y="1389202"/>
                  <a:pt x="91344" y="1392007"/>
                </a:cubicBezTo>
                <a:cubicBezTo>
                  <a:pt x="92527" y="1394811"/>
                  <a:pt x="93580" y="1396906"/>
                  <a:pt x="94502" y="1398293"/>
                </a:cubicBezTo>
                <a:cubicBezTo>
                  <a:pt x="95425" y="1399680"/>
                  <a:pt x="96279" y="1400539"/>
                  <a:pt x="97065" y="1400872"/>
                </a:cubicBezTo>
                <a:cubicBezTo>
                  <a:pt x="97851" y="1401204"/>
                  <a:pt x="98630" y="1401190"/>
                  <a:pt x="99402" y="1400831"/>
                </a:cubicBezTo>
                <a:cubicBezTo>
                  <a:pt x="100214" y="1400525"/>
                  <a:pt x="100781" y="1399980"/>
                  <a:pt x="101103" y="1399194"/>
                </a:cubicBezTo>
                <a:cubicBezTo>
                  <a:pt x="101425" y="1398408"/>
                  <a:pt x="101413" y="1397200"/>
                  <a:pt x="101068" y="1395572"/>
                </a:cubicBezTo>
                <a:cubicBezTo>
                  <a:pt x="100723" y="1393944"/>
                  <a:pt x="99955" y="1391714"/>
                  <a:pt x="98765" y="1388883"/>
                </a:cubicBezTo>
                <a:cubicBezTo>
                  <a:pt x="97566" y="1386040"/>
                  <a:pt x="96503" y="1383922"/>
                  <a:pt x="95578" y="1382532"/>
                </a:cubicBezTo>
                <a:cubicBezTo>
                  <a:pt x="94652" y="1381141"/>
                  <a:pt x="93795" y="1380286"/>
                  <a:pt x="93007" y="1379965"/>
                </a:cubicBezTo>
                <a:close/>
                <a:moveTo>
                  <a:pt x="109913" y="1368885"/>
                </a:moveTo>
                <a:cubicBezTo>
                  <a:pt x="108854" y="1369303"/>
                  <a:pt x="108105" y="1370076"/>
                  <a:pt x="107663" y="1371205"/>
                </a:cubicBezTo>
                <a:cubicBezTo>
                  <a:pt x="107222" y="1372333"/>
                  <a:pt x="107187" y="1373940"/>
                  <a:pt x="107557" y="1376024"/>
                </a:cubicBezTo>
                <a:cubicBezTo>
                  <a:pt x="107927" y="1378108"/>
                  <a:pt x="108800" y="1380793"/>
                  <a:pt x="110176" y="1384079"/>
                </a:cubicBezTo>
                <a:cubicBezTo>
                  <a:pt x="111552" y="1387334"/>
                  <a:pt x="112851" y="1389825"/>
                  <a:pt x="114073" y="1391552"/>
                </a:cubicBezTo>
                <a:cubicBezTo>
                  <a:pt x="115295" y="1393280"/>
                  <a:pt x="116465" y="1394386"/>
                  <a:pt x="117583" y="1394870"/>
                </a:cubicBezTo>
                <a:cubicBezTo>
                  <a:pt x="118702" y="1395355"/>
                  <a:pt x="119794" y="1395360"/>
                  <a:pt x="120860" y="1394886"/>
                </a:cubicBezTo>
                <a:cubicBezTo>
                  <a:pt x="122535" y="1394261"/>
                  <a:pt x="123438" y="1392764"/>
                  <a:pt x="123570" y="1390397"/>
                </a:cubicBezTo>
                <a:cubicBezTo>
                  <a:pt x="123702" y="1388030"/>
                  <a:pt x="122767" y="1384438"/>
                  <a:pt x="120763" y="1379621"/>
                </a:cubicBezTo>
                <a:cubicBezTo>
                  <a:pt x="119384" y="1376368"/>
                  <a:pt x="118068" y="1373884"/>
                  <a:pt x="116814" y="1372170"/>
                </a:cubicBezTo>
                <a:cubicBezTo>
                  <a:pt x="115560" y="1370456"/>
                  <a:pt x="114360" y="1369363"/>
                  <a:pt x="113214" y="1368890"/>
                </a:cubicBezTo>
                <a:cubicBezTo>
                  <a:pt x="112068" y="1368417"/>
                  <a:pt x="110967" y="1368415"/>
                  <a:pt x="109913" y="1368885"/>
                </a:cubicBezTo>
                <a:close/>
                <a:moveTo>
                  <a:pt x="1885497" y="1350455"/>
                </a:moveTo>
                <a:lnTo>
                  <a:pt x="1901801" y="1357497"/>
                </a:lnTo>
                <a:lnTo>
                  <a:pt x="1893286" y="1377209"/>
                </a:lnTo>
                <a:lnTo>
                  <a:pt x="1915050" y="1386610"/>
                </a:lnTo>
                <a:lnTo>
                  <a:pt x="1916951" y="1367291"/>
                </a:lnTo>
                <a:lnTo>
                  <a:pt x="1934611" y="1374919"/>
                </a:lnTo>
                <a:lnTo>
                  <a:pt x="1932710" y="1394238"/>
                </a:lnTo>
                <a:lnTo>
                  <a:pt x="1923300" y="1416025"/>
                </a:lnTo>
                <a:lnTo>
                  <a:pt x="1883876" y="1398996"/>
                </a:lnTo>
                <a:lnTo>
                  <a:pt x="1875953" y="1417339"/>
                </a:lnTo>
                <a:lnTo>
                  <a:pt x="1872361" y="1415788"/>
                </a:lnTo>
                <a:lnTo>
                  <a:pt x="1876230" y="1420208"/>
                </a:lnTo>
                <a:cubicBezTo>
                  <a:pt x="1877389" y="1423332"/>
                  <a:pt x="1877898" y="1426891"/>
                  <a:pt x="1877756" y="1430884"/>
                </a:cubicBezTo>
                <a:cubicBezTo>
                  <a:pt x="1877614" y="1434877"/>
                  <a:pt x="1877105" y="1439006"/>
                  <a:pt x="1876231" y="1443273"/>
                </a:cubicBezTo>
                <a:cubicBezTo>
                  <a:pt x="1875356" y="1447539"/>
                  <a:pt x="1874399" y="1451644"/>
                  <a:pt x="1873361" y="1455589"/>
                </a:cubicBezTo>
                <a:cubicBezTo>
                  <a:pt x="1872555" y="1458796"/>
                  <a:pt x="1871877" y="1461712"/>
                  <a:pt x="1871328" y="1464337"/>
                </a:cubicBezTo>
                <a:cubicBezTo>
                  <a:pt x="1870779" y="1466962"/>
                  <a:pt x="1870519" y="1469140"/>
                  <a:pt x="1870546" y="1470871"/>
                </a:cubicBezTo>
                <a:cubicBezTo>
                  <a:pt x="1870574" y="1472602"/>
                  <a:pt x="1871049" y="1473729"/>
                  <a:pt x="1871972" y="1474252"/>
                </a:cubicBezTo>
                <a:cubicBezTo>
                  <a:pt x="1873131" y="1474875"/>
                  <a:pt x="1874543" y="1474485"/>
                  <a:pt x="1876207" y="1473083"/>
                </a:cubicBezTo>
                <a:cubicBezTo>
                  <a:pt x="1877871" y="1471680"/>
                  <a:pt x="1879692" y="1469119"/>
                  <a:pt x="1881669" y="1465399"/>
                </a:cubicBezTo>
                <a:cubicBezTo>
                  <a:pt x="1883040" y="1462756"/>
                  <a:pt x="1884120" y="1460253"/>
                  <a:pt x="1884908" y="1457889"/>
                </a:cubicBezTo>
                <a:cubicBezTo>
                  <a:pt x="1885696" y="1455526"/>
                  <a:pt x="1885979" y="1453460"/>
                  <a:pt x="1885757" y="1451691"/>
                </a:cubicBezTo>
                <a:cubicBezTo>
                  <a:pt x="1885535" y="1449922"/>
                  <a:pt x="1884595" y="1448606"/>
                  <a:pt x="1882938" y="1447745"/>
                </a:cubicBezTo>
                <a:lnTo>
                  <a:pt x="1893968" y="1426680"/>
                </a:lnTo>
                <a:cubicBezTo>
                  <a:pt x="1898465" y="1429062"/>
                  <a:pt x="1901702" y="1431833"/>
                  <a:pt x="1903678" y="1434993"/>
                </a:cubicBezTo>
                <a:cubicBezTo>
                  <a:pt x="1905654" y="1438153"/>
                  <a:pt x="1906609" y="1441670"/>
                  <a:pt x="1906544" y="1445544"/>
                </a:cubicBezTo>
                <a:cubicBezTo>
                  <a:pt x="1906479" y="1449417"/>
                  <a:pt x="1905633" y="1453614"/>
                  <a:pt x="1904006" y="1458135"/>
                </a:cubicBezTo>
                <a:cubicBezTo>
                  <a:pt x="1902379" y="1462655"/>
                  <a:pt x="1900211" y="1467466"/>
                  <a:pt x="1897503" y="1472568"/>
                </a:cubicBezTo>
                <a:cubicBezTo>
                  <a:pt x="1893899" y="1479503"/>
                  <a:pt x="1890224" y="1485107"/>
                  <a:pt x="1886479" y="1489381"/>
                </a:cubicBezTo>
                <a:cubicBezTo>
                  <a:pt x="1882733" y="1493655"/>
                  <a:pt x="1878861" y="1496397"/>
                  <a:pt x="1874860" y="1497606"/>
                </a:cubicBezTo>
                <a:cubicBezTo>
                  <a:pt x="1870860" y="1498815"/>
                  <a:pt x="1866675" y="1498290"/>
                  <a:pt x="1862306" y="1496031"/>
                </a:cubicBezTo>
                <a:cubicBezTo>
                  <a:pt x="1859537" y="1494528"/>
                  <a:pt x="1857567" y="1492553"/>
                  <a:pt x="1856395" y="1490107"/>
                </a:cubicBezTo>
                <a:cubicBezTo>
                  <a:pt x="1855224" y="1487661"/>
                  <a:pt x="1854612" y="1484937"/>
                  <a:pt x="1854561" y="1481936"/>
                </a:cubicBezTo>
                <a:cubicBezTo>
                  <a:pt x="1854510" y="1478934"/>
                  <a:pt x="1854781" y="1475850"/>
                  <a:pt x="1855374" y="1472682"/>
                </a:cubicBezTo>
                <a:cubicBezTo>
                  <a:pt x="1855966" y="1469514"/>
                  <a:pt x="1856643" y="1466457"/>
                  <a:pt x="1857403" y="1463511"/>
                </a:cubicBezTo>
                <a:cubicBezTo>
                  <a:pt x="1858231" y="1460352"/>
                  <a:pt x="1858815" y="1457560"/>
                  <a:pt x="1859156" y="1455135"/>
                </a:cubicBezTo>
                <a:cubicBezTo>
                  <a:pt x="1859497" y="1452710"/>
                  <a:pt x="1859402" y="1450826"/>
                  <a:pt x="1858871" y="1449481"/>
                </a:cubicBezTo>
                <a:lnTo>
                  <a:pt x="1840942" y="1483721"/>
                </a:lnTo>
                <a:lnTo>
                  <a:pt x="1825569" y="1475671"/>
                </a:lnTo>
                <a:lnTo>
                  <a:pt x="1859773" y="1410350"/>
                </a:lnTo>
                <a:lnTo>
                  <a:pt x="1859649" y="1410297"/>
                </a:lnTo>
                <a:close/>
                <a:moveTo>
                  <a:pt x="111726" y="1343576"/>
                </a:moveTo>
                <a:cubicBezTo>
                  <a:pt x="114453" y="1343786"/>
                  <a:pt x="117147" y="1344917"/>
                  <a:pt x="119807" y="1346968"/>
                </a:cubicBezTo>
                <a:cubicBezTo>
                  <a:pt x="122466" y="1349020"/>
                  <a:pt x="125152" y="1352177"/>
                  <a:pt x="127863" y="1356440"/>
                </a:cubicBezTo>
                <a:cubicBezTo>
                  <a:pt x="130575" y="1360703"/>
                  <a:pt x="133373" y="1366255"/>
                  <a:pt x="136257" y="1373098"/>
                </a:cubicBezTo>
                <a:cubicBezTo>
                  <a:pt x="139141" y="1379953"/>
                  <a:pt x="141162" y="1385837"/>
                  <a:pt x="142322" y="1390750"/>
                </a:cubicBezTo>
                <a:cubicBezTo>
                  <a:pt x="143482" y="1395663"/>
                  <a:pt x="143868" y="1399782"/>
                  <a:pt x="143479" y="1403107"/>
                </a:cubicBezTo>
                <a:cubicBezTo>
                  <a:pt x="143090" y="1406433"/>
                  <a:pt x="142014" y="1409141"/>
                  <a:pt x="140251" y="1411232"/>
                </a:cubicBezTo>
                <a:lnTo>
                  <a:pt x="138256" y="1412627"/>
                </a:lnTo>
                <a:lnTo>
                  <a:pt x="149224" y="1407010"/>
                </a:lnTo>
                <a:lnTo>
                  <a:pt x="178937" y="1465029"/>
                </a:lnTo>
                <a:lnTo>
                  <a:pt x="163130" y="1473125"/>
                </a:lnTo>
                <a:lnTo>
                  <a:pt x="153342" y="1454013"/>
                </a:lnTo>
                <a:lnTo>
                  <a:pt x="132241" y="1464820"/>
                </a:lnTo>
                <a:lnTo>
                  <a:pt x="145934" y="1478579"/>
                </a:lnTo>
                <a:lnTo>
                  <a:pt x="128812" y="1487348"/>
                </a:lnTo>
                <a:lnTo>
                  <a:pt x="115118" y="1473588"/>
                </a:lnTo>
                <a:lnTo>
                  <a:pt x="104300" y="1452465"/>
                </a:lnTo>
                <a:lnTo>
                  <a:pt x="142524" y="1432889"/>
                </a:lnTo>
                <a:lnTo>
                  <a:pt x="133757" y="1415771"/>
                </a:lnTo>
                <a:lnTo>
                  <a:pt x="133164" y="1416186"/>
                </a:lnTo>
                <a:cubicBezTo>
                  <a:pt x="129497" y="1417784"/>
                  <a:pt x="125999" y="1418082"/>
                  <a:pt x="122673" y="1417078"/>
                </a:cubicBezTo>
                <a:cubicBezTo>
                  <a:pt x="119347" y="1416074"/>
                  <a:pt x="116064" y="1413499"/>
                  <a:pt x="112824" y="1409351"/>
                </a:cubicBezTo>
                <a:cubicBezTo>
                  <a:pt x="112467" y="1415034"/>
                  <a:pt x="109747" y="1418941"/>
                  <a:pt x="104667" y="1421072"/>
                </a:cubicBezTo>
                <a:cubicBezTo>
                  <a:pt x="101324" y="1422519"/>
                  <a:pt x="98153" y="1422729"/>
                  <a:pt x="95153" y="1421701"/>
                </a:cubicBezTo>
                <a:cubicBezTo>
                  <a:pt x="92154" y="1420673"/>
                  <a:pt x="89213" y="1418218"/>
                  <a:pt x="86330" y="1414334"/>
                </a:cubicBezTo>
                <a:cubicBezTo>
                  <a:pt x="83447" y="1410451"/>
                  <a:pt x="80509" y="1404949"/>
                  <a:pt x="77517" y="1397829"/>
                </a:cubicBezTo>
                <a:cubicBezTo>
                  <a:pt x="74516" y="1390712"/>
                  <a:pt x="72637" y="1384765"/>
                  <a:pt x="71880" y="1379987"/>
                </a:cubicBezTo>
                <a:cubicBezTo>
                  <a:pt x="71122" y="1375208"/>
                  <a:pt x="71424" y="1371387"/>
                  <a:pt x="72786" y="1368523"/>
                </a:cubicBezTo>
                <a:cubicBezTo>
                  <a:pt x="74148" y="1365659"/>
                  <a:pt x="76508" y="1363540"/>
                  <a:pt x="79866" y="1362166"/>
                </a:cubicBezTo>
                <a:cubicBezTo>
                  <a:pt x="84860" y="1360063"/>
                  <a:pt x="89549" y="1360835"/>
                  <a:pt x="93934" y="1364481"/>
                </a:cubicBezTo>
                <a:cubicBezTo>
                  <a:pt x="93246" y="1359302"/>
                  <a:pt x="93702" y="1355164"/>
                  <a:pt x="95303" y="1352068"/>
                </a:cubicBezTo>
                <a:cubicBezTo>
                  <a:pt x="96903" y="1348972"/>
                  <a:pt x="99555" y="1346668"/>
                  <a:pt x="103259" y="1345156"/>
                </a:cubicBezTo>
                <a:cubicBezTo>
                  <a:pt x="106176" y="1343893"/>
                  <a:pt x="108998" y="1343367"/>
                  <a:pt x="111726" y="1343576"/>
                </a:cubicBezTo>
                <a:close/>
                <a:moveTo>
                  <a:pt x="1950382" y="1012802"/>
                </a:moveTo>
                <a:lnTo>
                  <a:pt x="1968127" y="1013526"/>
                </a:lnTo>
                <a:lnTo>
                  <a:pt x="1967252" y="1034981"/>
                </a:lnTo>
                <a:lnTo>
                  <a:pt x="1990940" y="1035947"/>
                </a:lnTo>
                <a:lnTo>
                  <a:pt x="1985783" y="1017233"/>
                </a:lnTo>
                <a:lnTo>
                  <a:pt x="2005004" y="1018017"/>
                </a:lnTo>
                <a:lnTo>
                  <a:pt x="2010161" y="1036732"/>
                </a:lnTo>
                <a:lnTo>
                  <a:pt x="2009193" y="1060444"/>
                </a:lnTo>
                <a:lnTo>
                  <a:pt x="1966284" y="1058694"/>
                </a:lnTo>
                <a:lnTo>
                  <a:pt x="1965493" y="1078080"/>
                </a:lnTo>
                <a:lnTo>
                  <a:pt x="1965513" y="1078082"/>
                </a:lnTo>
                <a:lnTo>
                  <a:pt x="1965481" y="1078375"/>
                </a:lnTo>
                <a:lnTo>
                  <a:pt x="1965470" y="1078658"/>
                </a:lnTo>
                <a:lnTo>
                  <a:pt x="1965451" y="1078657"/>
                </a:lnTo>
                <a:lnTo>
                  <a:pt x="1963184" y="1099428"/>
                </a:lnTo>
                <a:lnTo>
                  <a:pt x="1986751" y="1102000"/>
                </a:lnTo>
                <a:lnTo>
                  <a:pt x="1982877" y="1082978"/>
                </a:lnTo>
                <a:lnTo>
                  <a:pt x="2002000" y="1085065"/>
                </a:lnTo>
                <a:lnTo>
                  <a:pt x="2005875" y="1104087"/>
                </a:lnTo>
                <a:lnTo>
                  <a:pt x="2003300" y="1127679"/>
                </a:lnTo>
                <a:lnTo>
                  <a:pt x="1960609" y="1123020"/>
                </a:lnTo>
                <a:lnTo>
                  <a:pt x="1958442" y="1142883"/>
                </a:lnTo>
                <a:lnTo>
                  <a:pt x="1940787" y="1140956"/>
                </a:lnTo>
                <a:lnTo>
                  <a:pt x="1947761" y="1077048"/>
                </a:lnTo>
                <a:close/>
                <a:moveTo>
                  <a:pt x="44398" y="939712"/>
                </a:moveTo>
                <a:lnTo>
                  <a:pt x="62148" y="940313"/>
                </a:lnTo>
                <a:lnTo>
                  <a:pt x="59944" y="1005461"/>
                </a:lnTo>
                <a:lnTo>
                  <a:pt x="42194" y="1004860"/>
                </a:lnTo>
                <a:lnTo>
                  <a:pt x="42920" y="983400"/>
                </a:lnTo>
                <a:lnTo>
                  <a:pt x="19226" y="982598"/>
                </a:lnTo>
                <a:lnTo>
                  <a:pt x="24513" y="1001277"/>
                </a:lnTo>
                <a:lnTo>
                  <a:pt x="5287" y="1000626"/>
                </a:lnTo>
                <a:lnTo>
                  <a:pt x="0" y="981948"/>
                </a:lnTo>
                <a:lnTo>
                  <a:pt x="803" y="958229"/>
                </a:lnTo>
                <a:lnTo>
                  <a:pt x="43723" y="959681"/>
                </a:lnTo>
                <a:close/>
                <a:moveTo>
                  <a:pt x="1945333" y="737137"/>
                </a:moveTo>
                <a:lnTo>
                  <a:pt x="1941053" y="738285"/>
                </a:lnTo>
                <a:cubicBezTo>
                  <a:pt x="1938688" y="738936"/>
                  <a:pt x="1936854" y="739863"/>
                  <a:pt x="1935550" y="741066"/>
                </a:cubicBezTo>
                <a:cubicBezTo>
                  <a:pt x="1934246" y="742269"/>
                  <a:pt x="1933382" y="743673"/>
                  <a:pt x="1932958" y="745278"/>
                </a:cubicBezTo>
                <a:cubicBezTo>
                  <a:pt x="1932533" y="746883"/>
                  <a:pt x="1932380" y="748574"/>
                  <a:pt x="1932499" y="750350"/>
                </a:cubicBezTo>
                <a:cubicBezTo>
                  <a:pt x="1932618" y="752126"/>
                  <a:pt x="1932921" y="753905"/>
                  <a:pt x="1933410" y="755687"/>
                </a:cubicBezTo>
                <a:cubicBezTo>
                  <a:pt x="1934028" y="758128"/>
                  <a:pt x="1934932" y="760349"/>
                  <a:pt x="1936122" y="762351"/>
                </a:cubicBezTo>
                <a:cubicBezTo>
                  <a:pt x="1937312" y="764354"/>
                  <a:pt x="1938925" y="765816"/>
                  <a:pt x="1940959" y="766739"/>
                </a:cubicBezTo>
                <a:cubicBezTo>
                  <a:pt x="1942994" y="767662"/>
                  <a:pt x="1945587" y="767725"/>
                  <a:pt x="1948737" y="766927"/>
                </a:cubicBezTo>
                <a:lnTo>
                  <a:pt x="1953017" y="765779"/>
                </a:lnTo>
                <a:cubicBezTo>
                  <a:pt x="1955375" y="765125"/>
                  <a:pt x="1957198" y="764198"/>
                  <a:pt x="1958484" y="762995"/>
                </a:cubicBezTo>
                <a:cubicBezTo>
                  <a:pt x="1959771" y="761793"/>
                  <a:pt x="1960651" y="760404"/>
                  <a:pt x="1961124" y="758830"/>
                </a:cubicBezTo>
                <a:cubicBezTo>
                  <a:pt x="1961547" y="757228"/>
                  <a:pt x="1961694" y="755543"/>
                  <a:pt x="1961564" y="753774"/>
                </a:cubicBezTo>
                <a:cubicBezTo>
                  <a:pt x="1961433" y="752005"/>
                  <a:pt x="1961118" y="750210"/>
                  <a:pt x="1960616" y="748388"/>
                </a:cubicBezTo>
                <a:cubicBezTo>
                  <a:pt x="1960006" y="745976"/>
                  <a:pt x="1959106" y="743767"/>
                  <a:pt x="1957916" y="741763"/>
                </a:cubicBezTo>
                <a:cubicBezTo>
                  <a:pt x="1956727" y="739758"/>
                  <a:pt x="1955116" y="738288"/>
                  <a:pt x="1953085" y="737352"/>
                </a:cubicBezTo>
                <a:cubicBezTo>
                  <a:pt x="1951054" y="736416"/>
                  <a:pt x="1948469" y="736345"/>
                  <a:pt x="1945333" y="737137"/>
                </a:cubicBezTo>
                <a:close/>
                <a:moveTo>
                  <a:pt x="1955135" y="713615"/>
                </a:moveTo>
                <a:cubicBezTo>
                  <a:pt x="1959289" y="714862"/>
                  <a:pt x="1962836" y="717052"/>
                  <a:pt x="1965776" y="720185"/>
                </a:cubicBezTo>
                <a:cubicBezTo>
                  <a:pt x="1967097" y="721541"/>
                  <a:pt x="1968315" y="723013"/>
                  <a:pt x="1969429" y="724600"/>
                </a:cubicBezTo>
                <a:cubicBezTo>
                  <a:pt x="1970543" y="726187"/>
                  <a:pt x="1971561" y="727875"/>
                  <a:pt x="1972484" y="729666"/>
                </a:cubicBezTo>
                <a:cubicBezTo>
                  <a:pt x="1973638" y="731896"/>
                  <a:pt x="1974656" y="734207"/>
                  <a:pt x="1975537" y="736598"/>
                </a:cubicBezTo>
                <a:cubicBezTo>
                  <a:pt x="1976418" y="738990"/>
                  <a:pt x="1977177" y="741382"/>
                  <a:pt x="1977813" y="743775"/>
                </a:cubicBezTo>
                <a:cubicBezTo>
                  <a:pt x="1978460" y="746163"/>
                  <a:pt x="1979001" y="748616"/>
                  <a:pt x="1979436" y="751132"/>
                </a:cubicBezTo>
                <a:cubicBezTo>
                  <a:pt x="1979871" y="753648"/>
                  <a:pt x="1980150" y="756171"/>
                  <a:pt x="1980273" y="758700"/>
                </a:cubicBezTo>
                <a:cubicBezTo>
                  <a:pt x="1980519" y="763060"/>
                  <a:pt x="1980088" y="767220"/>
                  <a:pt x="1978981" y="771181"/>
                </a:cubicBezTo>
                <a:cubicBezTo>
                  <a:pt x="1977873" y="775142"/>
                  <a:pt x="1975849" y="778620"/>
                  <a:pt x="1972907" y="781617"/>
                </a:cubicBezTo>
                <a:cubicBezTo>
                  <a:pt x="1969965" y="784613"/>
                  <a:pt x="1965865" y="786846"/>
                  <a:pt x="1960608" y="788314"/>
                </a:cubicBezTo>
                <a:lnTo>
                  <a:pt x="1953446" y="790235"/>
                </a:lnTo>
                <a:cubicBezTo>
                  <a:pt x="1947935" y="791652"/>
                  <a:pt x="1943100" y="791738"/>
                  <a:pt x="1938941" y="790493"/>
                </a:cubicBezTo>
                <a:cubicBezTo>
                  <a:pt x="1934783" y="789248"/>
                  <a:pt x="1931223" y="787062"/>
                  <a:pt x="1928262" y="783934"/>
                </a:cubicBezTo>
                <a:cubicBezTo>
                  <a:pt x="1925658" y="781176"/>
                  <a:pt x="1923437" y="778012"/>
                  <a:pt x="1921598" y="774442"/>
                </a:cubicBezTo>
                <a:cubicBezTo>
                  <a:pt x="1920438" y="772190"/>
                  <a:pt x="1919417" y="769867"/>
                  <a:pt x="1918534" y="767471"/>
                </a:cubicBezTo>
                <a:cubicBezTo>
                  <a:pt x="1917652" y="765075"/>
                  <a:pt x="1916893" y="762681"/>
                  <a:pt x="1916257" y="760289"/>
                </a:cubicBezTo>
                <a:cubicBezTo>
                  <a:pt x="1915610" y="757899"/>
                  <a:pt x="1915069" y="755449"/>
                  <a:pt x="1914635" y="752937"/>
                </a:cubicBezTo>
                <a:cubicBezTo>
                  <a:pt x="1914201" y="750426"/>
                  <a:pt x="1913926" y="747916"/>
                  <a:pt x="1913808" y="745407"/>
                </a:cubicBezTo>
                <a:cubicBezTo>
                  <a:pt x="1913562" y="741047"/>
                  <a:pt x="1913989" y="736888"/>
                  <a:pt x="1915091" y="732929"/>
                </a:cubicBezTo>
                <a:cubicBezTo>
                  <a:pt x="1916193" y="728970"/>
                  <a:pt x="1918214" y="725492"/>
                  <a:pt x="1921155" y="722496"/>
                </a:cubicBezTo>
                <a:cubicBezTo>
                  <a:pt x="1924097" y="719500"/>
                  <a:pt x="1928203" y="717266"/>
                  <a:pt x="1933474" y="715794"/>
                </a:cubicBezTo>
                <a:lnTo>
                  <a:pt x="1940636" y="713872"/>
                </a:lnTo>
                <a:cubicBezTo>
                  <a:pt x="1946148" y="712455"/>
                  <a:pt x="1950981" y="712369"/>
                  <a:pt x="1955135" y="713615"/>
                </a:cubicBezTo>
                <a:close/>
                <a:moveTo>
                  <a:pt x="1939377" y="648296"/>
                </a:moveTo>
                <a:lnTo>
                  <a:pt x="1951072" y="663790"/>
                </a:lnTo>
                <a:lnTo>
                  <a:pt x="1958917" y="686189"/>
                </a:lnTo>
                <a:lnTo>
                  <a:pt x="1918386" y="700385"/>
                </a:lnTo>
                <a:lnTo>
                  <a:pt x="1924991" y="719242"/>
                </a:lnTo>
                <a:lnTo>
                  <a:pt x="1908230" y="725113"/>
                </a:lnTo>
                <a:lnTo>
                  <a:pt x="1886682" y="663592"/>
                </a:lnTo>
                <a:lnTo>
                  <a:pt x="1903443" y="657721"/>
                </a:lnTo>
                <a:lnTo>
                  <a:pt x="1910541" y="677986"/>
                </a:lnTo>
                <a:lnTo>
                  <a:pt x="1932916" y="670149"/>
                </a:lnTo>
                <a:lnTo>
                  <a:pt x="1921221" y="654655"/>
                </a:lnTo>
                <a:close/>
                <a:moveTo>
                  <a:pt x="87278" y="640674"/>
                </a:moveTo>
                <a:cubicBezTo>
                  <a:pt x="90234" y="641763"/>
                  <a:pt x="92468" y="643434"/>
                  <a:pt x="93980" y="645686"/>
                </a:cubicBezTo>
                <a:cubicBezTo>
                  <a:pt x="95491" y="647938"/>
                  <a:pt x="96488" y="650546"/>
                  <a:pt x="96970" y="653508"/>
                </a:cubicBezTo>
                <a:cubicBezTo>
                  <a:pt x="97452" y="656471"/>
                  <a:pt x="97628" y="659563"/>
                  <a:pt x="97497" y="662783"/>
                </a:cubicBezTo>
                <a:cubicBezTo>
                  <a:pt x="97365" y="666003"/>
                  <a:pt x="97135" y="669126"/>
                  <a:pt x="96807" y="672151"/>
                </a:cubicBezTo>
                <a:cubicBezTo>
                  <a:pt x="96442" y="675396"/>
                  <a:pt x="96265" y="678243"/>
                  <a:pt x="96277" y="680691"/>
                </a:cubicBezTo>
                <a:cubicBezTo>
                  <a:pt x="96288" y="683140"/>
                  <a:pt x="96653" y="684991"/>
                  <a:pt x="97372" y="686245"/>
                </a:cubicBezTo>
                <a:lnTo>
                  <a:pt x="110191" y="649783"/>
                </a:lnTo>
                <a:lnTo>
                  <a:pt x="126562" y="655538"/>
                </a:lnTo>
                <a:lnTo>
                  <a:pt x="101329" y="727312"/>
                </a:lnTo>
                <a:lnTo>
                  <a:pt x="91652" y="723910"/>
                </a:lnTo>
                <a:cubicBezTo>
                  <a:pt x="88416" y="722702"/>
                  <a:pt x="86000" y="720636"/>
                  <a:pt x="84403" y="717711"/>
                </a:cubicBezTo>
                <a:cubicBezTo>
                  <a:pt x="82807" y="714786"/>
                  <a:pt x="81792" y="711337"/>
                  <a:pt x="81358" y="707365"/>
                </a:cubicBezTo>
                <a:cubicBezTo>
                  <a:pt x="80925" y="703393"/>
                  <a:pt x="80834" y="699234"/>
                  <a:pt x="81086" y="694886"/>
                </a:cubicBezTo>
                <a:cubicBezTo>
                  <a:pt x="81338" y="690538"/>
                  <a:pt x="81694" y="686338"/>
                  <a:pt x="82155" y="682285"/>
                </a:cubicBezTo>
                <a:cubicBezTo>
                  <a:pt x="82491" y="678996"/>
                  <a:pt x="82742" y="676013"/>
                  <a:pt x="82908" y="673336"/>
                </a:cubicBezTo>
                <a:cubicBezTo>
                  <a:pt x="83073" y="670659"/>
                  <a:pt x="83018" y="668466"/>
                  <a:pt x="82742" y="666757"/>
                </a:cubicBezTo>
                <a:cubicBezTo>
                  <a:pt x="82466" y="665048"/>
                  <a:pt x="81834" y="664001"/>
                  <a:pt x="80845" y="663616"/>
                </a:cubicBezTo>
                <a:cubicBezTo>
                  <a:pt x="79608" y="663167"/>
                  <a:pt x="78267" y="663755"/>
                  <a:pt x="76822" y="665382"/>
                </a:cubicBezTo>
                <a:cubicBezTo>
                  <a:pt x="75376" y="667010"/>
                  <a:pt x="73943" y="669806"/>
                  <a:pt x="72522" y="673772"/>
                </a:cubicBezTo>
                <a:cubicBezTo>
                  <a:pt x="71545" y="676585"/>
                  <a:pt x="70836" y="679217"/>
                  <a:pt x="70397" y="681669"/>
                </a:cubicBezTo>
                <a:cubicBezTo>
                  <a:pt x="69957" y="684121"/>
                  <a:pt x="69974" y="686206"/>
                  <a:pt x="70448" y="687925"/>
                </a:cubicBezTo>
                <a:cubicBezTo>
                  <a:pt x="70922" y="689644"/>
                  <a:pt x="72041" y="690811"/>
                  <a:pt x="73805" y="691425"/>
                </a:cubicBezTo>
                <a:lnTo>
                  <a:pt x="65919" y="713857"/>
                </a:lnTo>
                <a:cubicBezTo>
                  <a:pt x="61126" y="712147"/>
                  <a:pt x="57524" y="709870"/>
                  <a:pt x="55114" y="707027"/>
                </a:cubicBezTo>
                <a:cubicBezTo>
                  <a:pt x="52704" y="704183"/>
                  <a:pt x="51253" y="700840"/>
                  <a:pt x="50761" y="696998"/>
                </a:cubicBezTo>
                <a:cubicBezTo>
                  <a:pt x="50268" y="693155"/>
                  <a:pt x="50502" y="688880"/>
                  <a:pt x="51462" y="684173"/>
                </a:cubicBezTo>
                <a:cubicBezTo>
                  <a:pt x="52422" y="679465"/>
                  <a:pt x="53875" y="674393"/>
                  <a:pt x="55822" y="668955"/>
                </a:cubicBezTo>
                <a:cubicBezTo>
                  <a:pt x="58391" y="661573"/>
                  <a:pt x="61222" y="655499"/>
                  <a:pt x="64313" y="650731"/>
                </a:cubicBezTo>
                <a:cubicBezTo>
                  <a:pt x="67405" y="645962"/>
                  <a:pt x="70843" y="642692"/>
                  <a:pt x="74628" y="640920"/>
                </a:cubicBezTo>
                <a:cubicBezTo>
                  <a:pt x="78413" y="639149"/>
                  <a:pt x="82629" y="639066"/>
                  <a:pt x="87278" y="640674"/>
                </a:cubicBezTo>
                <a:close/>
                <a:moveTo>
                  <a:pt x="1788895" y="402736"/>
                </a:moveTo>
                <a:cubicBezTo>
                  <a:pt x="1787402" y="402266"/>
                  <a:pt x="1786020" y="402472"/>
                  <a:pt x="1784748" y="403354"/>
                </a:cubicBezTo>
                <a:cubicBezTo>
                  <a:pt x="1784501" y="403520"/>
                  <a:pt x="1784269" y="403786"/>
                  <a:pt x="1784054" y="404154"/>
                </a:cubicBezTo>
                <a:cubicBezTo>
                  <a:pt x="1783838" y="404522"/>
                  <a:pt x="1783706" y="405053"/>
                  <a:pt x="1783657" y="405748"/>
                </a:cubicBezTo>
                <a:cubicBezTo>
                  <a:pt x="1783680" y="407027"/>
                  <a:pt x="1783977" y="408444"/>
                  <a:pt x="1784546" y="410000"/>
                </a:cubicBezTo>
                <a:cubicBezTo>
                  <a:pt x="1785115" y="411556"/>
                  <a:pt x="1785960" y="413255"/>
                  <a:pt x="1787081" y="415097"/>
                </a:cubicBezTo>
                <a:cubicBezTo>
                  <a:pt x="1789361" y="418755"/>
                  <a:pt x="1791895" y="422223"/>
                  <a:pt x="1794682" y="425503"/>
                </a:cubicBezTo>
                <a:cubicBezTo>
                  <a:pt x="1796091" y="427129"/>
                  <a:pt x="1797348" y="428522"/>
                  <a:pt x="1798453" y="429684"/>
                </a:cubicBezTo>
                <a:cubicBezTo>
                  <a:pt x="1799558" y="430846"/>
                  <a:pt x="1800526" y="431778"/>
                  <a:pt x="1801359" y="432480"/>
                </a:cubicBezTo>
                <a:lnTo>
                  <a:pt x="1802451" y="433413"/>
                </a:lnTo>
                <a:lnTo>
                  <a:pt x="1807171" y="429832"/>
                </a:lnTo>
                <a:cubicBezTo>
                  <a:pt x="1807424" y="429691"/>
                  <a:pt x="1807648" y="429330"/>
                  <a:pt x="1807841" y="428748"/>
                </a:cubicBezTo>
                <a:cubicBezTo>
                  <a:pt x="1808035" y="428166"/>
                  <a:pt x="1807984" y="427234"/>
                  <a:pt x="1807690" y="425954"/>
                </a:cubicBezTo>
                <a:cubicBezTo>
                  <a:pt x="1807396" y="424673"/>
                  <a:pt x="1806643" y="422916"/>
                  <a:pt x="1805433" y="420680"/>
                </a:cubicBezTo>
                <a:cubicBezTo>
                  <a:pt x="1804223" y="418445"/>
                  <a:pt x="1802340" y="415603"/>
                  <a:pt x="1799786" y="412156"/>
                </a:cubicBezTo>
                <a:cubicBezTo>
                  <a:pt x="1799210" y="411362"/>
                  <a:pt x="1798349" y="410310"/>
                  <a:pt x="1797204" y="409003"/>
                </a:cubicBezTo>
                <a:cubicBezTo>
                  <a:pt x="1796059" y="407694"/>
                  <a:pt x="1794761" y="406440"/>
                  <a:pt x="1793310" y="405241"/>
                </a:cubicBezTo>
                <a:cubicBezTo>
                  <a:pt x="1791860" y="404041"/>
                  <a:pt x="1790388" y="403206"/>
                  <a:pt x="1788895" y="402736"/>
                </a:cubicBezTo>
                <a:close/>
                <a:moveTo>
                  <a:pt x="1779341" y="382805"/>
                </a:moveTo>
                <a:cubicBezTo>
                  <a:pt x="1782004" y="382119"/>
                  <a:pt x="1785000" y="382219"/>
                  <a:pt x="1788329" y="383105"/>
                </a:cubicBezTo>
                <a:cubicBezTo>
                  <a:pt x="1791658" y="383991"/>
                  <a:pt x="1795317" y="386018"/>
                  <a:pt x="1799307" y="389186"/>
                </a:cubicBezTo>
                <a:cubicBezTo>
                  <a:pt x="1803296" y="392355"/>
                  <a:pt x="1807614" y="397019"/>
                  <a:pt x="1812259" y="403181"/>
                </a:cubicBezTo>
                <a:cubicBezTo>
                  <a:pt x="1817200" y="409674"/>
                  <a:pt x="1820932" y="415659"/>
                  <a:pt x="1823454" y="421135"/>
                </a:cubicBezTo>
                <a:cubicBezTo>
                  <a:pt x="1825977" y="426610"/>
                  <a:pt x="1826800" y="431665"/>
                  <a:pt x="1825923" y="436300"/>
                </a:cubicBezTo>
                <a:cubicBezTo>
                  <a:pt x="1825047" y="440934"/>
                  <a:pt x="1821981" y="445236"/>
                  <a:pt x="1816727" y="449206"/>
                </a:cubicBezTo>
                <a:lnTo>
                  <a:pt x="1805210" y="457805"/>
                </a:lnTo>
                <a:cubicBezTo>
                  <a:pt x="1799911" y="461716"/>
                  <a:pt x="1794915" y="463433"/>
                  <a:pt x="1790223" y="462956"/>
                </a:cubicBezTo>
                <a:cubicBezTo>
                  <a:pt x="1785530" y="462480"/>
                  <a:pt x="1780917" y="460255"/>
                  <a:pt x="1776384" y="456281"/>
                </a:cubicBezTo>
                <a:cubicBezTo>
                  <a:pt x="1771850" y="452307"/>
                  <a:pt x="1767173" y="447029"/>
                  <a:pt x="1762350" y="440447"/>
                </a:cubicBezTo>
                <a:lnTo>
                  <a:pt x="1742689" y="414115"/>
                </a:lnTo>
                <a:lnTo>
                  <a:pt x="1754819" y="405058"/>
                </a:lnTo>
                <a:lnTo>
                  <a:pt x="1778808" y="437186"/>
                </a:lnTo>
                <a:cubicBezTo>
                  <a:pt x="1779311" y="437880"/>
                  <a:pt x="1779987" y="438678"/>
                  <a:pt x="1780836" y="439579"/>
                </a:cubicBezTo>
                <a:cubicBezTo>
                  <a:pt x="1781684" y="440480"/>
                  <a:pt x="1782648" y="441286"/>
                  <a:pt x="1783729" y="441997"/>
                </a:cubicBezTo>
                <a:cubicBezTo>
                  <a:pt x="1784809" y="442708"/>
                  <a:pt x="1785949" y="443126"/>
                  <a:pt x="1787148" y="443250"/>
                </a:cubicBezTo>
                <a:cubicBezTo>
                  <a:pt x="1788347" y="443374"/>
                  <a:pt x="1789549" y="443007"/>
                  <a:pt x="1790754" y="442147"/>
                </a:cubicBezTo>
                <a:lnTo>
                  <a:pt x="1791950" y="441254"/>
                </a:lnTo>
                <a:lnTo>
                  <a:pt x="1790389" y="439768"/>
                </a:lnTo>
                <a:cubicBezTo>
                  <a:pt x="1789861" y="439286"/>
                  <a:pt x="1789138" y="438545"/>
                  <a:pt x="1788221" y="437543"/>
                </a:cubicBezTo>
                <a:cubicBezTo>
                  <a:pt x="1787303" y="436541"/>
                  <a:pt x="1786195" y="435283"/>
                  <a:pt x="1784896" y="433770"/>
                </a:cubicBezTo>
                <a:cubicBezTo>
                  <a:pt x="1783609" y="432276"/>
                  <a:pt x="1782282" y="430629"/>
                  <a:pt x="1780915" y="428828"/>
                </a:cubicBezTo>
                <a:cubicBezTo>
                  <a:pt x="1779548" y="427027"/>
                  <a:pt x="1778146" y="425070"/>
                  <a:pt x="1776708" y="422955"/>
                </a:cubicBezTo>
                <a:cubicBezTo>
                  <a:pt x="1775272" y="420840"/>
                  <a:pt x="1773951" y="418680"/>
                  <a:pt x="1772745" y="416477"/>
                </a:cubicBezTo>
                <a:cubicBezTo>
                  <a:pt x="1771540" y="414274"/>
                  <a:pt x="1770441" y="412035"/>
                  <a:pt x="1769448" y="409758"/>
                </a:cubicBezTo>
                <a:cubicBezTo>
                  <a:pt x="1768472" y="407472"/>
                  <a:pt x="1767760" y="405249"/>
                  <a:pt x="1767311" y="403091"/>
                </a:cubicBezTo>
                <a:cubicBezTo>
                  <a:pt x="1766861" y="400933"/>
                  <a:pt x="1766673" y="398827"/>
                  <a:pt x="1766745" y="396773"/>
                </a:cubicBezTo>
                <a:cubicBezTo>
                  <a:pt x="1767043" y="392264"/>
                  <a:pt x="1768914" y="388725"/>
                  <a:pt x="1772356" y="386154"/>
                </a:cubicBezTo>
                <a:cubicBezTo>
                  <a:pt x="1774349" y="384607"/>
                  <a:pt x="1776677" y="383490"/>
                  <a:pt x="1779341" y="382805"/>
                </a:cubicBezTo>
                <a:close/>
                <a:moveTo>
                  <a:pt x="228003" y="377145"/>
                </a:moveTo>
                <a:cubicBezTo>
                  <a:pt x="231968" y="376460"/>
                  <a:pt x="235642" y="377385"/>
                  <a:pt x="239025" y="379921"/>
                </a:cubicBezTo>
                <a:cubicBezTo>
                  <a:pt x="241453" y="381782"/>
                  <a:pt x="243037" y="384032"/>
                  <a:pt x="243776" y="386669"/>
                </a:cubicBezTo>
                <a:cubicBezTo>
                  <a:pt x="244516" y="389307"/>
                  <a:pt x="244524" y="392292"/>
                  <a:pt x="243801" y="395622"/>
                </a:cubicBezTo>
                <a:cubicBezTo>
                  <a:pt x="246813" y="394026"/>
                  <a:pt x="249692" y="393231"/>
                  <a:pt x="252437" y="393234"/>
                </a:cubicBezTo>
                <a:cubicBezTo>
                  <a:pt x="255183" y="393237"/>
                  <a:pt x="257774" y="394151"/>
                  <a:pt x="260211" y="395977"/>
                </a:cubicBezTo>
                <a:cubicBezTo>
                  <a:pt x="263555" y="398540"/>
                  <a:pt x="265433" y="401822"/>
                  <a:pt x="265846" y="405825"/>
                </a:cubicBezTo>
                <a:cubicBezTo>
                  <a:pt x="266258" y="409828"/>
                  <a:pt x="265311" y="414461"/>
                  <a:pt x="263005" y="419724"/>
                </a:cubicBezTo>
                <a:cubicBezTo>
                  <a:pt x="260698" y="424987"/>
                  <a:pt x="257138" y="430791"/>
                  <a:pt x="252323" y="437134"/>
                </a:cubicBezTo>
                <a:cubicBezTo>
                  <a:pt x="247610" y="443477"/>
                  <a:pt x="242961" y="448616"/>
                  <a:pt x="238376" y="452550"/>
                </a:cubicBezTo>
                <a:cubicBezTo>
                  <a:pt x="233791" y="456484"/>
                  <a:pt x="229100" y="458696"/>
                  <a:pt x="224302" y="459185"/>
                </a:cubicBezTo>
                <a:cubicBezTo>
                  <a:pt x="219504" y="459675"/>
                  <a:pt x="214430" y="457924"/>
                  <a:pt x="209078" y="453933"/>
                </a:cubicBezTo>
                <a:lnTo>
                  <a:pt x="223413" y="435019"/>
                </a:lnTo>
                <a:cubicBezTo>
                  <a:pt x="225100" y="436289"/>
                  <a:pt x="226742" y="436599"/>
                  <a:pt x="228340" y="435946"/>
                </a:cubicBezTo>
                <a:cubicBezTo>
                  <a:pt x="229937" y="435294"/>
                  <a:pt x="231568" y="434015"/>
                  <a:pt x="233233" y="432108"/>
                </a:cubicBezTo>
                <a:cubicBezTo>
                  <a:pt x="234897" y="430202"/>
                  <a:pt x="236674" y="428004"/>
                  <a:pt x="238563" y="425514"/>
                </a:cubicBezTo>
                <a:cubicBezTo>
                  <a:pt x="241244" y="421986"/>
                  <a:pt x="242910" y="419168"/>
                  <a:pt x="243560" y="417057"/>
                </a:cubicBezTo>
                <a:cubicBezTo>
                  <a:pt x="244210" y="414946"/>
                  <a:pt x="243892" y="413417"/>
                  <a:pt x="242604" y="412468"/>
                </a:cubicBezTo>
                <a:cubicBezTo>
                  <a:pt x="241850" y="411851"/>
                  <a:pt x="241113" y="411572"/>
                  <a:pt x="240394" y="411629"/>
                </a:cubicBezTo>
                <a:cubicBezTo>
                  <a:pt x="239675" y="411686"/>
                  <a:pt x="238791" y="412215"/>
                  <a:pt x="237744" y="413217"/>
                </a:cubicBezTo>
                <a:cubicBezTo>
                  <a:pt x="236697" y="414217"/>
                  <a:pt x="235305" y="415825"/>
                  <a:pt x="233568" y="418039"/>
                </a:cubicBezTo>
                <a:cubicBezTo>
                  <a:pt x="231832" y="420254"/>
                  <a:pt x="229569" y="423209"/>
                  <a:pt x="226780" y="426907"/>
                </a:cubicBezTo>
                <a:lnTo>
                  <a:pt x="218318" y="420494"/>
                </a:lnTo>
                <a:cubicBezTo>
                  <a:pt x="221123" y="416809"/>
                  <a:pt x="223354" y="413828"/>
                  <a:pt x="225009" y="411553"/>
                </a:cubicBezTo>
                <a:cubicBezTo>
                  <a:pt x="226665" y="409277"/>
                  <a:pt x="227831" y="407497"/>
                  <a:pt x="228505" y="406214"/>
                </a:cubicBezTo>
                <a:cubicBezTo>
                  <a:pt x="229180" y="404931"/>
                  <a:pt x="229448" y="403935"/>
                  <a:pt x="229309" y="403228"/>
                </a:cubicBezTo>
                <a:cubicBezTo>
                  <a:pt x="229170" y="402520"/>
                  <a:pt x="228709" y="401892"/>
                  <a:pt x="227925" y="401343"/>
                </a:cubicBezTo>
                <a:cubicBezTo>
                  <a:pt x="226639" y="400370"/>
                  <a:pt x="225038" y="400501"/>
                  <a:pt x="223120" y="401736"/>
                </a:cubicBezTo>
                <a:cubicBezTo>
                  <a:pt x="221202" y="402971"/>
                  <a:pt x="218963" y="405298"/>
                  <a:pt x="216402" y="408718"/>
                </a:cubicBezTo>
                <a:cubicBezTo>
                  <a:pt x="214515" y="411210"/>
                  <a:pt x="212882" y="413518"/>
                  <a:pt x="211504" y="415641"/>
                </a:cubicBezTo>
                <a:cubicBezTo>
                  <a:pt x="210126" y="417764"/>
                  <a:pt x="209343" y="419686"/>
                  <a:pt x="209156" y="421407"/>
                </a:cubicBezTo>
                <a:cubicBezTo>
                  <a:pt x="208969" y="423129"/>
                  <a:pt x="209720" y="424633"/>
                  <a:pt x="211409" y="425921"/>
                </a:cubicBezTo>
                <a:lnTo>
                  <a:pt x="197074" y="444835"/>
                </a:lnTo>
                <a:cubicBezTo>
                  <a:pt x="191776" y="440755"/>
                  <a:pt x="188712" y="436338"/>
                  <a:pt x="187883" y="431584"/>
                </a:cubicBezTo>
                <a:cubicBezTo>
                  <a:pt x="187053" y="426829"/>
                  <a:pt x="187912" y="421714"/>
                  <a:pt x="190460" y="416235"/>
                </a:cubicBezTo>
                <a:cubicBezTo>
                  <a:pt x="193007" y="410756"/>
                  <a:pt x="196697" y="404891"/>
                  <a:pt x="201530" y="398638"/>
                </a:cubicBezTo>
                <a:cubicBezTo>
                  <a:pt x="206335" y="392288"/>
                  <a:pt x="210958" y="387289"/>
                  <a:pt x="215397" y="383643"/>
                </a:cubicBezTo>
                <a:cubicBezTo>
                  <a:pt x="219836" y="379995"/>
                  <a:pt x="224038" y="377829"/>
                  <a:pt x="228003" y="377145"/>
                </a:cubicBezTo>
                <a:close/>
                <a:moveTo>
                  <a:pt x="1557926" y="209493"/>
                </a:moveTo>
                <a:cubicBezTo>
                  <a:pt x="1556719" y="209666"/>
                  <a:pt x="1555786" y="210234"/>
                  <a:pt x="1555126" y="211196"/>
                </a:cubicBezTo>
                <a:cubicBezTo>
                  <a:pt x="1554027" y="212606"/>
                  <a:pt x="1554041" y="214354"/>
                  <a:pt x="1555168" y="216440"/>
                </a:cubicBezTo>
                <a:cubicBezTo>
                  <a:pt x="1556295" y="218525"/>
                  <a:pt x="1558973" y="221095"/>
                  <a:pt x="1563202" y="224150"/>
                </a:cubicBezTo>
                <a:cubicBezTo>
                  <a:pt x="1566080" y="226199"/>
                  <a:pt x="1568502" y="227626"/>
                  <a:pt x="1570468" y="228430"/>
                </a:cubicBezTo>
                <a:cubicBezTo>
                  <a:pt x="1572434" y="229233"/>
                  <a:pt x="1574029" y="229536"/>
                  <a:pt x="1575253" y="229339"/>
                </a:cubicBezTo>
                <a:cubicBezTo>
                  <a:pt x="1576478" y="229142"/>
                  <a:pt x="1577416" y="228567"/>
                  <a:pt x="1578068" y="227615"/>
                </a:cubicBezTo>
                <a:cubicBezTo>
                  <a:pt x="1578751" y="226704"/>
                  <a:pt x="1578985" y="225652"/>
                  <a:pt x="1578770" y="224461"/>
                </a:cubicBezTo>
                <a:cubicBezTo>
                  <a:pt x="1578554" y="223268"/>
                  <a:pt x="1577743" y="221881"/>
                  <a:pt x="1576337" y="220299"/>
                </a:cubicBezTo>
                <a:cubicBezTo>
                  <a:pt x="1574930" y="218717"/>
                  <a:pt x="1572780" y="216886"/>
                  <a:pt x="1569888" y="214808"/>
                </a:cubicBezTo>
                <a:cubicBezTo>
                  <a:pt x="1567011" y="212756"/>
                  <a:pt x="1564600" y="211314"/>
                  <a:pt x="1562654" y="210482"/>
                </a:cubicBezTo>
                <a:cubicBezTo>
                  <a:pt x="1560709" y="209650"/>
                  <a:pt x="1559132" y="209321"/>
                  <a:pt x="1557926" y="209493"/>
                </a:cubicBezTo>
                <a:close/>
                <a:moveTo>
                  <a:pt x="440258" y="194786"/>
                </a:moveTo>
                <a:lnTo>
                  <a:pt x="432037" y="219137"/>
                </a:lnTo>
                <a:lnTo>
                  <a:pt x="448996" y="207183"/>
                </a:lnTo>
                <a:close/>
                <a:moveTo>
                  <a:pt x="1572263" y="193636"/>
                </a:moveTo>
                <a:cubicBezTo>
                  <a:pt x="1571420" y="193765"/>
                  <a:pt x="1570763" y="194184"/>
                  <a:pt x="1570294" y="194895"/>
                </a:cubicBezTo>
                <a:cubicBezTo>
                  <a:pt x="1569762" y="195580"/>
                  <a:pt x="1569565" y="196342"/>
                  <a:pt x="1569702" y="197180"/>
                </a:cubicBezTo>
                <a:cubicBezTo>
                  <a:pt x="1569840" y="198018"/>
                  <a:pt x="1570482" y="199041"/>
                  <a:pt x="1571628" y="200247"/>
                </a:cubicBezTo>
                <a:cubicBezTo>
                  <a:pt x="1572775" y="201453"/>
                  <a:pt x="1574596" y="202951"/>
                  <a:pt x="1577093" y="204740"/>
                </a:cubicBezTo>
                <a:cubicBezTo>
                  <a:pt x="1579604" y="206534"/>
                  <a:pt x="1581617" y="207782"/>
                  <a:pt x="1583135" y="208482"/>
                </a:cubicBezTo>
                <a:cubicBezTo>
                  <a:pt x="1584651" y="209181"/>
                  <a:pt x="1585829" y="209462"/>
                  <a:pt x="1586668" y="209322"/>
                </a:cubicBezTo>
                <a:cubicBezTo>
                  <a:pt x="1587507" y="209182"/>
                  <a:pt x="1588165" y="208750"/>
                  <a:pt x="1588642" y="208026"/>
                </a:cubicBezTo>
                <a:cubicBezTo>
                  <a:pt x="1589163" y="207352"/>
                  <a:pt x="1589345" y="206593"/>
                  <a:pt x="1589188" y="205749"/>
                </a:cubicBezTo>
                <a:cubicBezTo>
                  <a:pt x="1589032" y="204905"/>
                  <a:pt x="1588376" y="203878"/>
                  <a:pt x="1587222" y="202667"/>
                </a:cubicBezTo>
                <a:cubicBezTo>
                  <a:pt x="1586067" y="201457"/>
                  <a:pt x="1584253" y="199965"/>
                  <a:pt x="1581779" y="198192"/>
                </a:cubicBezTo>
                <a:cubicBezTo>
                  <a:pt x="1579303" y="196423"/>
                  <a:pt x="1577309" y="195189"/>
                  <a:pt x="1575797" y="194491"/>
                </a:cubicBezTo>
                <a:cubicBezTo>
                  <a:pt x="1574285" y="193793"/>
                  <a:pt x="1573107" y="193508"/>
                  <a:pt x="1572263" y="193636"/>
                </a:cubicBezTo>
                <a:close/>
                <a:moveTo>
                  <a:pt x="1562985" y="174890"/>
                </a:moveTo>
                <a:cubicBezTo>
                  <a:pt x="1566078" y="174194"/>
                  <a:pt x="1569870" y="174747"/>
                  <a:pt x="1574359" y="176545"/>
                </a:cubicBezTo>
                <a:cubicBezTo>
                  <a:pt x="1578849" y="178344"/>
                  <a:pt x="1584233" y="181493"/>
                  <a:pt x="1590510" y="185992"/>
                </a:cubicBezTo>
                <a:cubicBezTo>
                  <a:pt x="1596793" y="190484"/>
                  <a:pt x="1601509" y="194566"/>
                  <a:pt x="1604656" y="198240"/>
                </a:cubicBezTo>
                <a:cubicBezTo>
                  <a:pt x="1607804" y="201915"/>
                  <a:pt x="1609547" y="205328"/>
                  <a:pt x="1609887" y="208481"/>
                </a:cubicBezTo>
                <a:cubicBezTo>
                  <a:pt x="1610226" y="211634"/>
                  <a:pt x="1609325" y="214675"/>
                  <a:pt x="1607184" y="217604"/>
                </a:cubicBezTo>
                <a:cubicBezTo>
                  <a:pt x="1604030" y="222011"/>
                  <a:pt x="1599631" y="223809"/>
                  <a:pt x="1593987" y="222999"/>
                </a:cubicBezTo>
                <a:cubicBezTo>
                  <a:pt x="1597285" y="227051"/>
                  <a:pt x="1599063" y="230815"/>
                  <a:pt x="1599321" y="234291"/>
                </a:cubicBezTo>
                <a:cubicBezTo>
                  <a:pt x="1599579" y="237766"/>
                  <a:pt x="1598526" y="241118"/>
                  <a:pt x="1596162" y="244346"/>
                </a:cubicBezTo>
                <a:cubicBezTo>
                  <a:pt x="1594339" y="246949"/>
                  <a:pt x="1592210" y="248875"/>
                  <a:pt x="1589777" y="250125"/>
                </a:cubicBezTo>
                <a:cubicBezTo>
                  <a:pt x="1587343" y="251374"/>
                  <a:pt x="1584456" y="251822"/>
                  <a:pt x="1581116" y="251467"/>
                </a:cubicBezTo>
                <a:cubicBezTo>
                  <a:pt x="1577776" y="251112"/>
                  <a:pt x="1573835" y="249828"/>
                  <a:pt x="1569292" y="247617"/>
                </a:cubicBezTo>
                <a:cubicBezTo>
                  <a:pt x="1564750" y="245405"/>
                  <a:pt x="1559459" y="242140"/>
                  <a:pt x="1553418" y="237820"/>
                </a:cubicBezTo>
                <a:cubicBezTo>
                  <a:pt x="1547372" y="233490"/>
                  <a:pt x="1542569" y="229536"/>
                  <a:pt x="1539008" y="225958"/>
                </a:cubicBezTo>
                <a:cubicBezTo>
                  <a:pt x="1535447" y="222380"/>
                  <a:pt x="1532961" y="219073"/>
                  <a:pt x="1531551" y="216036"/>
                </a:cubicBezTo>
                <a:cubicBezTo>
                  <a:pt x="1530142" y="213000"/>
                  <a:pt x="1529640" y="210129"/>
                  <a:pt x="1530047" y="207425"/>
                </a:cubicBezTo>
                <a:cubicBezTo>
                  <a:pt x="1530453" y="204720"/>
                  <a:pt x="1531601" y="202076"/>
                  <a:pt x="1533490" y="199493"/>
                </a:cubicBezTo>
                <a:cubicBezTo>
                  <a:pt x="1535778" y="196211"/>
                  <a:pt x="1538601" y="194126"/>
                  <a:pt x="1541961" y="193239"/>
                </a:cubicBezTo>
                <a:cubicBezTo>
                  <a:pt x="1545320" y="192352"/>
                  <a:pt x="1549466" y="192828"/>
                  <a:pt x="1554397" y="194665"/>
                </a:cubicBezTo>
                <a:cubicBezTo>
                  <a:pt x="1551726" y="189636"/>
                  <a:pt x="1551997" y="184883"/>
                  <a:pt x="1555209" y="180407"/>
                </a:cubicBezTo>
                <a:cubicBezTo>
                  <a:pt x="1557299" y="177424"/>
                  <a:pt x="1559891" y="175585"/>
                  <a:pt x="1562985" y="174890"/>
                </a:cubicBezTo>
                <a:close/>
                <a:moveTo>
                  <a:pt x="449642" y="166907"/>
                </a:moveTo>
                <a:lnTo>
                  <a:pt x="468394" y="193509"/>
                </a:lnTo>
                <a:lnTo>
                  <a:pt x="475673" y="188379"/>
                </a:lnTo>
                <a:lnTo>
                  <a:pt x="485931" y="202932"/>
                </a:lnTo>
                <a:lnTo>
                  <a:pt x="478652" y="208062"/>
                </a:lnTo>
                <a:lnTo>
                  <a:pt x="484617" y="216523"/>
                </a:lnTo>
                <a:lnTo>
                  <a:pt x="465219" y="230197"/>
                </a:lnTo>
                <a:lnTo>
                  <a:pt x="459255" y="221736"/>
                </a:lnTo>
                <a:lnTo>
                  <a:pt x="422935" y="247338"/>
                </a:lnTo>
                <a:lnTo>
                  <a:pt x="412677" y="232785"/>
                </a:lnTo>
                <a:lnTo>
                  <a:pt x="430244" y="180580"/>
                </a:lnTo>
                <a:close/>
                <a:moveTo>
                  <a:pt x="1282587" y="38217"/>
                </a:moveTo>
                <a:lnTo>
                  <a:pt x="1350225" y="60158"/>
                </a:lnTo>
                <a:lnTo>
                  <a:pt x="1344745" y="77051"/>
                </a:lnTo>
                <a:lnTo>
                  <a:pt x="1299116" y="107397"/>
                </a:lnTo>
                <a:lnTo>
                  <a:pt x="1270908" y="98247"/>
                </a:lnTo>
                <a:lnTo>
                  <a:pt x="1320795" y="69282"/>
                </a:lnTo>
                <a:lnTo>
                  <a:pt x="1277108" y="55110"/>
                </a:lnTo>
                <a:close/>
                <a:moveTo>
                  <a:pt x="736663" y="35679"/>
                </a:moveTo>
                <a:lnTo>
                  <a:pt x="741530" y="51249"/>
                </a:lnTo>
                <a:lnTo>
                  <a:pt x="698384" y="64735"/>
                </a:lnTo>
                <a:lnTo>
                  <a:pt x="698877" y="70554"/>
                </a:lnTo>
                <a:lnTo>
                  <a:pt x="704701" y="68734"/>
                </a:lnTo>
                <a:cubicBezTo>
                  <a:pt x="710513" y="66876"/>
                  <a:pt x="716049" y="65335"/>
                  <a:pt x="721308" y="64113"/>
                </a:cubicBezTo>
                <a:cubicBezTo>
                  <a:pt x="726567" y="62891"/>
                  <a:pt x="731367" y="62294"/>
                  <a:pt x="735708" y="62321"/>
                </a:cubicBezTo>
                <a:cubicBezTo>
                  <a:pt x="740049" y="62350"/>
                  <a:pt x="743750" y="63310"/>
                  <a:pt x="746809" y="65203"/>
                </a:cubicBezTo>
                <a:cubicBezTo>
                  <a:pt x="749868" y="67095"/>
                  <a:pt x="752104" y="70227"/>
                  <a:pt x="753517" y="74598"/>
                </a:cubicBezTo>
                <a:cubicBezTo>
                  <a:pt x="755398" y="80640"/>
                  <a:pt x="753732" y="86322"/>
                  <a:pt x="748520" y="91644"/>
                </a:cubicBezTo>
                <a:cubicBezTo>
                  <a:pt x="743323" y="96962"/>
                  <a:pt x="735032" y="101399"/>
                  <a:pt x="723649" y="104957"/>
                </a:cubicBezTo>
                <a:cubicBezTo>
                  <a:pt x="716129" y="107386"/>
                  <a:pt x="709360" y="108872"/>
                  <a:pt x="703343" y="109414"/>
                </a:cubicBezTo>
                <a:cubicBezTo>
                  <a:pt x="697326" y="109956"/>
                  <a:pt x="692222" y="109034"/>
                  <a:pt x="688031" y="106647"/>
                </a:cubicBezTo>
                <a:cubicBezTo>
                  <a:pt x="683841" y="104261"/>
                  <a:pt x="680725" y="99890"/>
                  <a:pt x="678684" y="93534"/>
                </a:cubicBezTo>
                <a:lnTo>
                  <a:pt x="701336" y="86454"/>
                </a:lnTo>
                <a:cubicBezTo>
                  <a:pt x="701972" y="88467"/>
                  <a:pt x="703130" y="89672"/>
                  <a:pt x="704809" y="90068"/>
                </a:cubicBezTo>
                <a:cubicBezTo>
                  <a:pt x="706489" y="90464"/>
                  <a:pt x="708559" y="90369"/>
                  <a:pt x="711021" y="89783"/>
                </a:cubicBezTo>
                <a:cubicBezTo>
                  <a:pt x="713483" y="89197"/>
                  <a:pt x="716206" y="88439"/>
                  <a:pt x="719189" y="87507"/>
                </a:cubicBezTo>
                <a:cubicBezTo>
                  <a:pt x="723420" y="86192"/>
                  <a:pt x="726413" y="84863"/>
                  <a:pt x="728168" y="83522"/>
                </a:cubicBezTo>
                <a:cubicBezTo>
                  <a:pt x="729922" y="82181"/>
                  <a:pt x="730551" y="80751"/>
                  <a:pt x="730053" y="79231"/>
                </a:cubicBezTo>
                <a:cubicBezTo>
                  <a:pt x="729796" y="78287"/>
                  <a:pt x="729314" y="77490"/>
                  <a:pt x="728607" y="76838"/>
                </a:cubicBezTo>
                <a:cubicBezTo>
                  <a:pt x="727901" y="76187"/>
                  <a:pt x="726772" y="75778"/>
                  <a:pt x="725222" y="75612"/>
                </a:cubicBezTo>
                <a:cubicBezTo>
                  <a:pt x="723671" y="75445"/>
                  <a:pt x="721501" y="75616"/>
                  <a:pt x="718712" y="76126"/>
                </a:cubicBezTo>
                <a:cubicBezTo>
                  <a:pt x="715923" y="76635"/>
                  <a:pt x="712318" y="77578"/>
                  <a:pt x="707896" y="78954"/>
                </a:cubicBezTo>
                <a:lnTo>
                  <a:pt x="677133" y="88570"/>
                </a:lnTo>
                <a:lnTo>
                  <a:pt x="677092" y="88440"/>
                </a:lnTo>
                <a:lnTo>
                  <a:pt x="674446" y="55125"/>
                </a:lnTo>
                <a:close/>
                <a:moveTo>
                  <a:pt x="1011993" y="34656"/>
                </a:moveTo>
                <a:cubicBezTo>
                  <a:pt x="1009859" y="34618"/>
                  <a:pt x="1007718" y="34672"/>
                  <a:pt x="1005572" y="34815"/>
                </a:cubicBezTo>
                <a:cubicBezTo>
                  <a:pt x="1003425" y="34935"/>
                  <a:pt x="1001555" y="35082"/>
                  <a:pt x="999962" y="35257"/>
                </a:cubicBezTo>
                <a:cubicBezTo>
                  <a:pt x="998369" y="35431"/>
                  <a:pt x="997041" y="35639"/>
                  <a:pt x="995979" y="35879"/>
                </a:cubicBezTo>
                <a:lnTo>
                  <a:pt x="994575" y="36231"/>
                </a:lnTo>
                <a:lnTo>
                  <a:pt x="994534" y="42111"/>
                </a:lnTo>
                <a:cubicBezTo>
                  <a:pt x="994527" y="42387"/>
                  <a:pt x="994699" y="42779"/>
                  <a:pt x="995052" y="43287"/>
                </a:cubicBezTo>
                <a:cubicBezTo>
                  <a:pt x="995404" y="43795"/>
                  <a:pt x="996175" y="44322"/>
                  <a:pt x="997364" y="44866"/>
                </a:cubicBezTo>
                <a:cubicBezTo>
                  <a:pt x="998552" y="45411"/>
                  <a:pt x="1000397" y="45877"/>
                  <a:pt x="1002898" y="46264"/>
                </a:cubicBezTo>
                <a:cubicBezTo>
                  <a:pt x="1005399" y="46651"/>
                  <a:pt x="1008795" y="46863"/>
                  <a:pt x="1013084" y="46897"/>
                </a:cubicBezTo>
                <a:cubicBezTo>
                  <a:pt x="1014076" y="46918"/>
                  <a:pt x="1015440" y="46871"/>
                  <a:pt x="1017176" y="46756"/>
                </a:cubicBezTo>
                <a:cubicBezTo>
                  <a:pt x="1018912" y="46640"/>
                  <a:pt x="1020694" y="46370"/>
                  <a:pt x="1022523" y="45945"/>
                </a:cubicBezTo>
                <a:cubicBezTo>
                  <a:pt x="1024352" y="45520"/>
                  <a:pt x="1025903" y="44852"/>
                  <a:pt x="1027175" y="43942"/>
                </a:cubicBezTo>
                <a:cubicBezTo>
                  <a:pt x="1028447" y="43032"/>
                  <a:pt x="1029116" y="41793"/>
                  <a:pt x="1029181" y="40224"/>
                </a:cubicBezTo>
                <a:cubicBezTo>
                  <a:pt x="1029200" y="39947"/>
                  <a:pt x="1029134" y="39608"/>
                  <a:pt x="1028984" y="39205"/>
                </a:cubicBezTo>
                <a:cubicBezTo>
                  <a:pt x="1028835" y="38803"/>
                  <a:pt x="1028498" y="38371"/>
                  <a:pt x="1027976" y="37909"/>
                </a:cubicBezTo>
                <a:cubicBezTo>
                  <a:pt x="1026921" y="37155"/>
                  <a:pt x="1025599" y="36537"/>
                  <a:pt x="1024010" y="36056"/>
                </a:cubicBezTo>
                <a:cubicBezTo>
                  <a:pt x="1022422" y="35575"/>
                  <a:pt x="1020555" y="35236"/>
                  <a:pt x="1018411" y="35039"/>
                </a:cubicBezTo>
                <a:cubicBezTo>
                  <a:pt x="1016266" y="34821"/>
                  <a:pt x="1014127" y="34694"/>
                  <a:pt x="1011993" y="34656"/>
                </a:cubicBezTo>
                <a:close/>
                <a:moveTo>
                  <a:pt x="1013182" y="19"/>
                </a:moveTo>
                <a:lnTo>
                  <a:pt x="1046043" y="246"/>
                </a:lnTo>
                <a:lnTo>
                  <a:pt x="1045939" y="15384"/>
                </a:lnTo>
                <a:lnTo>
                  <a:pt x="1005843" y="15107"/>
                </a:lnTo>
                <a:cubicBezTo>
                  <a:pt x="1004986" y="15089"/>
                  <a:pt x="1003940" y="15146"/>
                  <a:pt x="1002705" y="15277"/>
                </a:cubicBezTo>
                <a:cubicBezTo>
                  <a:pt x="1001470" y="15408"/>
                  <a:pt x="1000240" y="15688"/>
                  <a:pt x="999015" y="16117"/>
                </a:cubicBezTo>
                <a:cubicBezTo>
                  <a:pt x="997790" y="16547"/>
                  <a:pt x="996764" y="17199"/>
                  <a:pt x="995936" y="18074"/>
                </a:cubicBezTo>
                <a:cubicBezTo>
                  <a:pt x="995108" y="18948"/>
                  <a:pt x="994673" y="20120"/>
                  <a:pt x="994631" y="21590"/>
                </a:cubicBezTo>
                <a:lnTo>
                  <a:pt x="994620" y="23126"/>
                </a:lnTo>
                <a:lnTo>
                  <a:pt x="996793" y="22735"/>
                </a:lnTo>
                <a:cubicBezTo>
                  <a:pt x="997497" y="22603"/>
                  <a:pt x="998523" y="22477"/>
                  <a:pt x="999870" y="22355"/>
                </a:cubicBezTo>
                <a:cubicBezTo>
                  <a:pt x="1001218" y="22233"/>
                  <a:pt x="1002877" y="22123"/>
                  <a:pt x="1004846" y="22022"/>
                </a:cubicBezTo>
                <a:cubicBezTo>
                  <a:pt x="1006814" y="21899"/>
                  <a:pt x="1008928" y="21837"/>
                  <a:pt x="1011189" y="21834"/>
                </a:cubicBezTo>
                <a:cubicBezTo>
                  <a:pt x="1013449" y="21832"/>
                  <a:pt x="1015856" y="21896"/>
                  <a:pt x="1018410" y="22026"/>
                </a:cubicBezTo>
                <a:cubicBezTo>
                  <a:pt x="1020962" y="22155"/>
                  <a:pt x="1023473" y="22401"/>
                  <a:pt x="1025944" y="22761"/>
                </a:cubicBezTo>
                <a:cubicBezTo>
                  <a:pt x="1028415" y="23122"/>
                  <a:pt x="1030856" y="23604"/>
                  <a:pt x="1033268" y="24207"/>
                </a:cubicBezTo>
                <a:cubicBezTo>
                  <a:pt x="1038096" y="25370"/>
                  <a:pt x="1042106" y="27250"/>
                  <a:pt x="1045296" y="29848"/>
                </a:cubicBezTo>
                <a:cubicBezTo>
                  <a:pt x="1047025" y="31330"/>
                  <a:pt x="1048315" y="32985"/>
                  <a:pt x="1049166" y="34812"/>
                </a:cubicBezTo>
                <a:cubicBezTo>
                  <a:pt x="1050016" y="36640"/>
                  <a:pt x="1050434" y="38628"/>
                  <a:pt x="1050418" y="40778"/>
                </a:cubicBezTo>
                <a:cubicBezTo>
                  <a:pt x="1050447" y="43290"/>
                  <a:pt x="1049927" y="45811"/>
                  <a:pt x="1048858" y="48342"/>
                </a:cubicBezTo>
                <a:cubicBezTo>
                  <a:pt x="1047789" y="50873"/>
                  <a:pt x="1045893" y="53196"/>
                  <a:pt x="1043170" y="55312"/>
                </a:cubicBezTo>
                <a:cubicBezTo>
                  <a:pt x="1040448" y="57428"/>
                  <a:pt x="1036621" y="59119"/>
                  <a:pt x="1031690" y="60386"/>
                </a:cubicBezTo>
                <a:cubicBezTo>
                  <a:pt x="1026759" y="61652"/>
                  <a:pt x="1020446" y="62277"/>
                  <a:pt x="1012752" y="62259"/>
                </a:cubicBezTo>
                <a:cubicBezTo>
                  <a:pt x="1004578" y="62277"/>
                  <a:pt x="997547" y="61639"/>
                  <a:pt x="991660" y="60345"/>
                </a:cubicBezTo>
                <a:cubicBezTo>
                  <a:pt x="985774" y="59050"/>
                  <a:pt x="981251" y="56658"/>
                  <a:pt x="978091" y="53167"/>
                </a:cubicBezTo>
                <a:cubicBezTo>
                  <a:pt x="974932" y="49677"/>
                  <a:pt x="973357" y="44646"/>
                  <a:pt x="973366" y="38075"/>
                </a:cubicBezTo>
                <a:lnTo>
                  <a:pt x="973466" y="23703"/>
                </a:lnTo>
                <a:cubicBezTo>
                  <a:pt x="973547" y="17117"/>
                  <a:pt x="975192" y="12098"/>
                  <a:pt x="978399" y="8645"/>
                </a:cubicBezTo>
                <a:cubicBezTo>
                  <a:pt x="981606" y="5193"/>
                  <a:pt x="986162" y="2859"/>
                  <a:pt x="992066" y="1645"/>
                </a:cubicBezTo>
                <a:cubicBezTo>
                  <a:pt x="997970" y="430"/>
                  <a:pt x="1005009" y="-111"/>
                  <a:pt x="1013182" y="1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Google Shape;529;p44">
            <a:extLst>
              <a:ext uri="{FF2B5EF4-FFF2-40B4-BE49-F238E27FC236}">
                <a16:creationId xmlns:a16="http://schemas.microsoft.com/office/drawing/2014/main" id="{8DA5163F-63B1-CFB7-F251-652BB339906D}"/>
              </a:ext>
            </a:extLst>
          </p:cNvPr>
          <p:cNvSpPr/>
          <p:nvPr/>
        </p:nvSpPr>
        <p:spPr>
          <a:xfrm>
            <a:off x="564971" y="244153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06;p25">
            <a:extLst>
              <a:ext uri="{FF2B5EF4-FFF2-40B4-BE49-F238E27FC236}">
                <a16:creationId xmlns:a16="http://schemas.microsoft.com/office/drawing/2014/main" id="{C215A9CA-29C9-B5A7-036C-06738B82CFA1}"/>
              </a:ext>
            </a:extLst>
          </p:cNvPr>
          <p:cNvSpPr txBox="1">
            <a:spLocks/>
          </p:cNvSpPr>
          <p:nvPr/>
        </p:nvSpPr>
        <p:spPr>
          <a:xfrm>
            <a:off x="4512466" y="0"/>
            <a:ext cx="2107408" cy="45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 SemiBold"/>
              <a:buNone/>
              <a:defRPr sz="5200" b="0" i="0" u="none" strike="noStrike" cap="none">
                <a:solidFill>
                  <a:srgbClr val="191919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9pPr>
          </a:lstStyle>
          <a:p>
            <a:r>
              <a:rPr lang="en-GB" sz="2800" dirty="0"/>
              <a:t>Question 12:</a:t>
            </a:r>
          </a:p>
        </p:txBody>
      </p:sp>
      <p:sp>
        <p:nvSpPr>
          <p:cNvPr id="12" name="Google Shape;101;p24">
            <a:extLst>
              <a:ext uri="{FF2B5EF4-FFF2-40B4-BE49-F238E27FC236}">
                <a16:creationId xmlns:a16="http://schemas.microsoft.com/office/drawing/2014/main" id="{4676E2EF-EED7-9DD8-40C9-64FEFD446D38}"/>
              </a:ext>
            </a:extLst>
          </p:cNvPr>
          <p:cNvSpPr txBox="1">
            <a:spLocks/>
          </p:cNvSpPr>
          <p:nvPr/>
        </p:nvSpPr>
        <p:spPr>
          <a:xfrm>
            <a:off x="3490946" y="459850"/>
            <a:ext cx="4150448" cy="121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intersection of a CFL and a regular language </a:t>
            </a:r>
            <a:endParaRPr lang="en-US" b="0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Need not be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Need not be context free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always regular</a:t>
            </a:r>
          </a:p>
          <a:p>
            <a:pPr marL="4826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b="0" i="0" u="none" strike="noStrike" dirty="0">
                <a:solidFill>
                  <a:schemeClr val="accent4">
                    <a:lumMod val="2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always Context free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i="0" u="none" strike="noStrike" dirty="0">
              <a:solidFill>
                <a:schemeClr val="accent4">
                  <a:lumMod val="2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Google Shape;140;p28">
            <a:extLst>
              <a:ext uri="{FF2B5EF4-FFF2-40B4-BE49-F238E27FC236}">
                <a16:creationId xmlns:a16="http://schemas.microsoft.com/office/drawing/2014/main" id="{D2DF7B29-E145-0D47-C19E-2BB45CC890B5}"/>
              </a:ext>
            </a:extLst>
          </p:cNvPr>
          <p:cNvSpPr/>
          <p:nvPr/>
        </p:nvSpPr>
        <p:spPr>
          <a:xfrm>
            <a:off x="-3997870" y="-331135"/>
            <a:ext cx="5637000" cy="5637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2E6887-A0E3-B80F-3EB1-AEBB5A3986E4}"/>
              </a:ext>
            </a:extLst>
          </p:cNvPr>
          <p:cNvSpPr txBox="1"/>
          <p:nvPr/>
        </p:nvSpPr>
        <p:spPr>
          <a:xfrm>
            <a:off x="2077334" y="1676400"/>
            <a:ext cx="650169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LcParenR" startAt="4"/>
            </a:pPr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always Context free</a:t>
            </a:r>
          </a:p>
          <a:p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it's Correct:</a:t>
            </a:r>
            <a:endParaRPr lang="en-GB" dirty="0">
              <a:solidFill>
                <a:schemeClr val="accent4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intersection of a context-free language (CFL) and a regular language is always a CFL.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CFLs are closed under intersection with regular languages, meaning the resulting language is also a CFL.</a:t>
            </a:r>
          </a:p>
        </p:txBody>
      </p:sp>
    </p:spTree>
    <p:extLst>
      <p:ext uri="{BB962C8B-B14F-4D97-AF65-F5344CB8AC3E}">
        <p14:creationId xmlns:p14="http://schemas.microsoft.com/office/powerpoint/2010/main" val="800494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legant Digital Lavender Business Basic Template by Slidesgo">
  <a:themeElements>
    <a:clrScheme name="Simple Light">
      <a:dk1>
        <a:srgbClr val="310041"/>
      </a:dk1>
      <a:lt1>
        <a:srgbClr val="FFFFFF"/>
      </a:lt1>
      <a:dk2>
        <a:srgbClr val="7E6395"/>
      </a:dk2>
      <a:lt2>
        <a:srgbClr val="B2A6CE"/>
      </a:lt2>
      <a:accent1>
        <a:srgbClr val="C7AEE4"/>
      </a:accent1>
      <a:accent2>
        <a:srgbClr val="BB90DF"/>
      </a:accent2>
      <a:accent3>
        <a:srgbClr val="CBB0E6"/>
      </a:accent3>
      <a:accent4>
        <a:srgbClr val="E4DAF6"/>
      </a:accent4>
      <a:accent5>
        <a:srgbClr val="A09BD6"/>
      </a:accent5>
      <a:accent6>
        <a:srgbClr val="ADAE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388</Words>
  <Application>Microsoft Office PowerPoint</Application>
  <PresentationFormat>On-screen Show (16:9)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Vidaloka</vt:lpstr>
      <vt:lpstr>Playfair Display</vt:lpstr>
      <vt:lpstr>Arial</vt:lpstr>
      <vt:lpstr>Playfair Display SemiBold</vt:lpstr>
      <vt:lpstr>Lato</vt:lpstr>
      <vt:lpstr>Elegant Digital Lavender Business Basic Template by Slidesgo</vt:lpstr>
      <vt:lpstr>Theory Of Computation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Aayush Shukla</dc:creator>
  <cp:lastModifiedBy>Aayush Shukla</cp:lastModifiedBy>
  <cp:revision>15</cp:revision>
  <dcterms:modified xsi:type="dcterms:W3CDTF">2024-04-10T13:45:38Z</dcterms:modified>
</cp:coreProperties>
</file>