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303" r:id="rId4"/>
    <p:sldId id="304" r:id="rId5"/>
    <p:sldId id="305" r:id="rId6"/>
    <p:sldId id="306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10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47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88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33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430205" y="459850"/>
            <a:ext cx="4271930" cy="1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sensitive grammar can be recognized by a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FSM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DPDM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NDPDM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Linearly Bounded Automata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A333-5D94-8D91-840D-8A89B6C5B405}"/>
              </a:ext>
            </a:extLst>
          </p:cNvPr>
          <p:cNvSpPr txBox="1"/>
          <p:nvPr/>
        </p:nvSpPr>
        <p:spPr>
          <a:xfrm>
            <a:off x="2065621" y="1657350"/>
            <a:ext cx="65134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FSM (Finite State Machine)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Context-sensitive grammars (CSGs) are more powerful than finite state machines (FSMs).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FSMs are limited in their expressive power and cannot recognize languages generated by CSGs.</a:t>
            </a:r>
          </a:p>
        </p:txBody>
      </p:sp>
    </p:spTree>
    <p:extLst>
      <p:ext uri="{BB962C8B-B14F-4D97-AF65-F5344CB8AC3E}">
        <p14:creationId xmlns:p14="http://schemas.microsoft.com/office/powerpoint/2010/main" val="80049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594743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430205" y="459850"/>
            <a:ext cx="4271930" cy="1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sensitive grammar can be recognized by a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FSM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DPDM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NDPDM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Linearly Bounded Automata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39ACA-D36C-1F81-DC1E-C0B333B17FDF}"/>
              </a:ext>
            </a:extLst>
          </p:cNvPr>
          <p:cNvSpPr txBox="1"/>
          <p:nvPr/>
        </p:nvSpPr>
        <p:spPr>
          <a:xfrm>
            <a:off x="2065621" y="1657350"/>
            <a:ext cx="651340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DPDM (Deterministic Pushdown Automaton)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deterministic pushdown automata (DPDAs) are more powerful than finite state machines, they are still not capable of recognizing languages generated by context-sensitive grammars.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DPDAs are limited in their memory capabilities and cannot handle languages that require more complex contextual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the context-sensitive language { ww | w ∈ {a, b}* }. A DPDA would not have enough memory to recognize when the two halves of the string 'w' are equal.</a:t>
            </a:r>
          </a:p>
        </p:txBody>
      </p:sp>
    </p:spTree>
    <p:extLst>
      <p:ext uri="{BB962C8B-B14F-4D97-AF65-F5344CB8AC3E}">
        <p14:creationId xmlns:p14="http://schemas.microsoft.com/office/powerpoint/2010/main" val="2212153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54316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430205" y="459850"/>
            <a:ext cx="4271930" cy="1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sensitive grammar can be recognized by a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FSM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DPDM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NDPDM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Linearly Bounded Automata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C4B5C-BD38-B01A-06C6-CC60082BC643}"/>
              </a:ext>
            </a:extLst>
          </p:cNvPr>
          <p:cNvSpPr txBox="1"/>
          <p:nvPr/>
        </p:nvSpPr>
        <p:spPr>
          <a:xfrm>
            <a:off x="2065621" y="1657350"/>
            <a:ext cx="65134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NDPDM (Non-deterministic Pushdown Automaton)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Similar to deterministic pushdown automata (DPDAs), non-deterministic pushdown automata (NPDAs) are also limited in their expressive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NPDAs cannot recognize languages generated by context-sensitive grammars due to their inability to handle complex contextual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069087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11356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430205" y="459850"/>
            <a:ext cx="4271930" cy="1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sensitive grammar can be recognized by a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FSM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DPDM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NDPDM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Linearly Bounded Automata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C497B-81B0-9BCB-3487-1932F9632431}"/>
              </a:ext>
            </a:extLst>
          </p:cNvPr>
          <p:cNvSpPr txBox="1"/>
          <p:nvPr/>
        </p:nvSpPr>
        <p:spPr>
          <a:xfrm>
            <a:off x="2065621" y="1657350"/>
            <a:ext cx="65134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Linearly Bounded Automata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Linearly bounded automata (LBA) are a more powerful computational model than pushdown automata (PDA).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LBAs have access to a tape that grows linearly with the input size, allowing them to recognize languages generated by context-sensitive grammars.</a:t>
            </a:r>
          </a:p>
        </p:txBody>
      </p:sp>
    </p:spTree>
    <p:extLst>
      <p:ext uri="{BB962C8B-B14F-4D97-AF65-F5344CB8AC3E}">
        <p14:creationId xmlns:p14="http://schemas.microsoft.com/office/powerpoint/2010/main" val="71727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343</Words>
  <Application>Microsoft Office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16</cp:revision>
  <dcterms:modified xsi:type="dcterms:W3CDTF">2024-04-10T13:53:58Z</dcterms:modified>
</cp:coreProperties>
</file>