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303" r:id="rId4"/>
    <p:sldId id="304" r:id="rId5"/>
    <p:sldId id="305" r:id="rId6"/>
    <p:sldId id="306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10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83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88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62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141405" y="459850"/>
            <a:ext cx="4849529" cy="1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=  { a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 = 1,2,3,... } is recursively enumerable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the union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Every recursive language is recursively enumerable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the intersection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5BA6F-F407-A863-1A8E-1010D7B957C3}"/>
              </a:ext>
            </a:extLst>
          </p:cNvPr>
          <p:cNvSpPr txBox="1"/>
          <p:nvPr/>
        </p:nvSpPr>
        <p:spPr>
          <a:xfrm>
            <a:off x="2065621" y="1619250"/>
            <a:ext cx="65134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= { a</a:t>
            </a:r>
            <a:r>
              <a:rPr lang="en-GB" b="1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="1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</a:t>
            </a:r>
            <a:r>
              <a:rPr lang="en-GB" b="1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n = 1,2,3,... } is recursively enumerable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language is recursively enumerable if there exists a Turing Machine (TM) that accepts every word in the language and may loop or reject for words not in the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the language A = {a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n = 1,2,3,... }, we can construct a TM that accepts all words in A and either loops or rejects words not in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Therefore, A is recursively enumerable.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Let's consider the word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aabaa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 It belongs to A because it matches the pattern " 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". A TM can be designed to accept this word and loop or reject others.</a:t>
            </a:r>
          </a:p>
        </p:txBody>
      </p:sp>
    </p:spTree>
    <p:extLst>
      <p:ext uri="{BB962C8B-B14F-4D97-AF65-F5344CB8AC3E}">
        <p14:creationId xmlns:p14="http://schemas.microsoft.com/office/powerpoint/2010/main" val="80049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80083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141405" y="459850"/>
            <a:ext cx="4849529" cy="1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=  { a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 = 1,2,3,... } is recursively enumerable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the union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Every recursive language is recursively enumerable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the intersection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E1331-15F7-8481-8F9D-EA409DA95754}"/>
              </a:ext>
            </a:extLst>
          </p:cNvPr>
          <p:cNvSpPr txBox="1"/>
          <p:nvPr/>
        </p:nvSpPr>
        <p:spPr>
          <a:xfrm>
            <a:off x="2065621" y="1619250"/>
            <a:ext cx="65722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the union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those for which there exists a Turing Machine (TM) that can always decide whether a given word is in the language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union, meaning that if L1 and L2 are recursive languages, then L1 ∪ L2 is also a recursive language.</a:t>
            </a:r>
          </a:p>
        </p:txBody>
      </p:sp>
    </p:spTree>
    <p:extLst>
      <p:ext uri="{BB962C8B-B14F-4D97-AF65-F5344CB8AC3E}">
        <p14:creationId xmlns:p14="http://schemas.microsoft.com/office/powerpoint/2010/main" val="1256524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79641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141405" y="459850"/>
            <a:ext cx="4849529" cy="1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=  { a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 = 1,2,3,... } is recursively enumerable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the union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Every recursive language is recursively enumerable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the intersection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583F-AF6A-9D22-B718-545F4B1E1EB7}"/>
              </a:ext>
            </a:extLst>
          </p:cNvPr>
          <p:cNvSpPr txBox="1"/>
          <p:nvPr/>
        </p:nvSpPr>
        <p:spPr>
          <a:xfrm>
            <a:off x="2065621" y="1619250"/>
            <a:ext cx="65722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Every recursive language is recursively enumerable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a subset of recursively enumerable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Every recursive language has a TM that can decide whether a given word is in the language or not, making it a recursively enumerable language as well.</a:t>
            </a:r>
          </a:p>
        </p:txBody>
      </p:sp>
    </p:spTree>
    <p:extLst>
      <p:ext uri="{BB962C8B-B14F-4D97-AF65-F5344CB8AC3E}">
        <p14:creationId xmlns:p14="http://schemas.microsoft.com/office/powerpoint/2010/main" val="2871256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22522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141405" y="459850"/>
            <a:ext cx="4849529" cy="1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=  { a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 = 1,2,3,... } is recursively enumerable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the union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Every recursive language is recursively enumerable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the intersection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6CDB8-BA6F-384B-6C0E-3353AA99A154}"/>
              </a:ext>
            </a:extLst>
          </p:cNvPr>
          <p:cNvSpPr txBox="1"/>
          <p:nvPr/>
        </p:nvSpPr>
        <p:spPr>
          <a:xfrm>
            <a:off x="2065621" y="1619250"/>
            <a:ext cx="65134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the intersection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not closed under the intersection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exist examples where the intersection of two recursive languages results in a language that is not recursive.</a:t>
            </a:r>
          </a:p>
        </p:txBody>
      </p:sp>
    </p:spTree>
    <p:extLst>
      <p:ext uri="{BB962C8B-B14F-4D97-AF65-F5344CB8AC3E}">
        <p14:creationId xmlns:p14="http://schemas.microsoft.com/office/powerpoint/2010/main" val="530547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499</Words>
  <Application>Microsoft Office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18</cp:revision>
  <dcterms:modified xsi:type="dcterms:W3CDTF">2024-04-10T14:38:28Z</dcterms:modified>
</cp:coreProperties>
</file>