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303" r:id="rId4"/>
    <p:sldId id="304" r:id="rId5"/>
    <p:sldId id="305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26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0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1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1082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2" y="459849"/>
            <a:ext cx="6513408" cy="140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of recursively enumerable languages is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and its complement are both regular, then the language must be recursive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77323-B2BC-0848-BA44-018C98F8AE93}"/>
              </a:ext>
            </a:extLst>
          </p:cNvPr>
          <p:cNvSpPr txBox="1"/>
          <p:nvPr/>
        </p:nvSpPr>
        <p:spPr>
          <a:xfrm>
            <a:off x="2065621" y="1866900"/>
            <a:ext cx="651340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of recursively enumerable languages is closed under the union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set of recursively enumerable (RE) languages is closed under the union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means that if two languages are recursively enumerable, their union is also recursively enumerable.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Let's consider two recursively enumerable languages, L1 = { an | n ≥ 0 } and L2 = { bn | n ≥ 0 }. Both languages are 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union of L1 and L2, denoted as L1 ∪ L2, consists of words of the form "an" or "bn". Since both L1 and L2 are RE, their union is also RE.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552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640229" cy="140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of recursively enumerable languages is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and its complement are both regular, then the language must be recursive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EABBA-60CA-B064-67B1-275792E545F3}"/>
              </a:ext>
            </a:extLst>
          </p:cNvPr>
          <p:cNvSpPr txBox="1"/>
          <p:nvPr/>
        </p:nvSpPr>
        <p:spPr>
          <a:xfrm>
            <a:off x="2065621" y="1866900"/>
            <a:ext cx="65722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and its complement are both regular, then the language must be recursive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regular languages and their complements can both be regular without the language being recursive.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language can be regular even if its complement is regular. However, the language may or may not be recursive.</a:t>
            </a:r>
          </a:p>
        </p:txBody>
      </p:sp>
    </p:spTree>
    <p:extLst>
      <p:ext uri="{BB962C8B-B14F-4D97-AF65-F5344CB8AC3E}">
        <p14:creationId xmlns:p14="http://schemas.microsoft.com/office/powerpoint/2010/main" val="1265150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619053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16: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2065621" y="459849"/>
            <a:ext cx="6513409" cy="140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the correct statements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of recursively enumerable languages is closed under the union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a language and its complement are both regular, then the language must be recursive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complementation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A1CDD-9BB2-94FD-354C-A7874A09A560}"/>
              </a:ext>
            </a:extLst>
          </p:cNvPr>
          <p:cNvSpPr txBox="1"/>
          <p:nvPr/>
        </p:nvSpPr>
        <p:spPr>
          <a:xfrm>
            <a:off x="2065621" y="1866900"/>
            <a:ext cx="65134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Recursive languages are closed under complementation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incorrect because recursive languages are not closed under complementation.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exist examples of recursive languages whose complements are not recursive.</a:t>
            </a:r>
          </a:p>
        </p:txBody>
      </p:sp>
    </p:spTree>
    <p:extLst>
      <p:ext uri="{BB962C8B-B14F-4D97-AF65-F5344CB8AC3E}">
        <p14:creationId xmlns:p14="http://schemas.microsoft.com/office/powerpoint/2010/main" val="2442362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389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19</cp:revision>
  <dcterms:modified xsi:type="dcterms:W3CDTF">2024-04-10T15:09:14Z</dcterms:modified>
</cp:coreProperties>
</file>